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562" r:id="rId2"/>
    <p:sldId id="559" r:id="rId3"/>
    <p:sldId id="560" r:id="rId4"/>
    <p:sldId id="563" r:id="rId5"/>
    <p:sldId id="561" r:id="rId6"/>
    <p:sldId id="558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佩靜" initials="林佩靜" lastIdx="1" clrIdx="0">
    <p:extLst>
      <p:ext uri="{19B8F6BF-5375-455C-9EA6-DF929625EA0E}">
        <p15:presenceInfo xmlns:p15="http://schemas.microsoft.com/office/powerpoint/2012/main" userId="S-1-5-21-73586283-1935655697-839522115-204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60" autoAdjust="0"/>
  </p:normalViewPr>
  <p:slideViewPr>
    <p:cSldViewPr>
      <p:cViewPr varScale="1">
        <p:scale>
          <a:sx n="130" d="100"/>
          <a:sy n="130" d="100"/>
        </p:scale>
        <p:origin x="996" y="12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D4C13-B6C9-4AA4-A7DC-2A5C594F4916}" type="datetimeFigureOut">
              <a:rPr lang="zh-TW" altLang="en-US" smtClean="0"/>
              <a:pPr/>
              <a:t>2025/1/3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394DD-43B5-4ADC-90FD-BB22B3D4F2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04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3521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ee217a9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0ee217a9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063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049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91A766F-6780-42C1-AE51-131C9D3363E4}" type="datetime1">
              <a:rPr lang="zh-TW" altLang="en-US" smtClean="0"/>
              <a:pPr/>
              <a:t>2025/1/3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Kaohsiung Medical University Chung-Ho Memorial Hospital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B405-D58E-4CCD-8D93-57A2B1ACE7A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EF8D9B2-3F6A-408F-AA1D-F3E6FDC459FA}" type="datetime1">
              <a:rPr lang="zh-TW" altLang="en-US" smtClean="0"/>
              <a:pPr/>
              <a:t>2025/1/3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Kaohsiung Medical University Chung-Ho Memorial Hospital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B405-D58E-4CCD-8D93-57A2B1ACE7A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44FC8A-A892-4218-8645-B1E1F95221F8}" type="datetime1">
              <a:rPr lang="zh-TW" altLang="en-US" smtClean="0"/>
              <a:pPr/>
              <a:t>2025/1/3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Kaohsiung Medical University Chung-Ho Memorial Hospital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B405-D58E-4CCD-8D93-57A2B1ACE7A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547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1103271-9A8F-4A69-B01C-9DE09989B780}" type="datetime1">
              <a:rPr lang="zh-TW" altLang="en-US" smtClean="0"/>
              <a:pPr/>
              <a:t>2025/1/3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Kaohsiung Medical University Chung-Ho Memorial Hospital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B405-D58E-4CCD-8D93-57A2B1ACE7A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24C07EF-C45D-49BB-BC4E-56D244274808}" type="datetime1">
              <a:rPr lang="zh-TW" altLang="en-US" smtClean="0"/>
              <a:pPr/>
              <a:t>2025/1/3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Kaohsiung Medical University Chung-Ho Memorial Hospital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B405-D58E-4CCD-8D93-57A2B1ACE7A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DCE7C24-D1B9-4BDF-9DCC-6A98ECC5EDA6}" type="datetime1">
              <a:rPr lang="zh-TW" altLang="en-US" smtClean="0"/>
              <a:pPr/>
              <a:t>2025/1/3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Kaohsiung Medical University Chung-Ho Memorial Hospital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B405-D58E-4CCD-8D93-57A2B1ACE7A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CAE0680-5B2E-4513-B36C-248E41DDC9D8}" type="datetime1">
              <a:rPr lang="zh-TW" altLang="en-US" smtClean="0"/>
              <a:pPr/>
              <a:t>2025/1/3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Kaohsiung Medical University Chung-Ho Memorial Hospital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B405-D58E-4CCD-8D93-57A2B1ACE7A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A62CDB-EE08-4B91-B67E-45A684369F75}" type="datetime1">
              <a:rPr lang="zh-TW" altLang="en-US" smtClean="0"/>
              <a:pPr/>
              <a:t>2025/1/3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Kaohsiung Medical University Chung-Ho Memorial Hospital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B405-D58E-4CCD-8D93-57A2B1ACE7A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3819E0-C33B-4F3E-95E0-966E4B198953}" type="datetime1">
              <a:rPr lang="zh-TW" altLang="en-US" smtClean="0"/>
              <a:pPr/>
              <a:t>2025/1/3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Kaohsiung Medical University Chung-Ho Memorial Hospital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B405-D58E-4CCD-8D93-57A2B1ACE7A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ED6BFA-5200-49C8-BB4B-1329DA8BF2AA}" type="datetime1">
              <a:rPr lang="zh-TW" altLang="en-US" smtClean="0"/>
              <a:pPr/>
              <a:t>2025/1/3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Kaohsiung Medical University Chung-Ho Memorial Hospital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B405-D58E-4CCD-8D93-57A2B1ACE7A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9BACBE0-27B9-493A-AB29-DED2E00507BC}" type="datetime1">
              <a:rPr lang="zh-TW" altLang="en-US" smtClean="0"/>
              <a:pPr/>
              <a:t>2025/1/3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Kaohsiung Medical University Chung-Ho Memorial Hospital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B405-D58E-4CCD-8D93-57A2B1ACE7A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底板設計16_9-02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355" y="0"/>
            <a:ext cx="9141289" cy="5143499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57224" y="71420"/>
            <a:ext cx="7043758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7158" y="857238"/>
            <a:ext cx="8358246" cy="385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981720" y="4869656"/>
            <a:ext cx="28765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zh-TW" dirty="0"/>
              <a:t>Kaohsiung Medical University Chung-Ho Memorial Hospital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86842" y="4869656"/>
            <a:ext cx="35715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CEAAB405-D58E-4CCD-8D93-57A2B1ACE7A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8" name="圖片 19" descr="高醫.gif">
            <a:extLst>
              <a:ext uri="{FF2B5EF4-FFF2-40B4-BE49-F238E27FC236}">
                <a16:creationId xmlns:a16="http://schemas.microsoft.com/office/drawing/2014/main" xmlns="" id="{047D6869-8E4F-49FF-9CE0-CB122811497C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57158" y="71420"/>
            <a:ext cx="500072" cy="50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accent5">
              <a:lumMod val="50000"/>
            </a:schemeClr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/>
          <p:nvPr/>
        </p:nvSpPr>
        <p:spPr>
          <a:xfrm>
            <a:off x="683568" y="555526"/>
            <a:ext cx="8741391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 dirty="0">
                <a:solidFill>
                  <a:srgbClr val="0000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課程注意事項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lang="zh-TW" sz="1800" b="0" i="0" u="none" strike="noStrike" cap="none" dirty="0">
                <a:solidFill>
                  <a:srgbClr val="0000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本課程分為上午場、下午場皆須簽到退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lang="zh-TW" sz="1800" b="0" i="0" u="none" strike="noStrike" cap="none" dirty="0">
                <a:solidFill>
                  <a:srgbClr val="0000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課程完成後，需繳交課堂作業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兩個承諾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每</a:t>
            </a:r>
            <a:r>
              <a:rPr lang="zh-TW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r>
              <a:rPr lang="zh-TW" sz="18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分鐘休息</a:t>
            </a:r>
            <a:r>
              <a:rPr lang="zh-TW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zh-TW" sz="18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分鐘，</a:t>
            </a:r>
            <a:r>
              <a:rPr lang="zh-TW" sz="1800" b="0" i="0" u="none" strike="noStrike" cap="none" dirty="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讓各位</a:t>
            </a:r>
            <a:r>
              <a:rPr lang="zh-TW" sz="18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intake / output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過程當中</a:t>
            </a:r>
            <a:r>
              <a:rPr lang="zh-TW" sz="1800" b="0" i="0" u="none" strike="noStrike" cap="none" dirty="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隨時可以打斷我</a:t>
            </a:r>
            <a:r>
              <a:rPr lang="zh-TW" sz="18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，問題留給我，收穫你帶走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兩個不可以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課程練習資料為模擬資料檔，</a:t>
            </a:r>
            <a:r>
              <a:rPr lang="zh-TW" sz="1800" b="0" i="0" u="none" strike="noStrike" cap="none" dirty="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不可以直接用於實際研究用途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操作定義僅供教學演練使用，</a:t>
            </a:r>
            <a:r>
              <a:rPr lang="zh-TW" sz="1800" b="0" i="0" u="none" strike="noStrike" cap="none" dirty="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不可以直接用於實際研究用途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437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課程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9832" y="800986"/>
            <a:ext cx="3096344" cy="3096344"/>
          </a:xfrm>
          <a:prstGeom prst="rect">
            <a:avLst/>
          </a:prstGeo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Kaohsiung Medical University Chung-Ho Memorial Hospital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B405-D58E-4CCD-8D93-57A2B1ACE7AA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468076" y="3829495"/>
            <a:ext cx="2279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https://reurl.cc/lNa0xl</a:t>
            </a:r>
          </a:p>
        </p:txBody>
      </p:sp>
    </p:spTree>
    <p:extLst>
      <p:ext uri="{BB962C8B-B14F-4D97-AF65-F5344CB8AC3E}">
        <p14:creationId xmlns:p14="http://schemas.microsoft.com/office/powerpoint/2010/main" val="24588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ee217a99c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作業繳交</a:t>
            </a:r>
            <a:endParaRPr dirty="0"/>
          </a:p>
        </p:txBody>
      </p:sp>
      <p:sp>
        <p:nvSpPr>
          <p:cNvPr id="218" name="Google Shape;218;g30ee217a99c_0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1855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上課colab檔案下載，上傳至elearnin</a:t>
            </a:r>
            <a:r>
              <a:rPr lang="zh-TW" dirty="0" smtClean="0"/>
              <a:t>g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(72878)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solidFill>
                  <a:srgbClr val="FC0000"/>
                </a:solidFill>
              </a:rPr>
              <a:t>檔名:</a:t>
            </a:r>
            <a:endParaRPr b="1" dirty="0">
              <a:solidFill>
                <a:srgbClr val="FC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solidFill>
                  <a:srgbClr val="FC0000"/>
                </a:solidFill>
              </a:rPr>
              <a:t>職編_姓名_日期</a:t>
            </a:r>
            <a:endParaRPr b="1" dirty="0">
              <a:solidFill>
                <a:srgbClr val="FC0000"/>
              </a:solidFill>
            </a:endParaRPr>
          </a:p>
        </p:txBody>
      </p:sp>
      <p:pic>
        <p:nvPicPr>
          <p:cNvPr id="219" name="Google Shape;219;g30ee217a99c_0_0"/>
          <p:cNvPicPr preferRelativeResize="0"/>
          <p:nvPr/>
        </p:nvPicPr>
        <p:blipFill rotWithShape="1">
          <a:blip r:embed="rId3">
            <a:alphaModFix/>
          </a:blip>
          <a:srcRect t="4315"/>
          <a:stretch/>
        </p:blipFill>
        <p:spPr>
          <a:xfrm>
            <a:off x="2166900" y="555526"/>
            <a:ext cx="6671052" cy="4297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1618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4</a:t>
            </a:fld>
            <a:endParaRPr lang="zh-TW" altLang="en-US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901" y="51470"/>
            <a:ext cx="7097557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0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 txBox="1">
            <a:spLocks noGrp="1"/>
          </p:cNvSpPr>
          <p:nvPr>
            <p:ph type="body" idx="1"/>
          </p:nvPr>
        </p:nvSpPr>
        <p:spPr>
          <a:xfrm>
            <a:off x="1835696" y="843558"/>
            <a:ext cx="5477926" cy="3857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900"/>
              <a:buNone/>
            </a:pPr>
            <a:r>
              <a:rPr lang="zh-TW" sz="23900">
                <a:solidFill>
                  <a:schemeClr val="accent2"/>
                </a:solidFill>
                <a:latin typeface="Impact"/>
                <a:ea typeface="Impact"/>
                <a:cs typeface="Impact"/>
                <a:sym typeface="Impact"/>
              </a:rPr>
              <a:t>Q&amp;A</a:t>
            </a:r>
            <a:endParaRPr sz="23900">
              <a:solidFill>
                <a:schemeClr val="accent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25" name="Google Shape;225;p11"/>
          <p:cNvSpPr txBox="1">
            <a:spLocks noGrp="1"/>
          </p:cNvSpPr>
          <p:nvPr>
            <p:ph type="ftr" idx="11"/>
          </p:nvPr>
        </p:nvSpPr>
        <p:spPr>
          <a:xfrm>
            <a:off x="5981720" y="4869656"/>
            <a:ext cx="28765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76923C"/>
                </a:solidFill>
              </a:rPr>
              <a:t>Kaohsiung Medical University Chung-Ho Memorial Hospital</a:t>
            </a:r>
            <a:endParaRPr>
              <a:solidFill>
                <a:srgbClr val="76923C"/>
              </a:solidFill>
            </a:endParaRPr>
          </a:p>
        </p:txBody>
      </p:sp>
      <p:sp>
        <p:nvSpPr>
          <p:cNvPr id="226" name="Google Shape;226;p11"/>
          <p:cNvSpPr txBox="1">
            <a:spLocks noGrp="1"/>
          </p:cNvSpPr>
          <p:nvPr>
            <p:ph type="sldNum" idx="12"/>
          </p:nvPr>
        </p:nvSpPr>
        <p:spPr>
          <a:xfrm>
            <a:off x="8715404" y="4869656"/>
            <a:ext cx="42859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solidFill>
                  <a:srgbClr val="31859B"/>
                </a:solidFill>
              </a:rPr>
              <a:t>5</a:t>
            </a:fld>
            <a:endParaRPr>
              <a:solidFill>
                <a:srgbClr val="3185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67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課後滿意度表單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Kaohsiung Medical University Chung-Ho Memorial Hospital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B405-D58E-4CCD-8D93-57A2B1ACE7AA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6" name="AutoShape 2" descr="data:image/png;base64,iVBORw0KGgoAAAANSUhEUgAAAZAAAAGQCAYAAACAvzbMAAAAAXNSR0IArs4c6QAAIABJREFUeF7t3d12JLeRBGDy/R969nis1a6tpvShEV2Jrg5fZ8VfJpAEZzz6/vXr16+v/q8JNIEm0ASawGIC310gi4m1vAk0gSbQBH4n0AXSQWgCTaAJNIGnEugCeSq2ftQEmkATaAJdIJ2BJtAEmkATeCqBLpCnYutHTaAJNIEm0AXSGWgCTaAJNIGnEugCeSq2ftQEmkATaAJdIJ2BJtAEmkATeCqBLpCnYutHTaAJNIEm0AXSGWgCTaAJNIGnEugCeSq2ftQEmkATaAJdIJ2BJtAEmkATeCqBLpCnYutHTaAJNIEm0AXSGWgCTaAJNIGnEthaIN/f30+R3v2jqX8hX/uR1qe86b6nfai+u/hN+0j3Q/Upr+LpHNylTvN75LcL5AVTsNOQHTl6QNL6lHfH26Nv0z5U3138pn2k+6H6lFfxdA7uUqf5dYFc1PGdhuxI1AOS1qe8O966QL6+Tu/blD7lnZrT9Nyn8TS/LpB08j/g7TRkR6IekLQ+5d3x1gXSBfLT/Og8T81peu7TeJpfF0g6+S6Q3wlMHcydwd8Zhbv4TftI90P1Ka/i7czGO36r+XWBXNTdnYbsSNQDktanvDve+gLpC6QvkPQJ+jfezn3QP0R/QU92GrIjRy/ytD7l3fHWBbJ30B/+9Bj+W5RTc6W8U3Oanvs0nubXF0g6+f4Kq7/Cumimdn9S7AKZ+1XrhSPyFFUXyFOxve6jnYbsqNKfsNL6lHfHW18gfYH0V1jpE9RfYb0m0U3U9AWtcvQiT+tTXvWhdWkfynsXv2kf6X6oPuVVPJ2Du9RpfmO/wtoReFKTdADTfqd4NXvVp3iaX5pX9Wmd+lA8rdNcpvRN+bhLLlP5dYFo8j/UTQ3gFK/GpfoUTy+2NK/q0zr1oXhap7lM6ZvycZdcpvLrAtHku0CWktKDqaB6saV5VZ/WqQ/F0zrNZUrflI+75DKVXxeIJt8FspSUHkwF1Ystzav6tE59KJ7WaS5T+qZ83CWXqfy6QDT5LpClpPRgKqhebGle1ad16kPxtE5zmdI35eMuuUzl1wWiyXeBLCWlB1NB9WJL86o+rVMfiqd1msuUvikfd8llKr8uEE2+C2QpKT2YCqoXW5pX9Wmd+lA8rdNcpvRN+bhLLlP5dYFo8l0gS0npwVRQvdjSvKpP69SH4mmd5jKlb8rHXXKZyq8LRJPvAllKSg+mgurFluZVfVqnPhRP6zSXKX1TPu6Sy1R+XSCafBfIUlJ6MBVUL7Y0r+rTOvWheFqnuUzpm/Jxl1ym8jt+gWiDNUCt04Ok+hRP9Smv4mmd+kjrS/Oejqf9mKrT/FTfp82L5qJ12g/NWfG6QH7okAZ4RUMeNin8z25PDeoU71R/dV40l6k6zU/1pXNRfcqbxtNctC6tT/G6QLpAdEZ/1+lg6cFU8jTv6Xiay1Sd5qf6Pm1eNBet035ozorXBdIFojPaBfI3SemB0wO81JSBYvWr0tK5qD7lTeNpLlqX1qd4XSBdIDqjXSBdIH8msHPBPLx0wr+SVX1dII+HWvPrAukC6QL5mwTucsEsNRmKdy6YLhAIeLFE+5Ge5y6QLpClUU0PqpKneU/H01ym6jQ/1acXm+KpPuVN46kPrUvrU7wukC4QndH+Cqu/wuqvsP7htOhCWjp0UKwXvupTvC6QLhAYz/8r0cHSQVXyNO/peJrLVJ3mp/o+bV40F63TfmjOitcF0gWiM9oXSF8gfYH0BfKP98X3r431k95wivePrhYLNALVp3iLMmPlaR+KpwY0vyle9TFVp7lozmkfqk951YfypvHUh9al9SleXyBv+gLRwdK60w+SDrT60FyUV/Gm6jSXKb+qT/NTH8qbxlMfWpfWp3hdIF0gvxM4/SDpQKuP9MFUvKk6zUVzTvtQfcqrPpQ3jac+tC6tT/G6QLpAukD+5pTuHCQ9/FfUpS/KtGbVp7zaN+VN46kPrUvrU7wukC6QLpAukD8T2Lk49LJ7eOn0/4m+E1/836jbmYP+IfoL/tHAnYZsTRZ+fPpPYpqf+sBY+GAq3lSd5qI5p32oPuVVH8qbxlMfWpfWp3h9gfQF0hdIXyB9gfzDTa0Xqi4kXQxal9aneF0gXSBdIF0gXSBdIP+RQBeIru4ukC6QLpAukC6QLpDNnfFUgPpk3dnoSV8/YaV9KJ560/ymeNXHVJ3mojmnfag+5VUfypvGUx9al9aneP0V1mEvkKmB3hmYh0N0+N+qSR9MxdO69BykeRVP69Lzp7zpnBVP9Wmd5qf6FK8LpAvkdwI7A9MFosfc66446Ff0TR2n50950zkrnurTOs1P9SleF0gXSBfI35zSnYOkh3/nIk/r0wtmx9ujb9M+VJ/6VX2Kp/q0Lq1P8bpAukC6QLpA/kzg9AtQL1StU796oSqe6tO6tD7F6wLpAukC6QLpAvmHm1ov1C6Qr6/+P9EX/kxAByY9gFN4+hOR5qJ4ab9pXsXTOs1Pc0nzKp7WpX0obzpnxVN9Wqf5qT7F6wukL5C+QPoC6QukL5D/SKALRFd3F0gXSBdIF0gXSBfI5s54KsD0k/B0PM1YfSie/kQ0xas+tE59aC5pXsXTurQP5U3nrHiqT+s0P9WneP0VVl8gfYH0BdIXSF8gT/0AffwC0Q08VZfe6Gm8u+SS9qE5K+/OT2zKcUWd5qJ+Pw3vih7tcKT70QWy043B/xSsHuBNe09/fsWgPi1uoW/KcXo/1Ee6b5+GpzlP1aX70QWy2cl0Q9J4m/ae/vx0H6pPA+gCeZyU5qz5nY6n8zJVl86vC2Szk+mGpPE27T39+ek+VJ8GoBeg4k3VaS7q99PwpvqmvOl+dIFo8j/UpRuSxtu09/Tnp/tQfRqAXqiKN1WnuajfT8Ob6pvypvvRBaLJd4EsJXXFoC4J+q9i1acceqEq3lSd5qJ+Pw1vqm/Km+5HF4gm3wWylNQVg7okqAuE4kr37dPwKOTBonQ/ukA2m5luSBpv097Tn5/uQ/VpAPoTueJN1Wku6vfT8Kb6przpfnSBaPJ9gSwldcWgLgnqC4TiSvft0/Ao5MGidD+6QDabmW5IGm/T3tOfn+5D9WkA+hO54k3VaS7q99PwpvqmvOl+jC0QNXyXuh64x51MD3TxHufc+dubv7vcQ+pD56ULRBPdrNOG9ALsBfivBDovexd+Or/N4/92n2t+XSAXtVYb0gXSBdIF8vOhnDofF10Tx9DofdUFclHLtCFTB6T6zvqJt/04qx8XXRPH0Oj8dYFc1DJtSBdIXyB9gfQFctG19CON3lddIBd1ShvSBdIF0gXSBXLRtdQFMh208neBnPUrifaj/fhXAvoDm57zu9Tp+egL5KKOa0N0oIvXC3DlAuy87M3LRdfEMTQ6L10gF7VMG9IF0l9h9VdY/RXWRddSf4U1HbTyd4Hs/QTY/Jrf5ItLz/ld6vS8xV8gdwlwykf6BZL2ofrSvDrQqk/x1Eea9y54ml+6H8rbunwC37/azXyqiJi+OJCWy1QfA2KhjqTqUzyUx38Yq7xpH1N4mp/monitm0ugC2Qu+/hFlLaiF1GaVy8Y1ad46iPNexc8zS/dD+VtXT6BLpB8poyYvjiYGAtVH8JxmV4wqk/xVGCa9y54ml+6H8rbunwCXSD5TBkxfXEwMRaqPoTjMr1gVJ/iqcA0713wNL90P5S3dfkEukDymTJi+uJgYixUfQjHZXrBqD7FU4Fp3rvgaX7pfihv6/IJdIHkM2XE9MXBxFio+hCOy/SCUX2KpwLTvHfB0/zS/VDe1uUT6ALJZ8qI6YuDibFQ9SEcl+kFo/oUTwWmee+Cp/ml+6G8rcsn0AWSz5QR0xcHE2Oh6kM4LtMLRvUpngpM894FT/NL90N5W5dPoAsknykjpi8OJsZC1YdwXKYXjOpTPBWY5r0LnuaX7ofyti6fwCULJH1A0jGovjRv+iBN+dBcTver+tI5K6/mfHpdOr/T/d65v10gg//Mc3qwTj+Yp/tVfemclff0i1L1pfNT3qm6O/e3C6QL5LJzlT5I6YtI9U3xXtaoFxOl83ux3G14nattogGALpAukMvGLn2Q0heR6pvivaxRLyZK5/diudvwOlfbRAMAXSBdIJeNXfogpS8i1TfFe1mjXkyUzu/Fcrfhda62iQYAukC6QC4bu/RBSl9Eqm+K97JGvZgond+L5W7D61xtEw0AdIF0gVw2dumDlL6IVN8U72WNejFROr8Xy92G17naJhoA6ALpArls7NIHKX0Rqb4p3ssa9WKidH4vlrsNr3O1TTQA0AXSBXLZ2KUPUvoiUn1TvJc16sVE6fxeLHcbXudqm2gAoAukC+SysUsfpPRFpPqmeC9r1IuJ0vm9WO42vM7VNtEAwFsukPQAphus+pRX8Qbm5y0oT89Z9WnYU/OiPlRfGk/zS/MqnurT/BRvR18XyNfX106Aj5qkDVZexdOB+bS603NWfdq3qXlRH6ovjaf5pXkVT/Vpfoq3o68LpAtE5+xt6/SApA+mBqb6FO90H6pPc1E8zS/Nq3iqb8rvwx+Wf6XdPWBRwypF8bQhyqt4qk95FU/1fVrd6TmrPu3b1LyoD9WXxtP80ryKp/o0P8Xb0dcXSF8gOmdvW6cHJH0wNTDVp3in+1B9moviaX5pXsVTfVN++wL5oUNTDVbe9MDooN6l7vScVZ/2Y2pe1IfqS+NpfmlexVN9mp/i7ejrC6QvEJ2zt63TA5I+mBqY6lO8032oPs1F8TS/NK/iqb4pv32B9AWiM3qrOj3A6YOpIao+xTvdh+rTXBRP80vzKp7qm/LbBdIFojN6qzo9wOmDqSGqPsU73Yfq01wUT/NL8yqe6pvy2wXSBaIzeqs6PcDpg6khqj7FO92H6tNcFE/zS/Mqnuqb8ju2QDSYdF066LQ+xdMBTPtN8yqe5qJ1d8llyofmnK5Tv+m5Ut60X8VL+1XeLpCdpAa/1YFJD36aV/HSUd8llykf6X4onvpNz5Xyqo90Xdrvjr5L/hbWjsCdb08fBPWmA5P2m+ZVPM1F6+6Sy5QPzTldp37Tc6W8ab+Kl/arvH2B7CQ1+K0OTHrw07yKl476LrlM+Uj3Q/HUb3qulFd9pOvSfnf09QWyk95F3+rApAc/zat46VjvksuUj3Q/FE/9pudKedVHui7td0dfF8hOehd9qwOTHvw0r+KlY71LLlM+0v1QPPWbnivlVR/purTfHX1dIDvpXfStDkx68NO8ipeO9S65TPlI90Px1G96rpRXfaTr0n539HWB7KR30bc6MOnBT/MqXjrWu+Qy5SPdD8VTv+m5Ul71ka5L+93R1wWyk95F3+rApAc/zat46VjvksuUj3Q/FE/9pudKedVHui7td0dfF8hOehd9qwOTHvw0r+KlY71LLlM+0v1QPPWbnivlVR/purTfHX1bC2Qq6JMCfBS+5qI+FG9nEHa+VR/KkfZbfY+Tn8pFeXUOFC89f2le1XdSXRfIC7qRHnzFe4EVgkwfpLTf6usCoUH+o0jnLz1XKxpPqe0CeUEn0gOoeC+wQpDpg5T2W31dIDTIXSArMf2u7QJZjuyfP9ALUC82xftnZa+pUB/KnvZbfV0gOnu/L8XvbypPzxWRHlbUBfKChqQHUPFeYIUg0wcp7bf6ukBokPsCWYmpL5DltPADvQD1YlM8lBcvUx9KnPZbfV0gOnt9gawk1V9hraWF1XoB6sWmeCgvXqY+lDjtt/q6QHT2ukBWkuoCWUsLq/UC1ItN8VBevEx9KHHab/V1gejsdYGsJNUFspYWVusFqBeb4qG8eJn6UOK03+rrAtHZ6wJZSaoLZC0trNYLUC82xUN58TL1ocRpv9XXBaKz1wWyktTmAlmjylVPXTCfxpvr2BrS6TnrQlIfireW4udUf1rOJ/nd+mu8UyOqAao+PcCfxqv5petOzzk9L4qXzvkueDovd8n5JL9dIF9fXzpY2jg9mKfzqo903ek5p/umeOmc74Kn83KXnE/y2wXSBXLcPaIHRIXrxaG8U3jq99Pq0n07Pb+T/HaBdIEcd170gKjwqQtffag+9ftpdZ+W80l+u0C6QI67b/SAqHC9oJV3Ck/9flpdum+n53eS3y6QLpDjzoseEBU+deGrD9Wnfj+t7tNyPslvF0gXyHH3jR4QFa4XtPJO4anfT6tL9+30/E7y2wXSBXLcedEDosKnLnz1ofrU76fVfVrOJ/ntAukCOe6+0QOiwvWCVt4pPPX7aXXpvp2e30l+txbIlJEp3rsMVtqHXqhp3qk5SPMqnuan/VBexVN9d+Gd8nFSzl0g2o03qNOBTltJXzCqT/2m9aV5FU9zUb/Kq3iq7y68Uz5OyrkLRLvxBnU60Gkr6QtG9anftL40r+JpLupXeRVP9d2Fd8rHSTl3gWg33qBOBzptJX3BqD71m9aX5lU8zUX9Kq/iqb678E75OCnnLhDtxhvU6UCnraQvGNWnftP60ryKp7moX+VVPNV3F94pHyfl3AWi3XiDOh3otJX0BaP61G9aX5pX8TQX9au8iqf67sI75eOknLtAtBtvUKcDnbaSvmBUn/pN60vzKp7mon6VV/FU3114p3yclHMXiHbjDep0oNNW0heM6lO/aX1pXsXTXNSv8iqe6rsL75SPk3LuAtFuvEGdDnTaSvqCUX3qN60vzat4mov6VV7FU3134Z3ycVLOXSDajTeo04FOW0lfMKpP/ab1pXkVT3NRv8qreKrvLrxTPk7K+S0XyFSA6YFRPPU7ddBV3+l1mp/2TfE0F+VVPNWnvGk89aF1U/qUV32cVNcF8oJ/C0sHRg+mDozyKl5an/JO1Wl+moviqV/lVTzVp7xpPPWhdVP6lFd9nFTXBdIF8uM86sVx0kDvaNGDrrkonmpWXsVTfcqbxlMfWjelT3nVx0l1XSBdIF0gfySgBz19oeqFoLyKN+U37WPKb5pX8U6q6wLpAukC6QL52ztJL/z0QkpflFP6lDft9wq8LpAukC6QLpAukP+XgC5MvaC7QH5ISoOeCjCtbwpvalDVr+o7vU7nVHNRPM1FeRVP9SlvGk99aN2UPuVVHyfV9QXSF0hfIH2B9AXSF8hTe6kLpAukC6QLpAukC6QL5L8TmHp665NV9WlnlVfx0vqUd6pO89NcFE/9Kq/iqT7lTeOpD62b0qe86uOkuq0XSNpIelDT+tJ46jfNq3g6+OpjCk/9puumclEf6X4o71Rd2q/iqV+dF8VL63vE2wWi3XhBXXpg0hJ1ANXHFF46F8WbykX1pfuhvFN1ab+Kp351XhQvra8LRJO/qC49MGnZOoDqYwovnYviTeWi+tL9UN6purRfxVO/Oi+Kl9bXBaLJX1SXHpi0bB1A9TGFl85F8aZyUX3pfijvVF3ar+KpX50XxUvr6wLR5C+qSw9MWrYOoPqYwkvnonhTuai+dD+Ud6ou7Vfx1K/Oi+Kl9XWBaPIX1aUHJi1bB1B9TOGlc1G8qVxUX7ofyjtVl/areOpX50Xx0vq6QDT5i+rSA5OWrQOoPqbw0rko3lQuqi/dD+Wdqkv7VTz1q/OieGl9XSCa/EV16YFJy9YBVB9TeOlcFG8qF9WX7ofyTtWl/Sqe+tV5Uby0vi4QTf6iuvTApGXrAKqPKbx0Loo3lYvqS/dDeafq0n4VT/3qvCheWl8XiCZ/UV16YNKydQDVxxReOhfFm8pF9aX7obxTdWm/iqd+dV4UL60vvkCmDCuvBqh46cZN8aoP1ZfOWfHUx1Sd5qf6pnJRH1P6NL903VQuU7xdID9MkDZEB1AP0hSv+lB9ab+Kpz6m6jQ/1TeVi/qY0qf5peumcpni7QLpAlk6Q+lBTeMtmRkoVr8qbeqCVh9T+jS/dN1ULlO8XSBdIEtnKD2oabwlMwPF6lelTV3Q6mNKn+aXrpvKZYq3C6QLZOkMpQc1jbdkZqBY/aq0qQtafUzp0/zSdVO5TPF2gXSBLJ2h9KCm8ZbMDBSrX5U2dUGrjyl9ml+6biqXKd4ukC6QpTOUHtQ03pKZgWL1q9KmLmj1MaVP80vXTeUyxdsF0gWydIbSg5rGWzIzUKx+VdrUBa0+pvRpfum6qVymeLtAukCWzlB6UNN4S2YGitWvSpu6oNXHlD7NL103lcsUbxdIF8jSGUoPahpvycxAsfpVaVMXtPqY0qf5peumcpnijS8QbYgaVrypOj0gp/tVH+mc07mkfUzpS/Nq3zS/u+hTv5qf1ml+qi+Npz66QHaS+vr6Sjd4U87Tn6uPpwkOe+mpDz2Yiqc5p3mr73EC2g/NT+u0v6ovjac+ukB2kuoC2Uzv60sHX4n0wCnelL40r/rV/O6iT/1qflqn+am+NJ766ALZSaoLZDO9LpCfAtQLYbsB/wWQvrBO16d+0z60v6ovjbfj9/uXqt5gUcMbFJd8qlGd7ld9pENN55L2MaUvzat90/zuok/9an5ap/mpvjSe+ugLZCepvkA20+sLpC+QtRF6xwv14SX7/U3G39FvXyDU2n8XpRu8QB0tVR9R0q8ukC6QtYnSOT3pJ/IukLUeU7U2mMAGi9IDPWVFfaT1pecg7WNKX5pX+6b53UWf+tX8tE7zU31pPPXRX2HtJNUXyGZ6fYH0BbI2Qu94ofYFstZjqtaNSWCDRemBnrKiPtL60nOQ9jGlL82rfdP87qJP/Wp+Wqf5qb40nvqIv0DSRhRvx/BJ304NTDrn032ovvRsaM5pfcqrfk/Xd7oPzS/dtyty2fpDdDV8eoAadLounUsaT/2meafw1K/Wpc9HmlfxtB+Kp7kontZN+VDed8ylC0Sn7wV16cFK46nlNO8UnvrVOr0Q1G+aV/FO13e6D81P50X9ap3q66+wNNGL6rRxOlhpPI0hzTuFp361Lt23NK/iaT8UT3NRPK2b8qG875hLXyA6fS+oSw9WGk8tp3mn8NSv1umFoH7TvIp3ur7TfWh+Oi/qV+tUX18gmuhFddo4Haw0nsaQ5p3CU79al+5bmlfxtB+Kp7kontZN+VDed8ylLxCdvhfUpQcrjaeW07xTeOpX6/RCUL9pXsU7Xd/pPjQ/nRf1q3Wqry8QTfSiOm2cDlYaT2NI807hqV+tS/ctzat42g/F01wUT+umfCjvO+bSF4hO3wvq0oOVxlPLad4pPPWrdXohqN80r+Kdru90H5qfzov61TrV1xeIJnpRnTZOByuNpzGkeafw1K/WpfuW5lU87YfiaS6Kp3VTPpT3HXPZeoFo49LBpBuieOpX69K5KK/6ndKX9qF4Wqe5aM7Kq3VpfYqn+tJ1UzmnfWjO6jeNF3+BaIBqRPFOClA1Pwwf/zsBOxyPvk3nl9aneOpD8bRO5/ku+tSv5peum8o57UNzVr9pvC6QHzquDZkamDSv+tUBTOtTPPWheFqnudxFn/rV/NJ1UzmnfWjO6jeN1wXSBfI7gfQApg+S4qkPxdO6Kw6matl52Wp+6ndH88636mOH44pvNWf1m8brAukC6QIJ3ARXHMwdmWl9irejeedbvVB3OK74VnNWv2m8LpAukC6QwE1wxcHckZnWp3g7mne+1Qt1h+OKbzVn9ZvG6wLpAukCCdwEVxzMHZlpfYq3o3nnW71Qdziu+FZzVr9pvC6QLpAukMBNcMXB3JGZ1qd4O5p3vtULdYfjim81Z/WbxusC6QLpAgncBFcczB2ZaX2Kt6N551u9UHc4rvhWc1a/abwukC6QLpDATXDFwdyRmdaneDuad77VC3WH44pvNWf1m8aLLxAVmA5/KkD1q/o0lzRvGk99aJ3qU7ypfqi+dJ36TeesPlSf4qkP5VU81ae8iqf60rxdIJsvkKnGpXnTeDr4Wqf6FC99kNL61IfWqd8pH6pP/aoP5VU81ae8iqf60rxdIF0gvxM4aQAfDmX4n3hJHyTNTy+EdJ36nfKh+jQX9aG8iqf6lFfxVF+atwukC6QLRE/p39TpAQ5QPQWhF8eUD9Wn5tWH8iqe6lNexVN9ad4ukC6QLhA9pV0ggaQeQ6QvtvSFqnga0Ol+1UcXSBdIF8jOafnj2/QFE5D0HxB6YU35UH2ai/pQXsVTfcqreKovzdsF0gXSBaKntC+QQFJ9gfwrgfRF3gWyOZrakHTQaTyNIc2bxlMfWqf6FE/nRfHS+pRX69TvlA/Vp37Vh/IqnupTXsVTfWnevkD6AukLRE9pXyCBpPoC6QvkwIOkmzW9qdN4ekLTvGk89aF1qk/xdF4UL61PebVO/U75UH3qV30or+KpPuVVPNWX5h17gaSNpANM46UHQfHukrP6bd3eT/hTc699U32Kp3Xpc6S86ndKXxfID52capzy6gCmB0v1Ka/iqd/WdYG8YgZ0ntPcej6m9HWBdIEszXx6oBVvSWSL/5KAXjDaD8VLt0L1pXlP9zulrwukC2TprOkB1oFWvCWRLe4CCc+AznOY9vh/YqgLpAtkaeb1wtcDp3hLIlvcBRKeAZ3nMG0XyE+BphuiF5HypvF0sJRX8dSv4qk+5VU81de6xwmk+6F46X5Mzcvpfqf09QXSF8jSGdcDrAOteEsiW9wXSHgGdJ7DtH2B9AWyNlLpCzU9+KpPeRVvLcVW/3cC6X4oXroTU/Nyut8pfX2B9AWydMb1AOtAK96SyBb3BRKeAZ3nMG1fIH2BrI1U+kJND77qU17FW0ux1X2BZGdA5znLev5/6C3+ApkKUHnTg6AX4BRvOpe03+Jphx7XnT5Xe+5e/7Xml57TtDPVp7yaSxeIJtpfdf1OQAdVB7B4ewOoOSuL9kPxTq/T/DQXxUvnovqUd8fH96+dr1Uh1p0UzMNti/+t7nSkU7kor/otHh6EH8o0Z2XRfije6XWan+aieOlcVJ/y7vjoAtGUX/ATuVJPDYzy6gAWTzveX2HtJbWXX3pO015Un/Lq+e2vsDTR/gqrv8L6m1nRA3fSQd95UW8em2M+T/dN8dIBnDRXfYEsdFcblx4s5VUrqk+p2leOAAAVW0lEQVR5i/c4ec0v3TfFS+tT3qm6qTlN+033TXPpC2Szk9q4nYZc8ZOi6kv7Ld7eAGrflEX7oXin12l+movipXNRfcq746MvEE25fwbyY1I6gDr4n4anI6i5KJ72Q/FOr9P8NBfFS+ei+pR3x0cXiKbcBdIF8kcCeuBOOuhXvGwXjtJIabpvipc2e9JcdYEsdFcblx4s5VUrqk95i9c/A9HZm6ybmtO0Zz2Xyqu5xP8MJG3kCsPKsVOXzmWnwSf5UC1pv9qPT+Od6ofyat8UL103NS/qI62vC0ST36xLD/4Vg3DSrzjSfrUfn8arY57ORXm1b4qXrkvnkvab1tcFkp6gH/DecRC6QL6+0gdO52CKV49DWp/yan6Kl65L55L2m9bXBZKeoC6QlySaHnw9mJ/Gq81L56K82jfFS9elc0n7TevrAklPUBfISxJND74ezE/j1ealc1Fe7ZvipevSuaT9pvV1gaQnqAvkJYmmB18P5qfxavPSuSiv9k3x0nXpXNJ+0/q6QNIT1AXykkTTg68H89N4tXnpXJRX+6Z46bp0Lmm/aX1dIOkJ6gJ5SaLpwdeD+Wm82rx0LsqrfVO8dF06l7TftL4ukPQEdYG8JNH04OvB/DRebV46F+XVvileui6dS9pvWl8XSHqCukBekmh68PVgfhqvNi+di/Jq3xQvXZfOJe03rS++QLQh6WCUV+s06LQP5VUfqm+KV32k69Sv5pfWp3jqQ/HUb3k10cd1mrOyaD+UV/G6QH7okAaoDUkPguKpPvWb5lW8dJ361fzS+hRPfSie+i2vJtoFspfURb/SSYvUA6IHTvUpr+Kpvile9ZGuU7+aX1qf4qkPxVO/5dVEu0D2kuoCWcrv0w7mUjjBYs1ZL9SgtCUo9aGg6re8mmgXyF5SXSBL+X3awVwKJ1isOeuFGpS2BKU+FFT9llcT7QLZS6oLZCm/TzuYS+EEizVnvVCD0pag1IeCqt/yaqJdIHtJdYEs5fdpB3MpnGCx5qwXalDaEpT6UFD1W15NtAtkL6kukKX8Pu1gLoUTLNac9UINSluCUh8Kqn7Lq4l2gewl1QWylN+nHcylcILFmrNeqEFpS1DqQ0HVb3k10S6QvaS6QJby+7SDuRROsFhz1gs1KG0JSn0oqPotrybaBbKU1NQAqkjVp3inHyT1m/ah+aXr0n7vgpfOOY2Xnj/tm/r4NH2ay6O6718baWnjNih2vH2pPiVJ+1B9ypvG01ym6tJ+74I31Q/l1XlWPO2b4n2aPs2lC2Qnqa/z/5vZepDSB2Qz1qc/T/u9C97TgV70YXr+tG9q79P0aS5dIDtJdYFsppf/XC8OvRDugpdPOouo/VBW7ZvifZo+zaULZCepLpDN9PKf68WhF8Jd8PJJZxG1H8qqfVO8T9OnuXSB7CTVBbKZXv5zvTj0QrgLXj7pLKL2Q1m1b4r3afo0ly6QnaS6QDbTy3+uF4deCHfByyedRdR+KKv2TfE+TZ/m0gWyk1QXyGZ6+c/14tAL4S54+aSziNoPZdW+Kd6n6dNcukB2kuoC2Uwv/7leHHoh3AUvn3QWUfuhrNo3xfs0fZpLF8hOUl0gm+nlP9eLQy+Eu+Dlk84iaj+UVfumeJ+mT3OJL5Ad4p1v0wOzo+WKb3Wg07mkeafw0j3SnNN+1YfyKp76VbwpfcqrfqfwNOcr6rb+n+hXCHy49b6/p6hHeNODqibSvFN46lfrpi4Y1ac5K576VbwpfcqrfqfwNOcr6rpArkh5kyM9qConzTuFp361buqCUX2as+KpX8Wb0qe86ncKT3O+oq4L5IqUNznSg6py0rxTeOpX66YuGNWnOSue+lW8KX3Kq36n8DTnK+q6QK5IeZMjPagqJ807had+tW7qglF9mrPiqV/Fm9KnvOp3Ck9zvqKuC+SKlDc50oOqctK8U3jqV+umLhjVpzkrnvpVvCl9yqt+p/A05yvqukCuSHmTIz2oKifNO4WnfrVu6oJRfZqz4qlfxZvSp7zqdwpPc76irgvkipQ3OdKDqnLSvFN46lfrpi4Y1ac5K576VbwpfcqrfqfwNOcr6rpArkh5kyM9qConzTuFp361buqCUX2as+KpX8Wb0qe86ncKT3O+oq4L5IqUNznSg6py0rxTeOpX66YuGNWnOSue+lW8KX3Kq36n8DTnK+q2Fkg66LTh6ttLVPPbY3n+6/QBfl7J4y+n9KV503ias/Iqns7zFK/6SNft+O0CecG/caUNnhrotD7FS9fp4GvOd9GXziWNpzkrr+LpHEzxqo903Y7fLpAukB/nUQ9ceqAVTwd/yseUvjRvGi/dX8XTOVC/aV7FS9ft+O0C6QLpAkmfyD/w9GDqxaYy07xpvLQPxdOc1W+aV/HSdTt+u0C6QLpA0ieyCySS6M7F9khAF8jjtuzk3AXSBdIFErnu/gqiB1MvNpWZ5k3jpX0onuasftO8ipeu2/HbBdIF0gWSPpF9gUQS3bnY+gLxFuzk3AXSBdIF4mdtqVIPpv5krORp3jRe2ofiac7qN82reOm6Hb9dIF0gXSDpE9kXSCTRnYutLxBvwU7OXSBdIF0gftaWKvVg6k/GSp7mTeOlfSie5qx+07yKl67b8XvJAlHDaiQ9CIqX9qF4d9Gn/dVcPq0uPQeaX7pvUz7Ub7pO89NcFC/t4+Gr7teGGjWsRlSK8qbx0j4UT/0qnuaieKovzav67lKnOaf9pvs25SOdi+JpfpqL4qm+nbq+QL6+vrRxGnS6wXfRl85F+3GXuvQcaC7pvk35UL/pOs1Pc1G8tI++QH5IVBunDUk3+C760rloP+5Sl54DzSXdtykf6jddp/lpLoqX9tEF0gXyO4H0AL7j4F9xuNIcmnOad2pe0j6m8DQ/7a/iXeG3v8Lqr7C25+wdB3/b9ACA5pyWlr6wpnykc1E8zU9zUTzVt1PXBdIFsjM/v799x8HfNj0AoDmnpaUvrCkf6VwUT/PTXBRP9e3UdYEsXIAadLrBOlin60vnon7vUpeeA80l3bcpH+o3Xaf5aS6Kl/bxCK8LpAtke87ecfC3TQ8AaM5paekLa8pHOhfF0/w0F8VTfTt1XSBdIDvz019hbafnAHrBOKJVpi+sKR/mNl+l+Wkuipd38lfErQVyhcBy+J8xnJ5VevBPP3CqT/um+Z3Om/aheJqz1mnOU/rUx05dF8hOehd9q4N6kZynadIHSXNJ82oAqk/x1MfpvGkfiqc5a53mPKVPfezUdYHspHfRtzqoF8l5miZ9kDSXNK8GoPoUT32czpv2oXias9ZpzlP61MdOXRfITnoXfauDepGcp2nSB0lzSfNqAKpP8dTH6bxpH4qnOWud5jylT33s1HWB7KR30bc6qBfJeZomfZA0lzSvBqD6FE99nM6b9qF4mrPWac5T+tTHTl0XyE56F32rg3qRnKdp0gdJc0nzagCqT/HUx+m8aR+KpzlrneY8pU997NR1geykd9G3OqgXyXmaJn2QNJc0rwag+hRPfZzOm/aheJqz1mnOU/rUx05dF8hOehd9q4N6kZynadIHSXNJ82oAqk/x1MfpvGkfiqc5a53mPKVPfezUdYHspHfRtzqoF8l5miZ9kDSXNK8GoPoUT32czpv2oXias9ZpzlP61MdOXRfITnoXfauDepGcp2nSB0lzSfNqAKpP8dTH6bxpH4qnOWud5jylT33s1G0tEA1wR+A7fqsDk85PeTVT1TfFqz7S+pRX81O8dJ3moj7SeOo3zZvGUx9Tder3kb4ukBd0TRuiB1MlKq/iqb4pXvWR1qe8mp/ipes0F/WRxlO/ad40nvqYqlO/XSAXdUgbogdTZSuv4qm+KV71kdanvJqf4qXrNBf1kcZTv2neNJ76mKpTv10gF3VIG6IHU2Urr+Kpvile9ZHWp7yan+Kl6zQX9ZHGU79p3jSe+piqU79dIBd1SBuiB1NlK6/iqb4pXvWR1qe8mp/ipes0F/WRxlO/ad40nvqYqlO/XSAXdUgbogdTZSuv4qm+KV71kdanvJqf4qXrNBf1kcZTv2neNJ76mKpTv10gF3VIG6IHU2Urr+Kpvile9ZHWp7yan+Kl6zQX9ZHGU79p3jSe+piqU79dIBd1SBuiB1NlK6/iqb4pXvWR1qe8mp/ipes0F/WRxlO/ad40nvqYqlO/XSAXdUgbogdTZSuv4qm+KV71kdanvJqf4qXrNBf1kcZTv2neNJ76mKpTv10gF3VIG6IHU2Urr+Kpvile9ZHWp7yan+Kl6zQX9ZHGU79p3jSe+piqU79jC2RH4FSoD8P6/iY56lcPJpEuFKm+BUgqVb+qL41HJr78v1GvPpRX6zQXxUv7OF2f5qI+0vmdpO+S/yf6VIAatNalB0bxVJ/WTfVD/aq+NJ7mN8Wb1qd42g/F0/wUL61PedXHnfV1gei0vOAnTx3ABYlUepeB1vzSfqd4qbkLc6p4U/lN6VPeu8zBTn+7QHRaFg6mNkQHcEEilao+AlsoUr+qL42nVqZ40/oUT/uheJqf4qX1Ka/6uLO+LhCdli6QhaQel6YPXBpPDU7xpvUpXvoC1Pym9Cmv+kjnd5K+LhDtRhfIQlJdIP9K4PSLQxua9qEX75Q+5VUf6fxO0tcFot3oAllIqgukC+TncdGLVwfuzhe0ZvCoTnPeya8LZKFD6YYo3oJEKt0ZGCL4oUj9qr40nnqb4k3rUzzth+JpfoqX1qe86uPO+rpAdFr6AllIqi+QvkD6AvnfBLpALvqJcvuGejFA+icOxUvbustAa35pv1O8OgeqT/Gm8pvSp7yaczq/k/Qd9QLRhmiAWqcNVn2Kp/pO51UfWjeVn+rTOvVxen/TPjS/u9Rpfup3al4e6esCWfjbMlONO51XB1/rpg6c6tM69XF6f9M+NL+71Gl+6ndqXrpAfuiQNniqcafz6uBrnfZD8TQ/xdM69aH6FE/1pXkVT/Xdpe70vu3k3BdIXyA/zs/UhTB14HYO0qNv1YfmrHjqI82reKrvLnWn920n5y6QLpAukJ0T9Dff6sWhF6/iqZ00r+KpvrvUnd63nZy7QLpAukB2TlAXyJ8JdIE8HoYukB8OiQ6MBqh46fOe1qd46kNzmeJVH1r3aT5O76/2Q33oHNylTvNTv5pzmveRvr5A+gLpC0RP7mKdHuCpCyHNq3iLMb59uc6BGtWc07xdID90SIOeatzpvDr4Wqf9UDzNT/G0Tn2oPsVTfWlexVN9d6k7vW87OfcF0hdIXyA7J6h/BtI/A/mH+ekC6Z+B/E5Af8I6fWDUh96r6ld503hpH4o35Tedn+KdnovqU7/p/qq+Kd7+Cqu/wlpahDrQUwdOD1Lah+KpvtPzU32n56L61G+6v6pvircLpAukCyTwK6epg56+ONJ4p+ei+rpANKmvr/4ZyAf+GYheHDpGUwduyofmovpOz0/1nZ6L6lO/6f6qvinevkD6AukLpC+QPxOYuojSvIqnF3QXiCbVF8jvpD5tYO5y4KZ86PFSfVPzl9Z3ei6qb6ofqm+qb32B9AXSF0hfIH2B/MNN3QWiq6wvkL5AfFZ+rJw6cPqTmFpUH4qn+pT3dLzTc1F9U/1Qfek5UN6+QPoC6QukL5C+QPoC2dkZ//Ft/xZW/wxke5imfmLTn8TUoPpQPNWnvKfjnZ6L6pvqh+pLz4Hy9gXypi8QbbAOluK17qwEpi62qblSv9ql+nic1E7OfYG8wQvk9AOi+lq3l4AedL0o03h77v76tepTXs1F8bTudB87+rpAukD0HLRuOAE96HpRpvHS8ag+5dVcFE/rTvexo68LpAtEz0HrhhPQg64XZRovHY/qU17NRfG07nQfO/q6QLpA9By0bjgBPeh6Uabx0vGoPuXVXBRP6073saOvC6QLRM9B64YT0IOuF2UaLx2P6lNezUXxtO50Hzv6ukC6QPQctG44AT3oelGm8dLxqD7l1VwUT+tO97GjrwukC0TPQeuGE9CDrhdlGi8dj+pTXs1F8bTudB87+rpAukD0HLRuOAE96HpRpvHS8ag+5dVcFE/rTvexo68LpAtEz0HrhhPQg64XZRovHY/qU17NRfG07nQfO/qOWiDakKk6HUBtSBovncuUvinedH53wdN+pP2efo40l7SPqZwf8XaBLHRjamB0ABesUGnaL5F+fX1N8aq+T6vTfqRz0blXfYqnPtK8iqf6tG4nly4QTfkFF5sOzE6DF+z9pXRK3xTvTlZ3/lb7kc5A5171KZ76SPMqnurTup1cukA05S6QH5PaGcCHz+Lvb+pKmpdIP7Do9ItN9aXnJc2reOkR3MmlC2ShG9pgbUgab8EKlU7pm+KlUD6wSPuRjub0c6S5pH1M5fzwh71f6u7B1+kA08Gk8dJ+03in+1V9p+eiPu5Sp/1I+9WrSfUpnvpI8yqe6tO6nVz6AtGU+yus/gprYVbuVHr6xab6di7KK37Vqj7Ss7WTSxfIQje0wdqQNN6CFSqd0jfFS6F8YJH2Ix3N6edIc0n7mMq5v8LaTH5qYHQAN+395fO0X9U3xav6Pq1O+5HORede9Sme+kjzKp7q07qdXPoC0ZT7K6z+CmthVu5UevrFpvp2Lsr+CuvxRF+yQO50mMRLelCFc6VGD5xipv1WnybfulckoPOXnvu0lyt8dIGku7bwb2u9gJogdbAI7AV+q0+Tb90rEtD56wL5+uoCecEE3mWwNJq0Xz3A1acJtG4lAZ2/9NyvaJTaK3x0gUgnFmvuMlhqO+1XB7/6NIHWrSSg85ee+xWNUnuFjy4Q6cRizV0GS22n/ergV58m0LqVBHT+0nO/olFqr/DRBSKdWKy5y2Cp7bRfHfzq0wRat5KAzl967lc0Su0VPrpApBOLNXcZLLWd9quDX32aQOtWEtD5S8/9ikapvcJHF4h0YrHmLoOlttN+dfCrTxNo3UoCOn/puV/RKLVX+OgCkU4s1txlsNR22q8OfvVpAq1bSUDnLz33Kxql9gofXSDSicWauwyW2k771cGvPk2gdSsJ6Pyl535Fo9Re4WNrgYiJ1jSBJtAEmsA9E+gCuWdf66oJNIEm8PIEukBeHnEJmkATaAL3TKAL5J59rasm0ASawMsT6AJ5ecQlaAJNoAncM4EukHv2ta6aQBNoAi9PoAvk5RGXoAk0gSZwzwS6QO7Z17pqAk2gCbw8gS6Ql0dcgibQBJrAPRPoArlnX+uqCTSBJvDyBLpAXh5xCZpAE2gC90ygC+Sefa2rJtAEmsDLE+gCeXnEJWgCTaAJ3DOBLpB79rWumkATaAIvT6AL5OURl6AJNIEmcM8E/gcXHGASs4PJ2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879" y="828448"/>
            <a:ext cx="403244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4288</TotalTime>
  <Words>176</Words>
  <Application>Microsoft Office PowerPoint</Application>
  <PresentationFormat>如螢幕大小 (16:9)</PresentationFormat>
  <Paragraphs>26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Noto Sans Symbols</vt:lpstr>
      <vt:lpstr>微軟正黑體</vt:lpstr>
      <vt:lpstr>微軟正黑體</vt:lpstr>
      <vt:lpstr>新細明體</vt:lpstr>
      <vt:lpstr>Arial</vt:lpstr>
      <vt:lpstr>Calibri</vt:lpstr>
      <vt:lpstr>Impact</vt:lpstr>
      <vt:lpstr>Proxima Nova</vt:lpstr>
      <vt:lpstr>Office 佈景主題</vt:lpstr>
      <vt:lpstr>PowerPoint 簡報</vt:lpstr>
      <vt:lpstr>課程資料</vt:lpstr>
      <vt:lpstr>作業繳交</vt:lpstr>
      <vt:lpstr>PowerPoint 簡報</vt:lpstr>
      <vt:lpstr>PowerPoint 簡報</vt:lpstr>
      <vt:lpstr>課後滿意度表單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Microsoft 帳戶</cp:lastModifiedBy>
  <cp:revision>232</cp:revision>
  <dcterms:created xsi:type="dcterms:W3CDTF">2023-06-23T02:12:58Z</dcterms:created>
  <dcterms:modified xsi:type="dcterms:W3CDTF">2025-01-03T10:25:23Z</dcterms:modified>
</cp:coreProperties>
</file>