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A2CB-3090-FD4B-AAB1-E964E7453B87}" type="datetimeFigureOut"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9BCC-10BD-5D4E-94F8-C7E8E70C8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A2CB-3090-FD4B-AAB1-E964E7453B87}" type="datetimeFigureOut"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9BCC-10BD-5D4E-94F8-C7E8E70C8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9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A2CB-3090-FD4B-AAB1-E964E7453B87}" type="datetimeFigureOut"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9BCC-10BD-5D4E-94F8-C7E8E70C8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A2CB-3090-FD4B-AAB1-E964E7453B87}" type="datetimeFigureOut"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9BCC-10BD-5D4E-94F8-C7E8E70C8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A2CB-3090-FD4B-AAB1-E964E7453B87}" type="datetimeFigureOut"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9BCC-10BD-5D4E-94F8-C7E8E70C8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A2CB-3090-FD4B-AAB1-E964E7453B87}" type="datetimeFigureOut">
              <a:t>8/28/20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9BCC-10BD-5D4E-94F8-C7E8E70C8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A2CB-3090-FD4B-AAB1-E964E7453B87}" type="datetimeFigureOut">
              <a:t>8/28/20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9BCC-10BD-5D4E-94F8-C7E8E70C8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A2CB-3090-FD4B-AAB1-E964E7453B87}" type="datetimeFigureOut">
              <a:t>8/28/20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9BCC-10BD-5D4E-94F8-C7E8E70C8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A2CB-3090-FD4B-AAB1-E964E7453B87}" type="datetimeFigureOut">
              <a:t>8/28/20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9BCC-10BD-5D4E-94F8-C7E8E70C8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3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A2CB-3090-FD4B-AAB1-E964E7453B87}" type="datetimeFigureOut">
              <a:t>8/28/20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9BCC-10BD-5D4E-94F8-C7E8E70C8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A2CB-3090-FD4B-AAB1-E964E7453B87}" type="datetimeFigureOut">
              <a:t>8/28/20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9BCC-10BD-5D4E-94F8-C7E8E70C8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A2CB-3090-FD4B-AAB1-E964E7453B87}" type="datetimeFigureOut"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9BCC-10BD-5D4E-94F8-C7E8E70C8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 2"/>
          <p:cNvSpPr/>
          <p:nvPr/>
        </p:nvSpPr>
        <p:spPr bwMode="auto">
          <a:xfrm rot="5400000">
            <a:off x="5148263" y="2781300"/>
            <a:ext cx="3887787" cy="1008063"/>
          </a:xfrm>
          <a:prstGeom prst="trapezoid">
            <a:avLst>
              <a:gd name="adj" fmla="val 86350"/>
            </a:avLst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Wolke 3"/>
          <p:cNvSpPr/>
          <p:nvPr/>
        </p:nvSpPr>
        <p:spPr bwMode="auto">
          <a:xfrm>
            <a:off x="1116013" y="1700213"/>
            <a:ext cx="3095625" cy="2952750"/>
          </a:xfrm>
          <a:prstGeom prst="cloud">
            <a:avLst/>
          </a:prstGeom>
          <a:solidFill>
            <a:srgbClr val="DACEAC"/>
          </a:solidFill>
          <a:ln w="9525" cap="flat" cmpd="sng" algn="ctr">
            <a:solidFill>
              <a:srgbClr val="7313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solidFill>
                <a:srgbClr val="DACEAC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Wolke 4"/>
          <p:cNvSpPr/>
          <p:nvPr/>
        </p:nvSpPr>
        <p:spPr bwMode="auto">
          <a:xfrm>
            <a:off x="2195513" y="2492375"/>
            <a:ext cx="1008062" cy="865188"/>
          </a:xfrm>
          <a:prstGeom prst="cloud">
            <a:avLst/>
          </a:prstGeom>
          <a:solidFill>
            <a:srgbClr val="A26B3D"/>
          </a:solidFill>
          <a:ln w="9525" cap="flat" cmpd="sng" algn="ctr">
            <a:solidFill>
              <a:srgbClr val="7313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solidFill>
                <a:srgbClr val="DACEAC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7" name="Gerade Verbindung 6"/>
          <p:cNvCxnSpPr>
            <a:cxnSpLocks noChangeShapeType="1"/>
          </p:cNvCxnSpPr>
          <p:nvPr/>
        </p:nvCxnSpPr>
        <p:spPr bwMode="auto">
          <a:xfrm>
            <a:off x="7164388" y="1844675"/>
            <a:ext cx="0" cy="2879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Gerade Verbindung 7"/>
          <p:cNvCxnSpPr>
            <a:cxnSpLocks noChangeShapeType="1"/>
            <a:endCxn id="5" idx="0"/>
          </p:cNvCxnSpPr>
          <p:nvPr/>
        </p:nvCxnSpPr>
        <p:spPr bwMode="auto">
          <a:xfrm>
            <a:off x="6588125" y="3279775"/>
            <a:ext cx="1008063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6659563" y="1811338"/>
            <a:ext cx="144462" cy="2873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308850" y="2565400"/>
            <a:ext cx="142875" cy="2873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7308850" y="3716338"/>
            <a:ext cx="142875" cy="2889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6804025" y="4005263"/>
            <a:ext cx="144463" cy="287337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cxnSp>
        <p:nvCxnSpPr>
          <p:cNvPr id="13" name="Gerade Verbindung 19"/>
          <p:cNvCxnSpPr>
            <a:cxnSpLocks noChangeShapeType="1"/>
          </p:cNvCxnSpPr>
          <p:nvPr/>
        </p:nvCxnSpPr>
        <p:spPr bwMode="auto">
          <a:xfrm flipH="1">
            <a:off x="0" y="3068638"/>
            <a:ext cx="65881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4" name="Gerade Verbindung 20"/>
          <p:cNvCxnSpPr>
            <a:cxnSpLocks noChangeShapeType="1"/>
          </p:cNvCxnSpPr>
          <p:nvPr/>
        </p:nvCxnSpPr>
        <p:spPr bwMode="auto">
          <a:xfrm flipH="1">
            <a:off x="6588125" y="1954213"/>
            <a:ext cx="7143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ot"/>
            <a:round/>
            <a:headEnd/>
            <a:tailEnd/>
          </a:ln>
        </p:spPr>
      </p:cxnSp>
      <p:cxnSp>
        <p:nvCxnSpPr>
          <p:cNvPr id="15" name="Gerade Verbindung 23"/>
          <p:cNvCxnSpPr>
            <a:cxnSpLocks noChangeShapeType="1"/>
          </p:cNvCxnSpPr>
          <p:nvPr/>
        </p:nvCxnSpPr>
        <p:spPr bwMode="auto">
          <a:xfrm flipH="1">
            <a:off x="0" y="2708275"/>
            <a:ext cx="65881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" name="Gerade Verbindung 24"/>
          <p:cNvCxnSpPr>
            <a:cxnSpLocks noChangeShapeType="1"/>
          </p:cNvCxnSpPr>
          <p:nvPr/>
        </p:nvCxnSpPr>
        <p:spPr bwMode="auto">
          <a:xfrm flipH="1">
            <a:off x="6588125" y="2708275"/>
            <a:ext cx="7207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ot"/>
            <a:round/>
            <a:headEnd/>
            <a:tailEnd/>
          </a:ln>
        </p:spPr>
      </p:cxnSp>
      <p:cxnSp>
        <p:nvCxnSpPr>
          <p:cNvPr id="17" name="Gerade Verbindung 26"/>
          <p:cNvCxnSpPr>
            <a:cxnSpLocks noChangeShapeType="1"/>
          </p:cNvCxnSpPr>
          <p:nvPr/>
        </p:nvCxnSpPr>
        <p:spPr bwMode="auto">
          <a:xfrm flipH="1">
            <a:off x="6588125" y="3860800"/>
            <a:ext cx="7207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ot"/>
            <a:round/>
            <a:headEnd/>
            <a:tailEnd/>
          </a:ln>
        </p:spPr>
      </p:cxnSp>
      <p:cxnSp>
        <p:nvCxnSpPr>
          <p:cNvPr id="18" name="Gerade Verbindung 27"/>
          <p:cNvCxnSpPr>
            <a:cxnSpLocks noChangeShapeType="1"/>
          </p:cNvCxnSpPr>
          <p:nvPr/>
        </p:nvCxnSpPr>
        <p:spPr bwMode="auto">
          <a:xfrm flipH="1">
            <a:off x="6588125" y="414972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ot"/>
            <a:round/>
            <a:headEnd/>
            <a:tailEnd/>
          </a:ln>
        </p:spPr>
      </p:cxnSp>
      <p:cxnSp>
        <p:nvCxnSpPr>
          <p:cNvPr id="19" name="Gerade Verbindung 28"/>
          <p:cNvCxnSpPr>
            <a:cxnSpLocks noChangeShapeType="1"/>
          </p:cNvCxnSpPr>
          <p:nvPr/>
        </p:nvCxnSpPr>
        <p:spPr bwMode="auto">
          <a:xfrm flipH="1">
            <a:off x="0" y="3860800"/>
            <a:ext cx="65881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0" name="Gerade Verbindung 29"/>
          <p:cNvCxnSpPr>
            <a:cxnSpLocks noChangeShapeType="1"/>
          </p:cNvCxnSpPr>
          <p:nvPr/>
        </p:nvCxnSpPr>
        <p:spPr bwMode="auto">
          <a:xfrm flipH="1">
            <a:off x="0" y="4149725"/>
            <a:ext cx="65881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1" name="Gerade Verbindung 21"/>
          <p:cNvCxnSpPr>
            <a:cxnSpLocks noChangeShapeType="1"/>
          </p:cNvCxnSpPr>
          <p:nvPr/>
        </p:nvCxnSpPr>
        <p:spPr bwMode="auto">
          <a:xfrm>
            <a:off x="6902450" y="1628775"/>
            <a:ext cx="0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Gerade Verbindung 30"/>
          <p:cNvCxnSpPr>
            <a:cxnSpLocks noChangeShapeType="1"/>
          </p:cNvCxnSpPr>
          <p:nvPr/>
        </p:nvCxnSpPr>
        <p:spPr bwMode="auto">
          <a:xfrm>
            <a:off x="6588125" y="2333625"/>
            <a:ext cx="576263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31"/>
          <p:cNvSpPr>
            <a:spLocks noChangeArrowheads="1"/>
          </p:cNvSpPr>
          <p:nvPr/>
        </p:nvSpPr>
        <p:spPr bwMode="auto">
          <a:xfrm>
            <a:off x="6626225" y="2565400"/>
            <a:ext cx="71438" cy="1428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" name="Oval 32"/>
          <p:cNvSpPr>
            <a:spLocks noChangeArrowheads="1"/>
          </p:cNvSpPr>
          <p:nvPr/>
        </p:nvSpPr>
        <p:spPr bwMode="auto">
          <a:xfrm>
            <a:off x="6948488" y="2781300"/>
            <a:ext cx="144462" cy="287338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6948488" y="2022475"/>
            <a:ext cx="144462" cy="2889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cxnSp>
        <p:nvCxnSpPr>
          <p:cNvPr id="26" name="Gerade Verbindung 34"/>
          <p:cNvCxnSpPr>
            <a:cxnSpLocks noChangeShapeType="1"/>
          </p:cNvCxnSpPr>
          <p:nvPr/>
        </p:nvCxnSpPr>
        <p:spPr bwMode="auto">
          <a:xfrm flipH="1">
            <a:off x="6588125" y="2182813"/>
            <a:ext cx="360363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ot"/>
            <a:round/>
            <a:headEnd/>
            <a:tailEnd/>
          </a:ln>
        </p:spPr>
      </p:cxnSp>
      <p:cxnSp>
        <p:nvCxnSpPr>
          <p:cNvPr id="27" name="Gerade Verbindung 35"/>
          <p:cNvCxnSpPr>
            <a:cxnSpLocks noChangeShapeType="1"/>
          </p:cNvCxnSpPr>
          <p:nvPr/>
        </p:nvCxnSpPr>
        <p:spPr bwMode="auto">
          <a:xfrm flipH="1">
            <a:off x="6588125" y="2924175"/>
            <a:ext cx="360363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ot"/>
            <a:round/>
            <a:headEnd/>
            <a:tailEnd/>
          </a:ln>
        </p:spPr>
      </p:cxnSp>
      <p:cxnSp>
        <p:nvCxnSpPr>
          <p:cNvPr id="28" name="Gerade Verbindung 37"/>
          <p:cNvCxnSpPr>
            <a:cxnSpLocks noChangeShapeType="1"/>
          </p:cNvCxnSpPr>
          <p:nvPr/>
        </p:nvCxnSpPr>
        <p:spPr bwMode="auto">
          <a:xfrm flipH="1">
            <a:off x="6588125" y="2852738"/>
            <a:ext cx="7143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ot"/>
            <a:round/>
            <a:headEnd/>
            <a:tailEnd/>
          </a:ln>
        </p:spPr>
      </p:cxnSp>
      <p:cxnSp>
        <p:nvCxnSpPr>
          <p:cNvPr id="29" name="Gerade Verbindung 38"/>
          <p:cNvCxnSpPr>
            <a:cxnSpLocks noChangeShapeType="1"/>
          </p:cNvCxnSpPr>
          <p:nvPr/>
        </p:nvCxnSpPr>
        <p:spPr bwMode="auto">
          <a:xfrm flipH="1">
            <a:off x="0" y="2924175"/>
            <a:ext cx="65881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0" name="Gerade Verbindung 39"/>
          <p:cNvCxnSpPr>
            <a:cxnSpLocks noChangeShapeType="1"/>
          </p:cNvCxnSpPr>
          <p:nvPr/>
        </p:nvCxnSpPr>
        <p:spPr bwMode="auto">
          <a:xfrm flipH="1">
            <a:off x="0" y="2170113"/>
            <a:ext cx="65881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1" name="Gerade Verbindung 40"/>
          <p:cNvCxnSpPr>
            <a:cxnSpLocks noChangeShapeType="1"/>
          </p:cNvCxnSpPr>
          <p:nvPr/>
        </p:nvCxnSpPr>
        <p:spPr bwMode="auto">
          <a:xfrm flipH="1">
            <a:off x="0" y="1962150"/>
            <a:ext cx="65881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2" name="Gerade Verbindung 36"/>
          <p:cNvCxnSpPr>
            <a:cxnSpLocks noChangeShapeType="1"/>
          </p:cNvCxnSpPr>
          <p:nvPr/>
        </p:nvCxnSpPr>
        <p:spPr bwMode="auto">
          <a:xfrm>
            <a:off x="6754813" y="242093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Gerade Verbindung 41"/>
          <p:cNvCxnSpPr>
            <a:cxnSpLocks noChangeShapeType="1"/>
          </p:cNvCxnSpPr>
          <p:nvPr/>
        </p:nvCxnSpPr>
        <p:spPr bwMode="auto">
          <a:xfrm>
            <a:off x="6588125" y="2830513"/>
            <a:ext cx="287338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6792913" y="2625725"/>
            <a:ext cx="7143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5" name="Oval 43"/>
          <p:cNvSpPr>
            <a:spLocks noChangeArrowheads="1"/>
          </p:cNvSpPr>
          <p:nvPr/>
        </p:nvSpPr>
        <p:spPr bwMode="auto">
          <a:xfrm>
            <a:off x="6792913" y="3008313"/>
            <a:ext cx="71437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" name="Oval 44"/>
          <p:cNvSpPr>
            <a:spLocks noChangeArrowheads="1"/>
          </p:cNvSpPr>
          <p:nvPr/>
        </p:nvSpPr>
        <p:spPr bwMode="auto">
          <a:xfrm>
            <a:off x="6637338" y="3000375"/>
            <a:ext cx="7143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cxnSp>
        <p:nvCxnSpPr>
          <p:cNvPr id="37" name="Gerade Verbindung 45"/>
          <p:cNvCxnSpPr>
            <a:cxnSpLocks noChangeShapeType="1"/>
          </p:cNvCxnSpPr>
          <p:nvPr/>
        </p:nvCxnSpPr>
        <p:spPr bwMode="auto">
          <a:xfrm flipH="1">
            <a:off x="-36513" y="2636838"/>
            <a:ext cx="658812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</p:cxnSp>
      <p:sp>
        <p:nvSpPr>
          <p:cNvPr id="38" name="Trapez 46"/>
          <p:cNvSpPr/>
          <p:nvPr/>
        </p:nvSpPr>
        <p:spPr bwMode="auto">
          <a:xfrm rot="5400000">
            <a:off x="6192044" y="2961482"/>
            <a:ext cx="3887787" cy="647700"/>
          </a:xfrm>
          <a:prstGeom prst="trapezoid">
            <a:avLst>
              <a:gd name="adj" fmla="val 130096"/>
            </a:avLst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9" name="Gerade Verbindung 47"/>
          <p:cNvCxnSpPr>
            <a:cxnSpLocks noChangeShapeType="1"/>
          </p:cNvCxnSpPr>
          <p:nvPr/>
        </p:nvCxnSpPr>
        <p:spPr bwMode="auto">
          <a:xfrm>
            <a:off x="8181975" y="1844675"/>
            <a:ext cx="0" cy="2879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Gerade Verbindung 48"/>
          <p:cNvCxnSpPr>
            <a:cxnSpLocks noChangeShapeType="1"/>
          </p:cNvCxnSpPr>
          <p:nvPr/>
        </p:nvCxnSpPr>
        <p:spPr bwMode="auto">
          <a:xfrm>
            <a:off x="7812088" y="3279775"/>
            <a:ext cx="647700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42262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Cornelis Dullemond</dc:creator>
  <cp:lastModifiedBy>Cornelis Dullemond</cp:lastModifiedBy>
  <cp:revision>2</cp:revision>
  <dcterms:created xsi:type="dcterms:W3CDTF">2020-08-27T22:22:15Z</dcterms:created>
  <dcterms:modified xsi:type="dcterms:W3CDTF">2020-08-27T22:27:02Z</dcterms:modified>
</cp:coreProperties>
</file>