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4" r:id="rId11"/>
    <p:sldId id="258" r:id="rId12"/>
    <p:sldId id="259" r:id="rId13"/>
    <p:sldId id="260" r:id="rId14"/>
    <p:sldId id="261" r:id="rId15"/>
    <p:sldId id="262" r:id="rId16"/>
    <p:sldId id="263" r:id="rId17"/>
    <p:sldId id="265" r:id="rId18"/>
    <p:sldId id="266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30E5D-D704-4863-8786-BF3EB95B9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3ED8E-10A8-4E16-A724-3C56E1457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E049F-D890-4F33-92FC-D80E9C0E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EF034-99DC-47B0-B48F-6CEC285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1995F-564D-4A8D-A696-491C118A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B3FB-723D-4A3B-A017-2D0FF663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EF292-45F5-4E8D-B86B-3C2BDB8A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57CC5-1CF5-4C52-8023-47D5C5FF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D297-ECBD-4655-B81D-1ED54275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70925-0804-4174-BE6A-8D6AC4C5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1A77F-1BD5-4616-8313-61346EF9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28D23-E47B-4C4B-9320-1A467B98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B14B2-9274-4B69-89F0-E715E17E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7536D-81E5-4487-9B83-C4685410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A1050-979B-46DA-AE12-11BDA546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28BB-C631-42E9-9F4F-9CF1E9C7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1A020-E9B4-473F-B3D3-CFB0C91D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62D39-B42E-42A0-A652-C5D3F925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D7C68-C318-48E8-965E-172E1082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0BEC-F044-427C-A1A1-0D239C4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5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02FED-1BDB-48AD-8667-DDB59343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64138-73C0-4F80-BD82-CA8A64A6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87AA8-501D-4D1C-8FC2-20ADBC7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F22F-6E56-4658-88E7-22FAF442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7AF7F-485B-40B6-8D7A-A92E395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9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E3030-6A85-4057-BBA7-095E9B07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5AB6C-42E3-471F-8C0F-3B5D623B2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EBEFD-21F5-4C46-9A70-2DD966A6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EE609-326F-4C75-852C-0087574E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326D8-1242-45A7-81F3-C2AA297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508C-125D-47C6-B8CE-98B395AC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2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8EF5-15CA-4510-96F0-2464E8B1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F6571-DDF3-48FE-BF80-05C4163B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67D4D-286C-4A0A-B36C-6D5311342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75F08-ADF3-4D07-AD40-F3A02EB8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1DB2A-BB75-4349-90CB-47D50F26B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BEB0A-327B-407B-B842-548A4BB4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DAD312-0E87-488E-B76A-334C586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436BC6-07A6-4C78-9C34-4662FC8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9C7A-DE0B-439C-B2FA-5CAEFAFC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F246E2-5AD4-4FCF-BA67-3325704F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4AFF73-58FA-43FA-BDB1-BDC1A72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A62F48-C35F-47A6-9F67-2813A08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463F7B-5A83-4FBF-ADBA-4F982EC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B361E3-B007-46BF-80BE-902C4A58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7B2E4-1E05-4A43-B8F9-2A7FD691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E7F57-53F0-47B7-AE5F-9E846979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077B3-9504-4028-9CEC-B6CD9CC1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A7F26-EA11-4DD5-A13A-CD99B84A2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0E92A-6932-4F75-A22F-FF5827C3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504C7-5BD4-46C5-AAFC-45EFEA1C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E0674-4975-4706-BA6A-26712D0B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C9387-6A32-4942-8ABE-9FDD351F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8956E-BC3E-4556-9ED4-F035B1A12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5AFDB-5B62-4126-99B6-37015D98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442F2-4272-476D-9AFA-07C3463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F41AB-79FE-4ABC-BE9D-38694D1A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155D7-DF4F-47BC-A5F5-5B98D4A1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6D3575-DBCC-4402-AAA0-EC02EA8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232CB-C18A-4687-8981-28A5C6C3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84A93-32EA-4158-B240-A5E6B4FEE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DC6B-2AE7-467E-BA76-42125966D43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94FA-CD9B-4310-8F56-F83A74845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C4E7F-83BA-4687-A066-C0BCF883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F657-7A83-43CE-A6A1-02A4DE36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33C0-2CF7-4927-AE92-27B2D9373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电商交易平台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38C8C4-0420-4D9B-972A-EF4110A88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邓拳  汤鹏飞</a:t>
            </a:r>
          </a:p>
        </p:txBody>
      </p:sp>
    </p:spTree>
    <p:extLst>
      <p:ext uri="{BB962C8B-B14F-4D97-AF65-F5344CB8AC3E}">
        <p14:creationId xmlns:p14="http://schemas.microsoft.com/office/powerpoint/2010/main" val="301855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75EC-D62F-4406-93BE-586D91A0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96AE91-3C04-45CB-A384-7420BCDF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0" y="826226"/>
            <a:ext cx="11924907" cy="5437060"/>
          </a:xfrm>
        </p:spPr>
      </p:pic>
    </p:spTree>
    <p:extLst>
      <p:ext uri="{BB962C8B-B14F-4D97-AF65-F5344CB8AC3E}">
        <p14:creationId xmlns:p14="http://schemas.microsoft.com/office/powerpoint/2010/main" val="11619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B043-81D4-4851-ADED-C5221E0E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34" y="43111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科技树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D8FAF6B-F3C5-4B5E-BF72-77672F809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542042"/>
              </p:ext>
            </p:extLst>
          </p:nvPr>
        </p:nvGraphicFramePr>
        <p:xfrm>
          <a:off x="364503" y="2950589"/>
          <a:ext cx="11462993" cy="176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403">
                  <a:extLst>
                    <a:ext uri="{9D8B030D-6E8A-4147-A177-3AD203B41FA5}">
                      <a16:colId xmlns:a16="http://schemas.microsoft.com/office/drawing/2014/main" val="2661381790"/>
                    </a:ext>
                  </a:extLst>
                </a:gridCol>
                <a:gridCol w="1917518">
                  <a:extLst>
                    <a:ext uri="{9D8B030D-6E8A-4147-A177-3AD203B41FA5}">
                      <a16:colId xmlns:a16="http://schemas.microsoft.com/office/drawing/2014/main" val="361045223"/>
                    </a:ext>
                  </a:extLst>
                </a:gridCol>
                <a:gridCol w="1917518">
                  <a:extLst>
                    <a:ext uri="{9D8B030D-6E8A-4147-A177-3AD203B41FA5}">
                      <a16:colId xmlns:a16="http://schemas.microsoft.com/office/drawing/2014/main" val="393497563"/>
                    </a:ext>
                  </a:extLst>
                </a:gridCol>
                <a:gridCol w="1917518">
                  <a:extLst>
                    <a:ext uri="{9D8B030D-6E8A-4147-A177-3AD203B41FA5}">
                      <a16:colId xmlns:a16="http://schemas.microsoft.com/office/drawing/2014/main" val="179687450"/>
                    </a:ext>
                  </a:extLst>
                </a:gridCol>
                <a:gridCol w="1917518">
                  <a:extLst>
                    <a:ext uri="{9D8B030D-6E8A-4147-A177-3AD203B41FA5}">
                      <a16:colId xmlns:a16="http://schemas.microsoft.com/office/drawing/2014/main" val="2091376107"/>
                    </a:ext>
                  </a:extLst>
                </a:gridCol>
                <a:gridCol w="1917518">
                  <a:extLst>
                    <a:ext uri="{9D8B030D-6E8A-4147-A177-3AD203B41FA5}">
                      <a16:colId xmlns:a16="http://schemas.microsoft.com/office/drawing/2014/main" val="2585919831"/>
                    </a:ext>
                  </a:extLst>
                </a:gridCol>
              </a:tblGrid>
              <a:tr h="176045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初、中级基础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前端技术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框架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中间件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数据库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开发工具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47515"/>
                  </a:ext>
                </a:extLst>
              </a:tr>
            </a:tbl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DADA2D-5CB1-40C3-8D75-A331A65F4E12}"/>
              </a:ext>
            </a:extLst>
          </p:cNvPr>
          <p:cNvCxnSpPr>
            <a:cxnSpLocks/>
          </p:cNvCxnSpPr>
          <p:nvPr/>
        </p:nvCxnSpPr>
        <p:spPr>
          <a:xfrm flipV="1">
            <a:off x="1159497" y="1366887"/>
            <a:ext cx="4901937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47A579-A612-448D-A2E6-6E7D76F11308}"/>
              </a:ext>
            </a:extLst>
          </p:cNvPr>
          <p:cNvCxnSpPr>
            <a:cxnSpLocks/>
          </p:cNvCxnSpPr>
          <p:nvPr/>
        </p:nvCxnSpPr>
        <p:spPr>
          <a:xfrm flipH="1">
            <a:off x="3714160" y="1366887"/>
            <a:ext cx="2347274" cy="15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0F4EF8-D881-44A9-8243-E5B43C37C03A}"/>
              </a:ext>
            </a:extLst>
          </p:cNvPr>
          <p:cNvCxnSpPr>
            <a:cxnSpLocks/>
          </p:cNvCxnSpPr>
          <p:nvPr/>
        </p:nvCxnSpPr>
        <p:spPr>
          <a:xfrm flipV="1">
            <a:off x="5137608" y="1366887"/>
            <a:ext cx="923826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E509A49-6060-4CCC-9933-5571220FC0EF}"/>
              </a:ext>
            </a:extLst>
          </p:cNvPr>
          <p:cNvCxnSpPr>
            <a:cxnSpLocks/>
          </p:cNvCxnSpPr>
          <p:nvPr/>
        </p:nvCxnSpPr>
        <p:spPr>
          <a:xfrm flipH="1" flipV="1">
            <a:off x="6061434" y="1366887"/>
            <a:ext cx="989815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632319-56A2-45A3-BA56-1D208725C789}"/>
              </a:ext>
            </a:extLst>
          </p:cNvPr>
          <p:cNvCxnSpPr>
            <a:cxnSpLocks/>
          </p:cNvCxnSpPr>
          <p:nvPr/>
        </p:nvCxnSpPr>
        <p:spPr>
          <a:xfrm flipH="1" flipV="1">
            <a:off x="6061434" y="1366887"/>
            <a:ext cx="2856323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60F81AA-50E2-4955-9584-1B5A17915FD3}"/>
              </a:ext>
            </a:extLst>
          </p:cNvPr>
          <p:cNvCxnSpPr>
            <a:cxnSpLocks/>
          </p:cNvCxnSpPr>
          <p:nvPr/>
        </p:nvCxnSpPr>
        <p:spPr>
          <a:xfrm flipH="1" flipV="1">
            <a:off x="6061434" y="1366887"/>
            <a:ext cx="4751110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092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6051C56-9696-484D-9E06-E6C58899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C857D7-7BF5-4426-9115-0614752E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24"/>
            <a:ext cx="10515600" cy="5922439"/>
          </a:xfrm>
        </p:spPr>
        <p:txBody>
          <a:bodyPr/>
          <a:lstStyle/>
          <a:p>
            <a:r>
              <a:rPr lang="en-US" altLang="zh-CN" sz="4400" b="1" dirty="0"/>
              <a:t>Java</a:t>
            </a:r>
            <a:r>
              <a:rPr lang="zh-CN" altLang="en-US" sz="4400" b="1" dirty="0"/>
              <a:t>：初级、中级基础</a:t>
            </a:r>
            <a:endParaRPr lang="en-US" altLang="zh-CN" sz="4400" b="1" dirty="0"/>
          </a:p>
          <a:p>
            <a:r>
              <a:rPr lang="zh-CN" altLang="en-US" sz="4000" b="1" dirty="0"/>
              <a:t>前端：</a:t>
            </a:r>
            <a:r>
              <a:rPr lang="en-US" altLang="zh-CN" sz="4000" b="1" dirty="0"/>
              <a:t>Html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CSS</a:t>
            </a:r>
            <a:r>
              <a:rPr lang="zh-CN" altLang="en-US" sz="4000" b="1" dirty="0"/>
              <a:t>、</a:t>
            </a:r>
            <a:r>
              <a:rPr lang="en-US" altLang="zh-CN" sz="4000" b="1" dirty="0"/>
              <a:t>JavaScript</a:t>
            </a:r>
          </a:p>
          <a:p>
            <a:pPr marL="0" indent="0">
              <a:buNone/>
            </a:pPr>
            <a:r>
              <a:rPr lang="en-US" altLang="zh-CN" sz="4000" b="1" dirty="0"/>
              <a:t>             </a:t>
            </a:r>
            <a:r>
              <a:rPr lang="en-US" altLang="zh-CN" sz="3000" b="1" dirty="0"/>
              <a:t>JSON:</a:t>
            </a:r>
            <a:r>
              <a:rPr lang="zh-CN" altLang="en-US" sz="3000" b="1" dirty="0"/>
              <a:t>储存数据的一种方式。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sz="3000" b="1" dirty="0"/>
              <a:t>		Vue:</a:t>
            </a:r>
            <a:r>
              <a:rPr lang="zh-CN" altLang="en-US" sz="3000" b="1" dirty="0"/>
              <a:t>将</a:t>
            </a:r>
            <a:r>
              <a:rPr lang="en-US" altLang="zh-CN" sz="3000" b="1" dirty="0"/>
              <a:t>JSON</a:t>
            </a:r>
            <a:r>
              <a:rPr lang="zh-CN" altLang="en-US" sz="3000" b="1" dirty="0"/>
              <a:t>的数据更加简单的显示到页面上。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sz="3000" b="1" dirty="0"/>
              <a:t>		</a:t>
            </a:r>
            <a:r>
              <a:rPr lang="en-US" altLang="zh-CN" sz="3000" b="1" dirty="0" err="1"/>
              <a:t>JQuery</a:t>
            </a:r>
            <a:r>
              <a:rPr lang="en-US" altLang="zh-CN" sz="3000" b="1" dirty="0"/>
              <a:t>:</a:t>
            </a:r>
            <a:r>
              <a:rPr lang="zh-CN" altLang="en-US" sz="3000" b="1" dirty="0"/>
              <a:t>方便操作</a:t>
            </a:r>
            <a:r>
              <a:rPr lang="en-US" altLang="zh-CN" sz="3000" b="1" dirty="0"/>
              <a:t>html</a:t>
            </a:r>
            <a:r>
              <a:rPr lang="zh-CN" altLang="en-US" sz="3000" b="1" dirty="0"/>
              <a:t>的元素。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sz="3000" b="1" dirty="0"/>
              <a:t>		</a:t>
            </a:r>
            <a:r>
              <a:rPr lang="en-US" altLang="zh-CN" b="1" dirty="0" err="1"/>
              <a:t>BootStrap</a:t>
            </a:r>
            <a:r>
              <a:rPr lang="zh-CN" altLang="en-US" b="1" dirty="0"/>
              <a:t>：能够设计出更加好看的页面效果。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	AJAX:</a:t>
            </a:r>
            <a:r>
              <a:rPr lang="zh-CN" altLang="en-US" b="1" dirty="0"/>
              <a:t>提交一个数据，网页不刷新。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312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76BB56E-AD96-4B8E-9A7A-682E875C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C8650EA-0F3D-41F2-A8BE-7EFB817C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921"/>
            <a:ext cx="10515600" cy="4235041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框架：</a:t>
            </a:r>
            <a:r>
              <a:rPr lang="en-US" altLang="zh-CN" sz="3600" dirty="0"/>
              <a:t>Spring</a:t>
            </a:r>
            <a:r>
              <a:rPr lang="zh-CN" altLang="en-US" sz="3600" dirty="0"/>
              <a:t>、</a:t>
            </a:r>
            <a:r>
              <a:rPr lang="en-US" altLang="zh-CN" sz="3600" dirty="0" err="1"/>
              <a:t>SpringBoot</a:t>
            </a:r>
            <a:endParaRPr lang="en-US" altLang="zh-CN" sz="3600" dirty="0"/>
          </a:p>
          <a:p>
            <a:r>
              <a:rPr lang="zh-CN" altLang="en-US" sz="3600" dirty="0"/>
              <a:t>中间件：</a:t>
            </a:r>
            <a:r>
              <a:rPr lang="en-US" altLang="zh-CN" sz="3600" dirty="0" err="1"/>
              <a:t>redis</a:t>
            </a:r>
            <a:r>
              <a:rPr lang="en-US" altLang="zh-CN" sz="3600" dirty="0"/>
              <a:t>, </a:t>
            </a:r>
            <a:r>
              <a:rPr lang="en-US" altLang="zh-CN" sz="3600" dirty="0" err="1"/>
              <a:t>nginx</a:t>
            </a:r>
            <a:r>
              <a:rPr lang="en-US" altLang="zh-CN" sz="3600" dirty="0"/>
              <a:t>, </a:t>
            </a:r>
            <a:r>
              <a:rPr lang="en-US" altLang="zh-CN" sz="3600" dirty="0" err="1"/>
              <a:t>elasticsearch</a:t>
            </a:r>
            <a:r>
              <a:rPr lang="en-US" altLang="zh-CN" sz="3600" dirty="0"/>
              <a:t>, </a:t>
            </a:r>
            <a:r>
              <a:rPr lang="en-US" altLang="zh-CN" sz="3600" dirty="0" err="1"/>
              <a:t>shiro</a:t>
            </a:r>
            <a:endParaRPr lang="en-US" altLang="zh-CN" sz="3600" dirty="0"/>
          </a:p>
          <a:p>
            <a:r>
              <a:rPr lang="zh-CN" altLang="en-US" sz="3600" dirty="0"/>
              <a:t>数据库：</a:t>
            </a:r>
            <a:r>
              <a:rPr lang="en-US" altLang="zh-CN" sz="3600" dirty="0"/>
              <a:t>MySQL(JDBC)</a:t>
            </a:r>
          </a:p>
          <a:p>
            <a:r>
              <a:rPr lang="zh-CN" altLang="en-US" sz="3600" dirty="0"/>
              <a:t>开发工具：</a:t>
            </a:r>
            <a:r>
              <a:rPr lang="en-US" altLang="zh-CN" sz="3600" dirty="0"/>
              <a:t>IDEA </a:t>
            </a:r>
            <a:r>
              <a:rPr lang="zh-CN" altLang="en-US" sz="3600" dirty="0"/>
              <a:t>、</a:t>
            </a:r>
            <a:r>
              <a:rPr lang="en-US" altLang="zh-CN" sz="3600" dirty="0"/>
              <a:t>Maven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553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42FE3-1330-40A3-8113-139BDB3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首页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DCC53E-1D7E-4EF6-89EC-19B864E10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" y="1521005"/>
            <a:ext cx="8450695" cy="4753516"/>
          </a:xfrm>
        </p:spPr>
      </p:pic>
    </p:spTree>
    <p:extLst>
      <p:ext uri="{BB962C8B-B14F-4D97-AF65-F5344CB8AC3E}">
        <p14:creationId xmlns:p14="http://schemas.microsoft.com/office/powerpoint/2010/main" val="15603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5F12-79F2-4382-B612-CE2C03DB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购买页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F6F347-FEEA-448E-9726-11CDE2D33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35" y="183505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775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4C0A-5A5E-4317-A47D-5D7FAE7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6B5D7-5342-4DA3-8B04-724D8043A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728"/>
            <a:ext cx="8786567" cy="4762943"/>
          </a:xfrm>
        </p:spPr>
      </p:pic>
    </p:spTree>
    <p:extLst>
      <p:ext uri="{BB962C8B-B14F-4D97-AF65-F5344CB8AC3E}">
        <p14:creationId xmlns:p14="http://schemas.microsoft.com/office/powerpoint/2010/main" val="33249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7B75-4792-43B5-A574-C270BAE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573ADC-4DF2-4BB0-B830-53C8ECB3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1" y="1423447"/>
            <a:ext cx="9099616" cy="4696955"/>
          </a:xfrm>
        </p:spPr>
      </p:pic>
    </p:spTree>
    <p:extLst>
      <p:ext uri="{BB962C8B-B14F-4D97-AF65-F5344CB8AC3E}">
        <p14:creationId xmlns:p14="http://schemas.microsoft.com/office/powerpoint/2010/main" val="13896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3DD32-5ED3-4D5F-892A-38C9D078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9808-8EC1-4F11-BCC0-830364EC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			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600" dirty="0"/>
              <a:t>关于进度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1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F0AC-EBD2-4E12-99AA-8D3BBD50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第十三周进度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E8E8D-904A-4B96-A1D7-B56EB51B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、完成了登录页的制作。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、数据库的连接及搜索功能。</a:t>
            </a:r>
          </a:p>
        </p:txBody>
      </p:sp>
    </p:spTree>
    <p:extLst>
      <p:ext uri="{BB962C8B-B14F-4D97-AF65-F5344CB8AC3E}">
        <p14:creationId xmlns:p14="http://schemas.microsoft.com/office/powerpoint/2010/main" val="27043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43C1-D3B3-4C2D-856E-CAD78980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项目目的：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63172-66BC-464E-8250-11EE5177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7212"/>
          </a:xfrm>
        </p:spPr>
        <p:txBody>
          <a:bodyPr/>
          <a:lstStyle/>
          <a:p>
            <a:r>
              <a:rPr lang="zh-CN" altLang="en-US" dirty="0"/>
              <a:t>小组成员能够实现小型交易平台的模拟。</a:t>
            </a:r>
          </a:p>
          <a:p>
            <a:r>
              <a:rPr lang="zh-CN" altLang="en-US" dirty="0"/>
              <a:t>该平台具备交易典型的展示商品、增删商品、搜索商品等功能。</a:t>
            </a:r>
          </a:p>
        </p:txBody>
      </p:sp>
    </p:spTree>
    <p:extLst>
      <p:ext uri="{BB962C8B-B14F-4D97-AF65-F5344CB8AC3E}">
        <p14:creationId xmlns:p14="http://schemas.microsoft.com/office/powerpoint/2010/main" val="4768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D662-E263-4BF3-B815-37462552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登陆页面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517640-34F7-439D-867A-E4BF5425E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577" y="1825625"/>
            <a:ext cx="8206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3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78D2D-D963-47DC-9601-710536FA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52C7B0-7569-4A5D-92F3-4A3E21D7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93" y="1728395"/>
            <a:ext cx="7349126" cy="42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3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0503D1-4079-433D-BD54-7BCB1E38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9" y="1007980"/>
            <a:ext cx="8977214" cy="4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C3B9-D1D8-409F-826C-DE07DE3A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</a:t>
            </a:r>
            <a:r>
              <a:rPr lang="zh-CN" altLang="en-US" dirty="0"/>
              <a:t>、</a:t>
            </a:r>
            <a:r>
              <a:rPr lang="en-US" altLang="zh-CN" dirty="0"/>
              <a:t> Servlet And JDBC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ABC803-B520-4C97-B727-B3586C69B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459" y="1480941"/>
            <a:ext cx="7130592" cy="48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5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BF81-C46D-46E8-88C3-0C088986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F6FDF1-85A0-4B26-A3F2-52EF2B4D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95" y="1690687"/>
            <a:ext cx="8126691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5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1868-B483-43D7-A9DE-58FC07F5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F8AD7-457B-4AD1-9972-A1861C9D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继续进行搜索功能的实现</a:t>
            </a:r>
            <a:endParaRPr lang="en-US" altLang="zh-CN" dirty="0"/>
          </a:p>
          <a:p>
            <a:r>
              <a:rPr lang="zh-CN" altLang="en-US" dirty="0"/>
              <a:t>尝试使用</a:t>
            </a:r>
            <a:r>
              <a:rPr lang="en-US" altLang="zh-CN" dirty="0"/>
              <a:t>JSP</a:t>
            </a:r>
            <a:r>
              <a:rPr lang="zh-CN" altLang="en-US" dirty="0"/>
              <a:t>来写</a:t>
            </a:r>
            <a:r>
              <a:rPr lang="en-US" altLang="zh-CN" dirty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2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0311-9C2A-41B3-902F-D381B8A1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9E127-3830-428B-9F1C-F7A5409F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、注册登录（卖家、买家和管理人员登陆）：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⑴卖家：</a:t>
            </a:r>
            <a:endParaRPr lang="zh-CN" altLang="zh-CN" dirty="0"/>
          </a:p>
          <a:p>
            <a:r>
              <a:rPr lang="zh-CN" altLang="zh-CN" dirty="0"/>
              <a:t>注册服务</a:t>
            </a:r>
            <a:r>
              <a:rPr lang="zh-CN" altLang="zh-CN" b="1" dirty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dirty="0"/>
              <a:t>该功能为商家提供注册账号服务。</a:t>
            </a:r>
          </a:p>
          <a:p>
            <a:pPr marL="0" indent="0">
              <a:buNone/>
            </a:pPr>
            <a:r>
              <a:rPr lang="zh-CN" altLang="zh-CN" dirty="0"/>
              <a:t>在注册页面中，卖家输入自己需要的用户名、密码，然后填入手机号码，请求验证码进行手机验证。之后输入卖家自己的身份证进行实名制验证，后输入验证码结束注册服务。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登陆服务：</a:t>
            </a:r>
          </a:p>
          <a:p>
            <a:pPr marL="0" indent="0">
              <a:buNone/>
            </a:pPr>
            <a:r>
              <a:rPr lang="zh-CN" altLang="zh-CN" dirty="0"/>
              <a:t>该功能为卖家提供登陆服务：</a:t>
            </a:r>
          </a:p>
          <a:p>
            <a:pPr marL="0" indent="0">
              <a:buNone/>
            </a:pPr>
            <a:r>
              <a:rPr lang="zh-CN" altLang="zh-CN" dirty="0"/>
              <a:t>该登陆服务中，第一推荐是由手机发送验证码进行验证登陆，其次再是通过用户名密码进行登陆（三次输入错误，后只能通过手机验证登陆），设有验证码。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5E1C9-AB33-4348-A226-F72998F3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340AE-597A-4688-87EA-61EF067B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zh-CN" b="1" dirty="0"/>
              <a:t>⑵买家</a:t>
            </a:r>
            <a:endParaRPr lang="zh-CN" altLang="zh-CN" dirty="0"/>
          </a:p>
          <a:p>
            <a:r>
              <a:rPr lang="zh-CN" altLang="zh-CN" b="1" dirty="0"/>
              <a:t>注册服务：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该功能为商家提供注册账号服务。</a:t>
            </a:r>
          </a:p>
          <a:p>
            <a:pPr marL="0" indent="0">
              <a:buNone/>
            </a:pPr>
            <a:r>
              <a:rPr lang="zh-CN" altLang="zh-CN" dirty="0"/>
              <a:t>在注册页面中，买家家输入自己需要的用户名、密码，然后填入手机号码，</a:t>
            </a:r>
            <a:r>
              <a:rPr lang="en-US" altLang="zh-CN" dirty="0"/>
              <a:t>            </a:t>
            </a:r>
            <a:r>
              <a:rPr lang="zh-CN" altLang="zh-CN" dirty="0"/>
              <a:t>请求验证码进行手机验证，后输入验证码结束注册服务。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登陆服务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zh-CN" altLang="zh-CN" dirty="0"/>
              <a:t>该功能为卖家提供登陆服务。</a:t>
            </a:r>
          </a:p>
          <a:p>
            <a:pPr marL="0" indent="0">
              <a:buNone/>
            </a:pPr>
            <a:r>
              <a:rPr lang="zh-CN" altLang="zh-CN" dirty="0"/>
              <a:t>该登陆服务中，第一推荐是由手机发送验证码进行验证登陆，其次再是通过用户名密码进行登陆（三次输入错误，后只能通过手机验证登陆），设有验证码。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67CF-B38D-4ED3-9AFC-EBE93838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、商品展示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EB27C-C79D-4667-B028-E9151DF7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</a:t>
            </a:r>
            <a:r>
              <a:rPr lang="zh-CN" altLang="zh-CN" dirty="0"/>
              <a:t>该功能实现所有商品的展示，包括分类展示和特殊处理商品的展示板块</a:t>
            </a:r>
          </a:p>
          <a:p>
            <a:r>
              <a:rPr lang="zh-CN" altLang="zh-CN" dirty="0"/>
              <a:t>进入商品展示这一栏，会有几个类别分类：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3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E42E3-E401-47B9-B39B-B819C73A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45C2915-687B-4FF8-A2E7-24F09D93A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28882"/>
              </p:ext>
            </p:extLst>
          </p:nvPr>
        </p:nvGraphicFramePr>
        <p:xfrm>
          <a:off x="1055803" y="999241"/>
          <a:ext cx="9106292" cy="5493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6982">
                  <a:extLst>
                    <a:ext uri="{9D8B030D-6E8A-4147-A177-3AD203B41FA5}">
                      <a16:colId xmlns:a16="http://schemas.microsoft.com/office/drawing/2014/main" val="2570265630"/>
                    </a:ext>
                  </a:extLst>
                </a:gridCol>
                <a:gridCol w="6329310">
                  <a:extLst>
                    <a:ext uri="{9D8B030D-6E8A-4147-A177-3AD203B41FA5}">
                      <a16:colId xmlns:a16="http://schemas.microsoft.com/office/drawing/2014/main" val="3969539417"/>
                    </a:ext>
                  </a:extLst>
                </a:gridCol>
              </a:tblGrid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类别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723484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家用电器类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849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家庭五金，家庭用品类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8117883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卧具家具类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暂无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501732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文具图书类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875337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体育健身用品类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836947"/>
                  </a:ext>
                </a:extLst>
              </a:tr>
              <a:tr h="845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摄影器材、钟表、眼镜类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5778845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妇女儿童用品类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760070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服装类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568857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食品类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008965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63527"/>
                  </a:ext>
                </a:extLst>
              </a:tr>
              <a:tr h="4225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特殊处理商品类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暂无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12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90D0-DD62-448D-BAE0-AE635AA7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、商品调整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8A6CA-74E8-4F1B-B651-44C481C0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</a:t>
            </a:r>
            <a:r>
              <a:rPr lang="zh-CN" altLang="zh-CN" dirty="0"/>
              <a:t>该功能主要服务于卖家。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卖家界面有个“商品调整”选项。卖家可以对已上架的商品数量及价格进行调整，也可以添加或删除一些商品。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7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059D4-B640-40FA-9F56-46D11CE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、搜索商品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4C2D3-A348-4C24-8962-B73606F7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该功能主要用于快速查找所需商品。</a:t>
            </a:r>
          </a:p>
          <a:p>
            <a:r>
              <a:rPr lang="zh-CN" altLang="zh-CN" dirty="0"/>
              <a:t>买家在搜索栏输入关键字，进行关键字检索；同时买家还可以对检索出来的商品内容进行排序：价格从大到小或从小到大、以购买人数的大小等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412BB-6555-44F4-8BEF-4F6D966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zh-CN" b="1" dirty="0"/>
              <a:t>、推荐或通知功能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1AE81-5E04-45B6-B092-2702ED70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在商品展示界面上，会出现广告位模块，主要用于给买家推荐商品或用作一些广告的席位。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90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410</Words>
  <Application>Microsoft Office PowerPoint</Application>
  <PresentationFormat>宽屏</PresentationFormat>
  <Paragraphs>97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电商交易平台</vt:lpstr>
      <vt:lpstr>项目目的：</vt:lpstr>
      <vt:lpstr>功能需求</vt:lpstr>
      <vt:lpstr>PowerPoint 演示文稿</vt:lpstr>
      <vt:lpstr>2、商品展示 </vt:lpstr>
      <vt:lpstr>PowerPoint 演示文稿</vt:lpstr>
      <vt:lpstr>3、商品调整 </vt:lpstr>
      <vt:lpstr>4、搜索商品 </vt:lpstr>
      <vt:lpstr>5、推荐或通知功能 </vt:lpstr>
      <vt:lpstr>类图</vt:lpstr>
      <vt:lpstr>科技树</vt:lpstr>
      <vt:lpstr>PowerPoint 演示文稿</vt:lpstr>
      <vt:lpstr>PowerPoint 演示文稿</vt:lpstr>
      <vt:lpstr>首页</vt:lpstr>
      <vt:lpstr>购买页</vt:lpstr>
      <vt:lpstr>搜索页</vt:lpstr>
      <vt:lpstr>登录页</vt:lpstr>
      <vt:lpstr>PowerPoint 演示文稿</vt:lpstr>
      <vt:lpstr>第十三周进度</vt:lpstr>
      <vt:lpstr>登陆页面</vt:lpstr>
      <vt:lpstr>数据库</vt:lpstr>
      <vt:lpstr>PowerPoint 演示文稿</vt:lpstr>
      <vt:lpstr>Tomcat 、 Servlet And JDBC</vt:lpstr>
      <vt:lpstr>XML文件</vt:lpstr>
      <vt:lpstr>下周进程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电商交易平台</dc:title>
  <dc:creator> </dc:creator>
  <cp:lastModifiedBy> </cp:lastModifiedBy>
  <cp:revision>16</cp:revision>
  <dcterms:created xsi:type="dcterms:W3CDTF">2019-04-14T13:03:41Z</dcterms:created>
  <dcterms:modified xsi:type="dcterms:W3CDTF">2019-05-27T06:12:00Z</dcterms:modified>
</cp:coreProperties>
</file>