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8" r:id="rId2"/>
    <p:sldId id="306" r:id="rId3"/>
    <p:sldId id="316" r:id="rId4"/>
    <p:sldId id="334" r:id="rId5"/>
    <p:sldId id="326" r:id="rId6"/>
    <p:sldId id="349" r:id="rId7"/>
    <p:sldId id="335" r:id="rId8"/>
    <p:sldId id="336" r:id="rId9"/>
    <p:sldId id="350" r:id="rId10"/>
    <p:sldId id="338" r:id="rId11"/>
    <p:sldId id="339" r:id="rId12"/>
    <p:sldId id="351" r:id="rId13"/>
    <p:sldId id="341" r:id="rId14"/>
    <p:sldId id="342" r:id="rId15"/>
    <p:sldId id="352" r:id="rId16"/>
    <p:sldId id="344" r:id="rId17"/>
    <p:sldId id="345" r:id="rId18"/>
    <p:sldId id="353" r:id="rId19"/>
    <p:sldId id="347" r:id="rId20"/>
    <p:sldId id="348" r:id="rId21"/>
    <p:sldId id="354" r:id="rId22"/>
    <p:sldId id="304" r:id="rId23"/>
    <p:sldId id="305" r:id="rId24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件首页" id="{BCC0DC43-B8A6-A444-B6D9-699BE3B1606E}">
          <p14:sldIdLst>
            <p14:sldId id="328"/>
            <p14:sldId id="306"/>
          </p14:sldIdLst>
        </p14:section>
        <p14:section name="课时 1" id="{9359586E-A46A-2441-8D4F-4630A70B68E2}">
          <p14:sldIdLst>
            <p14:sldId id="316"/>
            <p14:sldId id="334"/>
            <p14:sldId id="326"/>
            <p14:sldId id="349"/>
          </p14:sldIdLst>
        </p14:section>
        <p14:section name="课时 2" id="{75245455-0D4A-9946-BDBB-21627299AE52}">
          <p14:sldIdLst>
            <p14:sldId id="335"/>
            <p14:sldId id="336"/>
            <p14:sldId id="350"/>
          </p14:sldIdLst>
        </p14:section>
        <p14:section name="课时3" id="{37F98601-184E-D343-9055-ED79AA6F5E9D}">
          <p14:sldIdLst>
            <p14:sldId id="338"/>
            <p14:sldId id="339"/>
            <p14:sldId id="351"/>
          </p14:sldIdLst>
        </p14:section>
        <p14:section name="课时4" id="{AD9AF2D9-FC99-5F4B-8350-576ED3F8CE52}">
          <p14:sldIdLst>
            <p14:sldId id="341"/>
            <p14:sldId id="342"/>
            <p14:sldId id="352"/>
          </p14:sldIdLst>
        </p14:section>
        <p14:section name="课时5" id="{94571B89-3495-524E-B1FC-8EBC3573541D}">
          <p14:sldIdLst>
            <p14:sldId id="344"/>
            <p14:sldId id="345"/>
            <p14:sldId id="353"/>
          </p14:sldIdLst>
        </p14:section>
        <p14:section name="课时6" id="{3EF588EB-A143-EF41-AF1F-AF9167729213}">
          <p14:sldIdLst>
            <p14:sldId id="347"/>
            <p14:sldId id="348"/>
            <p14:sldId id="354"/>
          </p14:sldIdLst>
        </p14:section>
        <p14:section name="课程结尾页" id="{DE80566A-9A67-BE4F-919D-495C67416F22}">
          <p14:sldIdLst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95135" autoAdjust="0"/>
  </p:normalViewPr>
  <p:slideViewPr>
    <p:cSldViewPr snapToObjects="1">
      <p:cViewPr varScale="1">
        <p:scale>
          <a:sx n="45" d="100"/>
          <a:sy n="45" d="100"/>
        </p:scale>
        <p:origin x="640" y="192"/>
      </p:cViewPr>
      <p:guideLst>
        <p:guide orient="horz" pos="4320"/>
        <p:guide pos="7680"/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16/4/11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  <p:sldLayoutId id="2147483660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672" y="5489848"/>
            <a:ext cx="24055768" cy="295576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Android</a:t>
            </a:r>
            <a:br>
              <a:rPr lang="en-US" altLang="zh-CN" dirty="0" smtClean="0"/>
            </a:br>
            <a:r>
              <a:rPr lang="zh-CN" altLang="en-US" dirty="0" smtClean="0"/>
              <a:t>快速开发框架之</a:t>
            </a:r>
            <a:r>
              <a:rPr lang="en-US" altLang="zh-CN" dirty="0" smtClean="0"/>
              <a:t>xUtils3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2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快速开发框架之</a:t>
            </a:r>
            <a:r>
              <a:rPr lang="en-US" altLang="zh-CN" dirty="0"/>
              <a:t>xUtils3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网络模块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13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网络模块 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r>
              <a:rPr lang="zh-CN" altLang="zh-CN" dirty="0" smtClean="0"/>
              <a:t> </a:t>
            </a:r>
            <a:endParaRPr lang="zh-CN" altLang="en-US" dirty="0" smtClean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kumimoji="1" lang="zh-CN" altLang="en-US" dirty="0"/>
          </a:p>
          <a:p>
            <a:r>
              <a:rPr lang="zh-CN" altLang="en-US" dirty="0" smtClean="0"/>
              <a:t>如何</a:t>
            </a:r>
            <a:r>
              <a:rPr lang="zh-CN" altLang="zh-CN" dirty="0" smtClean="0"/>
              <a:t>使用</a:t>
            </a:r>
            <a:r>
              <a:rPr lang="zh-CN" altLang="zh-CN" dirty="0"/>
              <a:t>其它请求方式</a:t>
            </a:r>
          </a:p>
          <a:p>
            <a:r>
              <a:rPr lang="zh-CN" altLang="zh-CN" dirty="0"/>
              <a:t>上传文件 </a:t>
            </a:r>
            <a:endParaRPr lang="zh-CN" altLang="en-US" dirty="0" smtClean="0"/>
          </a:p>
          <a:p>
            <a:r>
              <a:rPr lang="zh-CN" altLang="zh-CN" dirty="0"/>
              <a:t>下载文件 </a:t>
            </a:r>
            <a:endParaRPr lang="zh-CN" altLang="en-US" dirty="0" smtClean="0"/>
          </a:p>
          <a:p>
            <a:r>
              <a:rPr lang="zh-CN" altLang="zh-CN" dirty="0" smtClean="0"/>
              <a:t>使用</a:t>
            </a:r>
            <a:r>
              <a:rPr lang="zh-CN" altLang="zh-CN" dirty="0"/>
              <a:t>缓存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11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网络模块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示例演示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260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快速开发框架之</a:t>
            </a:r>
            <a:r>
              <a:rPr lang="en-US" altLang="zh-CN" dirty="0"/>
              <a:t>xUtils3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图片模块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6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图片模块 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/>
              <a:t>加载图片的</a:t>
            </a:r>
            <a:r>
              <a:rPr lang="en-US" altLang="zh-CN" dirty="0"/>
              <a:t>4</a:t>
            </a:r>
            <a:r>
              <a:rPr lang="zh-CN" altLang="zh-CN" dirty="0"/>
              <a:t>个</a:t>
            </a:r>
            <a:r>
              <a:rPr lang="en-US" altLang="zh-CN" dirty="0" smtClean="0"/>
              <a:t>bind</a:t>
            </a:r>
            <a:r>
              <a:rPr lang="zh-CN" altLang="zh-CN" dirty="0" smtClean="0"/>
              <a:t>方法 </a:t>
            </a:r>
            <a:endParaRPr lang="zh-CN" altLang="en-US" dirty="0" smtClean="0"/>
          </a:p>
          <a:p>
            <a:r>
              <a:rPr lang="en-US" altLang="zh-CN" dirty="0" err="1"/>
              <a:t>loadDrawable</a:t>
            </a:r>
            <a:r>
              <a:rPr lang="zh-CN" altLang="zh-CN" dirty="0"/>
              <a:t>与</a:t>
            </a:r>
            <a:r>
              <a:rPr lang="en-US" altLang="zh-CN" dirty="0" err="1" smtClean="0"/>
              <a:t>loadFIle</a:t>
            </a:r>
            <a:r>
              <a:rPr lang="zh-CN" altLang="en-US" dirty="0" smtClean="0"/>
              <a:t>用法</a:t>
            </a:r>
          </a:p>
          <a:p>
            <a:r>
              <a:rPr lang="en-US" altLang="zh-CN" dirty="0" err="1"/>
              <a:t>ImageOptions</a:t>
            </a:r>
            <a:r>
              <a:rPr lang="zh-CN" altLang="zh-CN" dirty="0"/>
              <a:t>用法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84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图片模块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示例演示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0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快速开发框架之</a:t>
            </a:r>
            <a:r>
              <a:rPr lang="en-US" altLang="zh-CN" dirty="0"/>
              <a:t>xUtils3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数据库模块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上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数据库模块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上</a:t>
            </a:r>
            <a:r>
              <a:rPr kumimoji="1" lang="en-US" altLang="zh-CN" dirty="0" smtClean="0"/>
              <a:t>)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/>
              <a:t>创建数据库和删除数据库</a:t>
            </a:r>
            <a:r>
              <a:rPr lang="en-US" altLang="zh-CN" dirty="0"/>
              <a:t> </a:t>
            </a:r>
            <a:r>
              <a:rPr lang="zh-CN" altLang="zh-CN" dirty="0"/>
              <a:t> </a:t>
            </a:r>
            <a:endParaRPr lang="zh-CN" altLang="en-US" dirty="0" smtClean="0"/>
          </a:p>
          <a:p>
            <a:r>
              <a:rPr lang="zh-CN" altLang="zh-CN" dirty="0"/>
              <a:t>创建表 删除表 </a:t>
            </a:r>
            <a:endParaRPr lang="zh-CN" altLang="en-US" dirty="0" smtClean="0"/>
          </a:p>
          <a:p>
            <a:r>
              <a:rPr lang="zh-CN" altLang="zh-CN" dirty="0"/>
              <a:t>对表进行增删查改操作</a:t>
            </a:r>
            <a:r>
              <a:rPr lang="en-US" altLang="zh-CN" dirty="0"/>
              <a:t> </a:t>
            </a:r>
            <a:r>
              <a:rPr lang="zh-CN" altLang="zh-CN" dirty="0"/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2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数据库模块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示例演示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93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快速开发框架之</a:t>
            </a:r>
            <a:r>
              <a:rPr lang="en-US" altLang="zh-CN" dirty="0"/>
              <a:t>xUtils3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数据库模块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下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49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快速</a:t>
            </a:r>
            <a:r>
              <a:rPr lang="zh-CN" altLang="en-US" dirty="0"/>
              <a:t>开发框架之</a:t>
            </a:r>
            <a:r>
              <a:rPr lang="en-US" altLang="zh-CN" dirty="0"/>
              <a:t>xUtils3—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xUtils3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注解模块</a:t>
            </a:r>
            <a:endParaRPr lang="en-US" altLang="zh-CN" dirty="0" smtClean="0"/>
          </a:p>
          <a:p>
            <a:r>
              <a:rPr lang="zh-CN" altLang="en-US" dirty="0" smtClean="0"/>
              <a:t>网络模块</a:t>
            </a:r>
          </a:p>
          <a:p>
            <a:r>
              <a:rPr lang="zh-CN" altLang="en-US" dirty="0" smtClean="0"/>
              <a:t>图片模块</a:t>
            </a:r>
          </a:p>
          <a:p>
            <a:r>
              <a:rPr lang="zh-CN" altLang="en-US" dirty="0" smtClean="0"/>
              <a:t>数据库模块（上）</a:t>
            </a:r>
          </a:p>
          <a:p>
            <a:r>
              <a:rPr lang="zh-CN" altLang="en-US" dirty="0"/>
              <a:t>数据库模块</a:t>
            </a:r>
            <a:r>
              <a:rPr lang="zh-CN" altLang="en-US" dirty="0" smtClean="0"/>
              <a:t>（下）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数据库</a:t>
            </a:r>
            <a:r>
              <a:rPr kumimoji="1" lang="zh-CN" altLang="en-US" dirty="0"/>
              <a:t>模块</a:t>
            </a:r>
            <a:r>
              <a:rPr kumimoji="1" lang="en-US" altLang="zh-CN" dirty="0"/>
              <a:t>(</a:t>
            </a:r>
            <a:r>
              <a:rPr kumimoji="1" lang="zh-CN" altLang="en-US" dirty="0"/>
              <a:t>下</a:t>
            </a:r>
            <a:r>
              <a:rPr kumimoji="1"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表</a:t>
            </a:r>
            <a:r>
              <a:rPr lang="zh-CN" altLang="zh-CN" dirty="0" smtClean="0"/>
              <a:t>一</a:t>
            </a:r>
            <a:r>
              <a:rPr lang="zh-CN" altLang="zh-CN" dirty="0"/>
              <a:t>对</a:t>
            </a:r>
            <a:r>
              <a:rPr lang="zh-CN" altLang="zh-CN" dirty="0" smtClean="0"/>
              <a:t>多</a:t>
            </a:r>
            <a:endParaRPr lang="zh-CN" altLang="en-US" dirty="0" smtClean="0"/>
          </a:p>
          <a:p>
            <a:r>
              <a:rPr lang="zh-CN" altLang="en-US" dirty="0" smtClean="0"/>
              <a:t>表</a:t>
            </a:r>
            <a:r>
              <a:rPr lang="zh-CN" altLang="zh-CN" dirty="0" smtClean="0"/>
              <a:t>多对</a:t>
            </a:r>
            <a:r>
              <a:rPr lang="zh-CN" altLang="en-US" dirty="0" smtClean="0"/>
              <a:t>多</a:t>
            </a:r>
          </a:p>
          <a:p>
            <a:r>
              <a:rPr lang="en-US" altLang="zh-CN" smtClean="0"/>
              <a:t>dbModel</a:t>
            </a:r>
            <a:r>
              <a:rPr lang="zh-CN" altLang="en-US" dirty="0" smtClean="0"/>
              <a:t>使用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32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数据库模块</a:t>
            </a:r>
            <a:r>
              <a:rPr kumimoji="1" lang="en-US" altLang="zh-CN" dirty="0"/>
              <a:t>(</a:t>
            </a:r>
            <a:r>
              <a:rPr kumimoji="1" lang="zh-CN" altLang="en-US" dirty="0"/>
              <a:t>下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示例演示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9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快速开发框架之</a:t>
            </a:r>
            <a:r>
              <a:rPr lang="en-US" altLang="zh-CN" dirty="0"/>
              <a:t>xUtils3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套课程中我们学习</a:t>
            </a:r>
            <a:r>
              <a:rPr lang="zh-CN" altLang="en-US" dirty="0" smtClean="0"/>
              <a:t>了</a:t>
            </a:r>
            <a:r>
              <a:rPr lang="en-US" altLang="zh-CN" dirty="0" smtClean="0"/>
              <a:t>xUtils3</a:t>
            </a:r>
            <a:r>
              <a:rPr lang="zh-CN" altLang="en-US" dirty="0" smtClean="0"/>
              <a:t>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xUtils3</a:t>
            </a:r>
            <a:r>
              <a:rPr lang="zh-CN" altLang="en-US" dirty="0" smtClean="0"/>
              <a:t>快速配置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熟练使用注解模块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熟练使用网络模块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熟练使用图片模块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熟练使用数据库模块</a:t>
            </a:r>
            <a:endParaRPr lang="en-US" altLang="zh-CN" dirty="0"/>
          </a:p>
          <a:p>
            <a:r>
              <a:rPr lang="zh-CN" altLang="en-US" dirty="0"/>
              <a:t>你可以使用这些</a:t>
            </a:r>
            <a:r>
              <a:rPr lang="zh-CN" altLang="en-US" dirty="0" smtClean="0"/>
              <a:t>技巧在实际开发中提高开发速度，</a:t>
            </a:r>
            <a:r>
              <a:rPr lang="zh-CN" altLang="en-US" dirty="0"/>
              <a:t>如果想继续提高，你可以继续在极客学院</a:t>
            </a:r>
            <a:r>
              <a:rPr lang="zh-CN" altLang="en-US" dirty="0" smtClean="0"/>
              <a:t>学习其它课程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快速开发框架之</a:t>
            </a:r>
            <a:r>
              <a:rPr lang="en-US" altLang="zh-CN" dirty="0"/>
              <a:t>xUtils3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xUtils3</a:t>
            </a:r>
            <a:r>
              <a:rPr lang="zh-CN" altLang="en-US" dirty="0" smtClean="0"/>
              <a:t>简介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xUtils3</a:t>
            </a:r>
            <a:r>
              <a:rPr lang="zh-CN" altLang="en-US" dirty="0" smtClean="0"/>
              <a:t>简介 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快速配置</a:t>
            </a:r>
            <a:r>
              <a:rPr kumimoji="1" lang="en-US" altLang="zh-CN" dirty="0" smtClean="0"/>
              <a:t>xUtils3</a:t>
            </a:r>
          </a:p>
          <a:p>
            <a:r>
              <a:rPr kumimoji="1" lang="zh-CN" altLang="en-US" dirty="0" smtClean="0"/>
              <a:t>了解</a:t>
            </a:r>
            <a:r>
              <a:rPr kumimoji="1" lang="en-US" altLang="zh-CN" dirty="0" smtClean="0"/>
              <a:t>xUtils3</a:t>
            </a:r>
            <a:r>
              <a:rPr kumimoji="1" lang="zh-CN" altLang="en-US" dirty="0" smtClean="0"/>
              <a:t>的四大模块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86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xUtils3</a:t>
            </a:r>
            <a:r>
              <a:rPr lang="zh-CN" altLang="en-US" dirty="0"/>
              <a:t>简介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快速配置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xUtils3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步骤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1.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文件中加入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pPr lvl="0"/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compile ‘org.xutils:xutils:3.3.26’</a:t>
            </a:r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zh-CN" dirty="0" smtClean="0"/>
              <a:t>加入</a:t>
            </a:r>
            <a:r>
              <a:rPr lang="zh-CN" altLang="zh-CN" dirty="0"/>
              <a:t>权限</a:t>
            </a:r>
          </a:p>
          <a:p>
            <a:pPr lvl="0"/>
            <a:r>
              <a:rPr lang="zh-CN" altLang="en-US" dirty="0" smtClean="0"/>
              <a:t>    </a:t>
            </a:r>
            <a:r>
              <a:rPr lang="en-US" altLang="zh-CN" dirty="0" err="1" smtClean="0"/>
              <a:t>android.permission.INTERNET</a:t>
            </a:r>
            <a:r>
              <a:rPr lang="zh-CN" altLang="zh-CN" dirty="0" smtClean="0"/>
              <a:t> </a:t>
            </a:r>
            <a:endParaRPr lang="zh-CN" altLang="en-US" dirty="0" smtClean="0"/>
          </a:p>
          <a:p>
            <a:pPr lvl="0"/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android.permission.WRITE_EXTERNAL_STORAGE</a:t>
            </a:r>
            <a:r>
              <a:rPr lang="zh-CN" altLang="zh-CN" dirty="0" smtClean="0"/>
              <a:t> 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zh-CN" dirty="0" smtClean="0"/>
              <a:t>创建</a:t>
            </a:r>
            <a:r>
              <a:rPr lang="en-US" altLang="zh-CN" dirty="0" smtClean="0"/>
              <a:t>Application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zh-CN" altLang="en-US" dirty="0" smtClean="0"/>
              <a:t>			</a:t>
            </a:r>
            <a:r>
              <a:rPr lang="en-US" altLang="zh-CN" dirty="0"/>
              <a:t>-&gt;</a:t>
            </a:r>
            <a:r>
              <a:rPr lang="en-US" altLang="zh-CN" dirty="0" err="1"/>
              <a:t>onCreate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x.Ext.init</a:t>
            </a:r>
            <a:r>
              <a:rPr lang="en-US" altLang="zh-CN" dirty="0" smtClean="0"/>
              <a:t>(this</a:t>
            </a:r>
            <a:r>
              <a:rPr lang="en-US" altLang="zh-CN" dirty="0"/>
              <a:t>); </a:t>
            </a:r>
            <a:endParaRPr lang="zh-CN" altLang="en-US" dirty="0" smtClean="0"/>
          </a:p>
          <a:p>
            <a:pPr lvl="0"/>
            <a:r>
              <a:rPr lang="en-US" altLang="zh-CN" dirty="0" smtClean="0"/>
              <a:t>4.</a:t>
            </a:r>
            <a:r>
              <a:rPr lang="zh-CN" altLang="en-US" dirty="0" smtClean="0"/>
              <a:t>在</a:t>
            </a:r>
            <a:r>
              <a:rPr lang="en-US" altLang="zh-CN" dirty="0"/>
              <a:t>Manifest</a:t>
            </a:r>
            <a:r>
              <a:rPr lang="zh-CN" altLang="en-US" dirty="0"/>
              <a:t>文件中注册</a:t>
            </a:r>
            <a:r>
              <a:rPr lang="en-US" altLang="zh-CN" dirty="0" err="1"/>
              <a:t>applicaion</a:t>
            </a:r>
            <a:endParaRPr lang="zh-CN" altLang="en-US" dirty="0" smtClean="0"/>
          </a:p>
          <a:p>
            <a:pPr lvl="0"/>
            <a:r>
              <a:rPr lang="zh-CN" altLang="en-US" dirty="0"/>
              <a:t> 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xUtils3</a:t>
            </a:r>
            <a:r>
              <a:rPr lang="zh-CN" altLang="en-US" dirty="0"/>
              <a:t>简介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示例演示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792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快速开发框架之</a:t>
            </a:r>
            <a:r>
              <a:rPr lang="en-US" altLang="zh-CN" dirty="0"/>
              <a:t>xUtils3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注解模块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9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注解模块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zh-CN" dirty="0"/>
              <a:t>的</a:t>
            </a:r>
            <a:r>
              <a:rPr lang="zh-CN" altLang="zh-CN" dirty="0" smtClean="0"/>
              <a:t>注解</a:t>
            </a:r>
            <a:endParaRPr lang="zh-CN" altLang="en-US" dirty="0" smtClean="0"/>
          </a:p>
          <a:p>
            <a:r>
              <a:rPr lang="en-US" altLang="zh-CN" dirty="0"/>
              <a:t>Fragment</a:t>
            </a:r>
            <a:r>
              <a:rPr lang="zh-CN" altLang="zh-CN" dirty="0"/>
              <a:t>的注解 </a:t>
            </a:r>
            <a:endParaRPr kumimoji="1" lang="zh-CN" altLang="en-US" dirty="0"/>
          </a:p>
          <a:p>
            <a:r>
              <a:rPr lang="en-US" altLang="zh-CN" dirty="0" err="1"/>
              <a:t>ViewHolder</a:t>
            </a:r>
            <a:r>
              <a:rPr lang="zh-CN" altLang="zh-CN" dirty="0"/>
              <a:t>的</a:t>
            </a:r>
            <a:r>
              <a:rPr lang="zh-CN" altLang="zh-CN" dirty="0" smtClean="0"/>
              <a:t>注解</a:t>
            </a:r>
            <a:endParaRPr lang="zh-CN" altLang="en-US" dirty="0" smtClean="0"/>
          </a:p>
          <a:p>
            <a:r>
              <a:rPr lang="en-US" altLang="zh-CN" dirty="0"/>
              <a:t>Event</a:t>
            </a:r>
            <a:r>
              <a:rPr lang="zh-CN" altLang="zh-CN" dirty="0"/>
              <a:t>事件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9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注解模块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示例演示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37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1460</TotalTime>
  <Words>309</Words>
  <Application>Microsoft Macintosh PowerPoint</Application>
  <PresentationFormat>自定义</PresentationFormat>
  <Paragraphs>78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Avenir Roman</vt:lpstr>
      <vt:lpstr>Calibri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Black</vt:lpstr>
      <vt:lpstr>Android 快速开发框架之xUtils3</vt:lpstr>
      <vt:lpstr>Android快速开发框架之xUtils3— 课程概要</vt:lpstr>
      <vt:lpstr>Android快速开发框架之xUtils3</vt:lpstr>
      <vt:lpstr>xUtils3简介 — 课时知识点</vt:lpstr>
      <vt:lpstr>xUtils3简介— 快速配置xUtils3步骤</vt:lpstr>
      <vt:lpstr>xUtils3简介</vt:lpstr>
      <vt:lpstr>Android快速开发框架之xUtils3</vt:lpstr>
      <vt:lpstr>注解模块— 课时知识点</vt:lpstr>
      <vt:lpstr>注解模块</vt:lpstr>
      <vt:lpstr>Android快速开发框架之xUtils3</vt:lpstr>
      <vt:lpstr>网络模块 — 课时知识点</vt:lpstr>
      <vt:lpstr>网络模块</vt:lpstr>
      <vt:lpstr>Android快速开发框架之xUtils3</vt:lpstr>
      <vt:lpstr>图片模块 — 课时知识点</vt:lpstr>
      <vt:lpstr>图片模块</vt:lpstr>
      <vt:lpstr>Android快速开发框架之xUtils3</vt:lpstr>
      <vt:lpstr>数据库模块(上)— 课时知识点</vt:lpstr>
      <vt:lpstr>数据库模块(上)</vt:lpstr>
      <vt:lpstr>Android快速开发框架之xUtils3</vt:lpstr>
      <vt:lpstr>数据库模块(下) — 课时知识点</vt:lpstr>
      <vt:lpstr>数据库模块(下)</vt:lpstr>
      <vt:lpstr>Android快速开发框架之xUtils3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spring0315@163.com</cp:lastModifiedBy>
  <cp:revision>131</cp:revision>
  <dcterms:created xsi:type="dcterms:W3CDTF">2015-03-23T11:35:35Z</dcterms:created>
  <dcterms:modified xsi:type="dcterms:W3CDTF">2016-04-11T10:17:50Z</dcterms:modified>
</cp:coreProperties>
</file>