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WORLDCUPRESULTS1930-2014_17219144600900/TeamstotheSemi-FinalsandFinal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5EC5E5A-CD16-448D-A031-87295FC968E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WORLDCUP RESULTS(1930-2014)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D8F7457-BB1F-4865-A341-1A1EBA2F779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10/26/2024 8:49:03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ams to the Semi-Finals and Finals" id="2" name="slide2">
            <a:extLst>
              <a:ext uri="{FF2B5EF4-FFF2-40B4-BE49-F238E27FC236}">
                <a16:creationId xmlns:a16="http://schemas.microsoft.com/office/drawing/2014/main" id="{981ED801-F02A-4204-B2EE-726BF35A7B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3738"/>
            <a:ext cx="12192000" cy="52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2024-10-26T08:49:03Z</dcterms:created>
  <dcterms:modified xsi:type="dcterms:W3CDTF">2024-10-26T08:49:03Z</dcterms:modified>
</cp:coreProperties>
</file>