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345565" y="2635250"/>
            <a:ext cx="1747520" cy="102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 </a:t>
            </a:r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4836795" y="2635250"/>
            <a:ext cx="1747520" cy="102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LLM</a:t>
            </a:r>
            <a:endParaRPr lang="en-US" altLang="zh-CN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8207375" y="2635250"/>
            <a:ext cx="1747520" cy="102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r>
              <a:rPr lang="en-US" altLang="zh-CN"/>
              <a:t>unction</a:t>
            </a:r>
            <a:endParaRPr lang="en-US" altLang="zh-CN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4836795" y="4629785"/>
            <a:ext cx="1747520" cy="102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4836795" y="502285"/>
            <a:ext cx="1747520" cy="102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emory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7" idx="0"/>
            <a:endCxn id="4" idx="2"/>
          </p:cNvCxnSpPr>
          <p:nvPr/>
        </p:nvCxnSpPr>
        <p:spPr>
          <a:xfrm flipH="1" flipV="1">
            <a:off x="2219325" y="3659505"/>
            <a:ext cx="3491230" cy="97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2"/>
          </p:cNvCxnSpPr>
          <p:nvPr/>
        </p:nvCxnSpPr>
        <p:spPr>
          <a:xfrm flipV="1">
            <a:off x="5704205" y="3659505"/>
            <a:ext cx="6350" cy="974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6" idx="2"/>
          </p:cNvCxnSpPr>
          <p:nvPr/>
        </p:nvCxnSpPr>
        <p:spPr>
          <a:xfrm flipV="1">
            <a:off x="5710555" y="3659505"/>
            <a:ext cx="3370580" cy="97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8" idx="2"/>
          </p:cNvCxnSpPr>
          <p:nvPr/>
        </p:nvCxnSpPr>
        <p:spPr>
          <a:xfrm flipH="1" flipV="1">
            <a:off x="5710555" y="1526540"/>
            <a:ext cx="3312000" cy="1116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704205" y="1577975"/>
            <a:ext cx="0" cy="106426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219325" y="1526540"/>
            <a:ext cx="3491230" cy="1108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5" idx="1"/>
          </p:cNvCxnSpPr>
          <p:nvPr/>
        </p:nvCxnSpPr>
        <p:spPr>
          <a:xfrm>
            <a:off x="3093085" y="3147695"/>
            <a:ext cx="174371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6" idx="1"/>
          </p:cNvCxnSpPr>
          <p:nvPr/>
        </p:nvCxnSpPr>
        <p:spPr>
          <a:xfrm>
            <a:off x="6584315" y="3147695"/>
            <a:ext cx="162306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log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设置为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info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DEBUG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级别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以模块为单位进行设置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jhlMTUzMTYwMDJiZTYwZjQxMzI0NzA2Y2MyNTdjYmMifQ=="/>
  <p:tag name="KSO_WPP_MARK_KEY" val="a0b80bf2-69d7-4aae-a862-380ca17b39a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华文楷体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YuDa Deng</dc:creator>
  <cp:lastModifiedBy>未闻花名</cp:lastModifiedBy>
  <cp:revision>3</cp:revision>
  <dcterms:created xsi:type="dcterms:W3CDTF">2023-07-28T02:21:00Z</dcterms:created>
  <dcterms:modified xsi:type="dcterms:W3CDTF">2023-07-28T03:05:15Z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07A3B1256BF849599D946D96B15AC903_12</vt:lpwstr>
  </property>
  <property fmtid="{D5CDD505-2E9C-101B-9397-08002B2CF9AE}" pid="3" name="KSOProductBuildVer">
    <vt:lpwstr>2052-11.1.0.14309</vt:lpwstr>
  </property>
</Properties>
</file>