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F123C-040E-42F2-A6F8-40C6060A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i="1" dirty="0"/>
              <a:t>My journal in python</a:t>
            </a:r>
            <a:endParaRPr lang="zh-TW" altLang="en-US" sz="8000" b="1" i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91486B-4000-44CA-910C-F67C2DD6D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Name:andrea</a:t>
            </a:r>
            <a:r>
              <a:rPr lang="en-US" altLang="zh-TW" dirty="0"/>
              <a:t> </a:t>
            </a:r>
            <a:r>
              <a:rPr lang="en-US" altLang="zh-TW" dirty="0" err="1"/>
              <a:t>escobello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24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36250-8972-4088-BD4D-68276DED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AGENDA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3803F-43A3-4AA5-BA81-ADEC1657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8000" i="1" dirty="0"/>
              <a:t>.</a:t>
            </a:r>
            <a:r>
              <a:rPr lang="en-US" altLang="zh-TW" sz="8000" b="1" i="1" dirty="0"/>
              <a:t>Python</a:t>
            </a:r>
          </a:p>
          <a:p>
            <a:pPr marL="0" indent="0">
              <a:buNone/>
            </a:pPr>
            <a:r>
              <a:rPr lang="en-US" altLang="zh-TW" sz="8000" b="1" i="1" dirty="0"/>
              <a:t>.Input and output; input () and print ()</a:t>
            </a:r>
          </a:p>
          <a:p>
            <a:pPr marL="0" indent="0">
              <a:buNone/>
            </a:pPr>
            <a:r>
              <a:rPr lang="en-US" altLang="zh-TW" sz="8000" b="1" i="1" dirty="0"/>
              <a:t>.Data </a:t>
            </a:r>
            <a:r>
              <a:rPr lang="en-US" altLang="zh-TW" sz="8000" b="1" i="1" dirty="0" err="1"/>
              <a:t>types:numerics,strings,list,dict</a:t>
            </a:r>
            <a:r>
              <a:rPr lang="en-US" altLang="zh-TW" sz="8000" b="1" i="1" dirty="0"/>
              <a:t> </a:t>
            </a:r>
          </a:p>
          <a:p>
            <a:pPr marL="0" indent="0">
              <a:buNone/>
            </a:pPr>
            <a:r>
              <a:rPr lang="en-US" altLang="zh-TW" sz="8000" b="1" i="1" dirty="0"/>
              <a:t>.Operators On data type:</a:t>
            </a:r>
          </a:p>
          <a:p>
            <a:pPr marL="0" indent="0">
              <a:buNone/>
            </a:pPr>
            <a:r>
              <a:rPr lang="en-US" altLang="zh-TW" sz="8000" b="1" i="1" dirty="0"/>
              <a:t>CONTROLS ; IF- | IF -ELSIF|-F-ELSE</a:t>
            </a:r>
          </a:p>
          <a:p>
            <a:pPr marL="0" indent="0">
              <a:buNone/>
            </a:pPr>
            <a:r>
              <a:rPr lang="en-US" altLang="zh-TW" sz="8000" b="1" i="1" dirty="0"/>
              <a:t>.LOOP:FOR |WHILE|RANGE 0|BREAK|CONTINUE</a:t>
            </a:r>
          </a:p>
          <a:p>
            <a:pPr marL="0" indent="0">
              <a:buNone/>
            </a:pPr>
            <a:r>
              <a:rPr lang="en-US" altLang="zh-TW" sz="8000" b="1" i="1" dirty="0"/>
              <a:t>.FUNTION:</a:t>
            </a:r>
          </a:p>
          <a:p>
            <a:pPr marL="0" indent="0">
              <a:buNone/>
            </a:pPr>
            <a:r>
              <a:rPr lang="en-US" altLang="zh-TW" sz="8000" b="1" i="1" dirty="0"/>
              <a:t>.PARAMETERS ()</a:t>
            </a:r>
            <a:br>
              <a:rPr lang="en-US" altLang="zh-TW" sz="7400" dirty="0"/>
            </a:br>
            <a:br>
              <a:rPr lang="en-US" altLang="zh-TW" sz="7400" dirty="0"/>
            </a:br>
            <a:br>
              <a:rPr lang="en-US" altLang="zh-TW" sz="7400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42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429ED-BF50-48AF-8928-B1D91616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4B1-D357-4EB2-AFFA-7160F307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6339"/>
            <a:ext cx="4806382" cy="3654862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6F3196-B3D2-4430-A7EB-5F581360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61" y="3963770"/>
            <a:ext cx="7450549" cy="2426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918431-0EAD-477E-8E4B-38B2E9F4FB87}"/>
              </a:ext>
            </a:extLst>
          </p:cNvPr>
          <p:cNvSpPr/>
          <p:nvPr/>
        </p:nvSpPr>
        <p:spPr>
          <a:xfrm>
            <a:off x="402672" y="2136339"/>
            <a:ext cx="8741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What can Python do?</a:t>
            </a:r>
          </a:p>
          <a:p>
            <a:r>
              <a:rPr lang="en-US" altLang="zh-TW" dirty="0"/>
              <a:t>Python can be used on a server to create web applications.</a:t>
            </a:r>
          </a:p>
          <a:p>
            <a:r>
              <a:rPr lang="en-US" altLang="zh-TW" dirty="0"/>
              <a:t>Python can be used alongside software to create workflows.</a:t>
            </a:r>
          </a:p>
          <a:p>
            <a:r>
              <a:rPr lang="en-US" altLang="zh-TW" dirty="0"/>
              <a:t>Python can connect to database systems. It can also read and modify files.</a:t>
            </a:r>
          </a:p>
          <a:p>
            <a:r>
              <a:rPr lang="en-US" altLang="zh-TW" dirty="0"/>
              <a:t>Python can be used to handle big data and perform complex mathematics.</a:t>
            </a:r>
          </a:p>
          <a:p>
            <a:r>
              <a:rPr lang="en-US" altLang="zh-TW" dirty="0"/>
              <a:t>Python can be used for rapid prototyping, or for production-ready software development.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45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C5D86F8-135C-4B49-AEC0-09778705D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935" y="2147582"/>
            <a:ext cx="6124575" cy="59601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CD528F-CD74-4F1B-BDC7-6EC5CF97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11" y="2843562"/>
            <a:ext cx="3971925" cy="20097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DA0E950-8B11-4E19-AEA9-F2760C131BBF}"/>
              </a:ext>
            </a:extLst>
          </p:cNvPr>
          <p:cNvSpPr/>
          <p:nvPr/>
        </p:nvSpPr>
        <p:spPr>
          <a:xfrm>
            <a:off x="9940954" y="3286279"/>
            <a:ext cx="120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key:value</a:t>
            </a:r>
            <a:r>
              <a:rPr lang="en-US" altLang="zh-TW" dirty="0">
                <a:solidFill>
                  <a:srgbClr val="FF0000"/>
                </a:solidFill>
              </a:rPr>
              <a:t> pairs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2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87873-44FD-4E9E-BAD2-9B739C96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methods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4C3A6A5-1201-4724-9929-E5B903F9A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634" y="2224321"/>
            <a:ext cx="745775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BA729-2812-4DE3-AEC9-8BCB69E1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Get()</a:t>
            </a:r>
            <a:endParaRPr lang="zh-TW" altLang="en-US" sz="6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D46B24D-C54F-4B8F-AA1D-4B0E37473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71" y="2283043"/>
            <a:ext cx="7234834" cy="36577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6E61FE-D706-4612-B4B8-58CA091B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0" y="2283043"/>
            <a:ext cx="3456265" cy="36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5100F-0130-41A6-82E5-826252CB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98558"/>
            <a:ext cx="9905999" cy="569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35E4E7-0C38-41C4-9B2B-E06812F9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14" y="545284"/>
            <a:ext cx="7029450" cy="58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5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55</TotalTime>
  <Words>160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Trebuchet MS</vt:lpstr>
      <vt:lpstr>Tw Cen MT</vt:lpstr>
      <vt:lpstr>電路</vt:lpstr>
      <vt:lpstr>My journal in python</vt:lpstr>
      <vt:lpstr>AGENDA</vt:lpstr>
      <vt:lpstr>PYTHON</vt:lpstr>
      <vt:lpstr>PowerPoint 簡報</vt:lpstr>
      <vt:lpstr>Dictionary methods</vt:lpstr>
      <vt:lpstr>Get()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in python</dc:title>
  <dc:creator>owner</dc:creator>
  <cp:lastModifiedBy>owner</cp:lastModifiedBy>
  <cp:revision>6</cp:revision>
  <dcterms:created xsi:type="dcterms:W3CDTF">2022-11-23T00:49:36Z</dcterms:created>
  <dcterms:modified xsi:type="dcterms:W3CDTF">2022-11-23T01:45:20Z</dcterms:modified>
</cp:coreProperties>
</file>