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DDE-5FB5-F646-8043-3226C9D1E0D3}" type="datetimeFigureOut">
              <a:t>16/5/30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F8E2-EC45-A94C-9985-15E2F1ED34C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519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DDE-5FB5-F646-8043-3226C9D1E0D3}" type="datetimeFigureOut">
              <a:t>16/5/30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F8E2-EC45-A94C-9985-15E2F1ED34C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670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DDE-5FB5-F646-8043-3226C9D1E0D3}" type="datetimeFigureOut">
              <a:t>16/5/30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F8E2-EC45-A94C-9985-15E2F1ED34C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577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DDE-5FB5-F646-8043-3226C9D1E0D3}" type="datetimeFigureOut">
              <a:t>16/5/30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F8E2-EC45-A94C-9985-15E2F1ED34C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954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DDE-5FB5-F646-8043-3226C9D1E0D3}" type="datetimeFigureOut">
              <a:t>16/5/30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F8E2-EC45-A94C-9985-15E2F1ED34C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561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DDE-5FB5-F646-8043-3226C9D1E0D3}" type="datetimeFigureOut">
              <a:t>16/5/30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F8E2-EC45-A94C-9985-15E2F1ED34C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065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DDE-5FB5-F646-8043-3226C9D1E0D3}" type="datetimeFigureOut">
              <a:t>16/5/30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F8E2-EC45-A94C-9985-15E2F1ED34C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58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DDE-5FB5-F646-8043-3226C9D1E0D3}" type="datetimeFigureOut">
              <a:t>16/5/30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F8E2-EC45-A94C-9985-15E2F1ED34C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329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DDE-5FB5-F646-8043-3226C9D1E0D3}" type="datetimeFigureOut">
              <a:t>16/5/30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F8E2-EC45-A94C-9985-15E2F1ED34C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87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DDE-5FB5-F646-8043-3226C9D1E0D3}" type="datetimeFigureOut">
              <a:t>16/5/30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F8E2-EC45-A94C-9985-15E2F1ED34C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735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DDE-5FB5-F646-8043-3226C9D1E0D3}" type="datetimeFigureOut">
              <a:t>16/5/30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F8E2-EC45-A94C-9985-15E2F1ED34C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739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09DDE-5FB5-F646-8043-3226C9D1E0D3}" type="datetimeFigureOut">
              <a:t>16/5/30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1F8E2-EC45-A94C-9985-15E2F1ED34C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448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快照 2014-10-22 8.42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431" y="1818694"/>
            <a:ext cx="5156200" cy="3517900"/>
          </a:xfrm>
          <a:prstGeom prst="rect">
            <a:avLst/>
          </a:prstGeom>
        </p:spPr>
      </p:pic>
      <p:sp>
        <p:nvSpPr>
          <p:cNvPr id="6" name="框架 5"/>
          <p:cNvSpPr/>
          <p:nvPr/>
        </p:nvSpPr>
        <p:spPr>
          <a:xfrm>
            <a:off x="3052652" y="1676037"/>
            <a:ext cx="5371669" cy="3803214"/>
          </a:xfrm>
          <a:prstGeom prst="frame">
            <a:avLst>
              <a:gd name="adj1" fmla="val 1390"/>
            </a:avLst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51066" y="470202"/>
            <a:ext cx="2185852" cy="369332"/>
          </a:xfrm>
          <a:prstGeom prst="rect">
            <a:avLst/>
          </a:prstGeom>
          <a:solidFill>
            <a:srgbClr val="C0504D"/>
          </a:solidFill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YS</a:t>
            </a:r>
            <a:r>
              <a:rPr lang="en-US" altLang="zh-CN" dirty="0" err="1" smtClean="0"/>
              <a:t>EmoticonKeyboard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3500060" y="839534"/>
            <a:ext cx="948994" cy="805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框架 14"/>
          <p:cNvSpPr/>
          <p:nvPr/>
        </p:nvSpPr>
        <p:spPr>
          <a:xfrm>
            <a:off x="3151431" y="1818694"/>
            <a:ext cx="5156200" cy="2767418"/>
          </a:xfrm>
          <a:prstGeom prst="frame">
            <a:avLst>
              <a:gd name="adj1" fmla="val 1390"/>
            </a:avLst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框架 20"/>
          <p:cNvSpPr/>
          <p:nvPr/>
        </p:nvSpPr>
        <p:spPr>
          <a:xfrm>
            <a:off x="3151431" y="4713112"/>
            <a:ext cx="5156200" cy="623482"/>
          </a:xfrm>
          <a:prstGeom prst="frame">
            <a:avLst>
              <a:gd name="adj1" fmla="val 139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736918" y="6096301"/>
            <a:ext cx="1954381" cy="369332"/>
          </a:xfrm>
          <a:prstGeom prst="rect">
            <a:avLst/>
          </a:prstGeom>
          <a:solidFill>
            <a:srgbClr val="C0504D"/>
          </a:solidFill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YSEmoticonTabBar</a:t>
            </a:r>
            <a:endParaRPr kumimoji="1" lang="zh-CN" altLang="en-US" dirty="0"/>
          </a:p>
        </p:txBody>
      </p:sp>
      <p:cxnSp>
        <p:nvCxnSpPr>
          <p:cNvPr id="24" name="直线箭头连接符 23"/>
          <p:cNvCxnSpPr>
            <a:stCxn id="22" idx="0"/>
            <a:endCxn id="21" idx="2"/>
          </p:cNvCxnSpPr>
          <p:nvPr/>
        </p:nvCxnSpPr>
        <p:spPr>
          <a:xfrm flipV="1">
            <a:off x="5714109" y="5336594"/>
            <a:ext cx="15422" cy="7597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654954" y="753645"/>
            <a:ext cx="2072690" cy="369332"/>
          </a:xfrm>
          <a:prstGeom prst="rect">
            <a:avLst/>
          </a:prstGeom>
          <a:solidFill>
            <a:srgbClr val="C0504D"/>
          </a:solidFill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YS</a:t>
            </a:r>
            <a:r>
              <a:rPr lang="en-US" altLang="zh-CN" dirty="0" err="1" smtClean="0"/>
              <a:t>Emoti</a:t>
            </a:r>
            <a:r>
              <a:rPr lang="en-US" altLang="zh-CN" dirty="0" err="1" smtClean="0"/>
              <a:t>c</a:t>
            </a:r>
            <a:r>
              <a:rPr lang="en-US" altLang="zh-CN" dirty="0" err="1" smtClean="0"/>
              <a:t>onListView</a:t>
            </a:r>
            <a:endParaRPr kumimoji="1" lang="zh-CN" altLang="en-US" dirty="0"/>
          </a:p>
        </p:txBody>
      </p:sp>
      <p:cxnSp>
        <p:nvCxnSpPr>
          <p:cNvPr id="31" name="直线箭头连接符 30"/>
          <p:cNvCxnSpPr/>
          <p:nvPr/>
        </p:nvCxnSpPr>
        <p:spPr>
          <a:xfrm>
            <a:off x="6751937" y="1120710"/>
            <a:ext cx="113613" cy="697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70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731658" y="1822357"/>
            <a:ext cx="5356289" cy="37827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HWEmotionKeyboard</a:t>
            </a:r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731658" y="4818202"/>
            <a:ext cx="5356289" cy="786927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HWEmotionTabBar</a:t>
            </a:r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7429226" y="2609284"/>
            <a:ext cx="5356289" cy="2995845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HWEmotionListView</a:t>
            </a:r>
          </a:p>
          <a:p>
            <a:pPr algn="ctr"/>
            <a:r>
              <a:rPr kumimoji="1" lang="zh-CN" altLang="en-US"/>
              <a:t>默认</a:t>
            </a:r>
          </a:p>
        </p:txBody>
      </p:sp>
      <p:sp>
        <p:nvSpPr>
          <p:cNvPr id="12" name="矩形 11"/>
          <p:cNvSpPr/>
          <p:nvPr/>
        </p:nvSpPr>
        <p:spPr>
          <a:xfrm>
            <a:off x="-6531325" y="4715134"/>
            <a:ext cx="5356289" cy="2995845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HWEmotionListView</a:t>
            </a:r>
          </a:p>
          <a:p>
            <a:pPr algn="ctr"/>
            <a:r>
              <a:rPr kumimoji="1" lang="zh-CN" altLang="en-US"/>
              <a:t>浪小花</a:t>
            </a:r>
          </a:p>
        </p:txBody>
      </p:sp>
      <p:sp>
        <p:nvSpPr>
          <p:cNvPr id="13" name="矩形 12"/>
          <p:cNvSpPr/>
          <p:nvPr/>
        </p:nvSpPr>
        <p:spPr>
          <a:xfrm>
            <a:off x="-7094922" y="-378976"/>
            <a:ext cx="5356289" cy="2995845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HWEmotionListView</a:t>
            </a:r>
          </a:p>
          <a:p>
            <a:pPr algn="ctr"/>
            <a:r>
              <a:rPr kumimoji="1" lang="zh-CN" altLang="en-US"/>
              <a:t>最近</a:t>
            </a:r>
          </a:p>
        </p:txBody>
      </p:sp>
      <p:sp>
        <p:nvSpPr>
          <p:cNvPr id="14" name="矩形 13"/>
          <p:cNvSpPr/>
          <p:nvPr/>
        </p:nvSpPr>
        <p:spPr>
          <a:xfrm>
            <a:off x="-731658" y="1822357"/>
            <a:ext cx="5356289" cy="2995845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HWEmotionListView</a:t>
            </a:r>
          </a:p>
          <a:p>
            <a:pPr algn="ctr"/>
            <a:r>
              <a:rPr kumimoji="1" lang="en-US" altLang="zh-CN"/>
              <a:t>Emoji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96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>
            <a:off x="1822251" y="2676764"/>
            <a:ext cx="4606280" cy="2995846"/>
            <a:chOff x="-731658" y="1822356"/>
            <a:chExt cx="5356289" cy="2995846"/>
          </a:xfrm>
        </p:grpSpPr>
        <p:sp>
          <p:nvSpPr>
            <p:cNvPr id="8" name="矩形 7"/>
            <p:cNvSpPr/>
            <p:nvPr/>
          </p:nvSpPr>
          <p:spPr>
            <a:xfrm>
              <a:off x="-731658" y="1822357"/>
              <a:ext cx="5356289" cy="2995845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HWEmotionListView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-731658" y="4307390"/>
              <a:ext cx="5356289" cy="510812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UIPageControl</a:t>
              </a:r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-731658" y="1822356"/>
              <a:ext cx="5356289" cy="2485033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UIScrollView</a:t>
              </a:r>
              <a:endParaRPr kumimoji="1" lang="zh-CN" altLang="en-US"/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-792328" y="2676763"/>
            <a:ext cx="4606280" cy="2398889"/>
            <a:chOff x="-4501445" y="1100666"/>
            <a:chExt cx="5037668" cy="2398889"/>
          </a:xfrm>
        </p:grpSpPr>
        <p:sp>
          <p:nvSpPr>
            <p:cNvPr id="52" name="矩形 51"/>
            <p:cNvSpPr/>
            <p:nvPr/>
          </p:nvSpPr>
          <p:spPr>
            <a:xfrm>
              <a:off x="-4501445" y="1100666"/>
              <a:ext cx="5037668" cy="2398889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-3993446" y="1272089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0</a:t>
              </a:r>
              <a:endParaRPr kumimoji="1"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-3132668" y="1272089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-2271890" y="1272089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-1397000" y="1272089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-536222" y="1272089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4</a:t>
              </a:r>
              <a:endParaRPr kumimoji="1"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-3993446" y="1878867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-3132668" y="1878867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-2271890" y="1878867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-1397000" y="1878867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-536222" y="1878867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-3993446" y="2485645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-3132668" y="2485645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-2271890" y="2485645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-1397000" y="2485645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-536222" y="2485645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14</a:t>
              </a:r>
              <a:endParaRPr kumimoji="1" lang="zh-CN" altLang="en-US"/>
            </a:p>
          </p:txBody>
        </p:sp>
      </p:grpSp>
      <p:grpSp>
        <p:nvGrpSpPr>
          <p:cNvPr id="54" name="组 53"/>
          <p:cNvGrpSpPr/>
          <p:nvPr/>
        </p:nvGrpSpPr>
        <p:grpSpPr>
          <a:xfrm>
            <a:off x="3849232" y="2676762"/>
            <a:ext cx="5037668" cy="2398889"/>
            <a:chOff x="-4501445" y="1100666"/>
            <a:chExt cx="5037668" cy="2398889"/>
          </a:xfrm>
        </p:grpSpPr>
        <p:sp>
          <p:nvSpPr>
            <p:cNvPr id="55" name="矩形 54"/>
            <p:cNvSpPr/>
            <p:nvPr/>
          </p:nvSpPr>
          <p:spPr>
            <a:xfrm>
              <a:off x="-4501445" y="1100666"/>
              <a:ext cx="5037668" cy="2398889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-3993446" y="1272089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15</a:t>
              </a:r>
              <a:endParaRPr kumimoji="1"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-3132668" y="1272089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16</a:t>
              </a:r>
              <a:endParaRPr kumimoji="1"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-2271890" y="1272089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17</a:t>
              </a:r>
              <a:endParaRPr kumimoji="1"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-1397000" y="1272089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-536222" y="1272089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19</a:t>
              </a:r>
              <a:endParaRPr kumimoji="1"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-3993446" y="1878867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20</a:t>
              </a:r>
              <a:endParaRPr kumimoji="1"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-3132668" y="1878867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-2271890" y="1878867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-1397000" y="1878867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-536222" y="1878867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24</a:t>
              </a:r>
              <a:endParaRPr kumimoji="1"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-3993446" y="2485645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-3132668" y="2485645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-2271890" y="2485645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-1397000" y="2485645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-536222" y="2485645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14</a:t>
              </a:r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165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27</Words>
  <Application>Microsoft Macintosh PowerPoint</Application>
  <PresentationFormat>全屏显示(4:3)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Company>tt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tt tt</dc:creator>
  <cp:lastModifiedBy>Jiang</cp:lastModifiedBy>
  <cp:revision>12</cp:revision>
  <dcterms:created xsi:type="dcterms:W3CDTF">2014-10-22T00:41:58Z</dcterms:created>
  <dcterms:modified xsi:type="dcterms:W3CDTF">2016-05-30T09:24:18Z</dcterms:modified>
</cp:coreProperties>
</file>