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2FA-034B-42BD-B0B0-05DB9876F43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warp has 32 threads, </a:t>
            </a:r>
            <a:r>
              <a:rPr lang="en-US" dirty="0"/>
              <a:t>requesting 32bit/64bi/128bit</a:t>
            </a:r>
          </a:p>
          <a:p>
            <a:r>
              <a:rPr lang="en-US" dirty="0"/>
              <a:t>Use </a:t>
            </a:r>
            <a:r>
              <a:rPr lang="en-US" dirty="0" err="1"/>
              <a:t>reinterpret_cast</a:t>
            </a:r>
            <a:r>
              <a:rPr lang="en-US" dirty="0"/>
              <a:t>&lt;type&gt; to increase global bandwidth</a:t>
            </a:r>
          </a:p>
          <a:p>
            <a:r>
              <a:rPr lang="en-US" dirty="0"/>
              <a:t>If threads visit global memory over 1 times, better store data to share memory</a:t>
            </a:r>
          </a:p>
          <a:p>
            <a:r>
              <a:rPr lang="en-US" dirty="0"/>
              <a:t>Use grid stride to let less threads do more things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dim3 </a:t>
            </a:r>
            <a:r>
              <a:rPr lang="en-US" dirty="0" err="1"/>
              <a:t>block_size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dim3 </a:t>
            </a:r>
            <a:r>
              <a:rPr lang="en-US" dirty="0" err="1"/>
              <a:t>grid_size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row = </a:t>
            </a:r>
            <a:r>
              <a:rPr lang="en-US" sz="2000" dirty="0" err="1"/>
              <a:t>blockDim.y</a:t>
            </a:r>
            <a:r>
              <a:rPr lang="en-US" sz="2000" dirty="0"/>
              <a:t>*</a:t>
            </a:r>
            <a:r>
              <a:rPr lang="en-US" sz="2000" dirty="0" err="1"/>
              <a:t>blockIdx.y</a:t>
            </a:r>
            <a:r>
              <a:rPr lang="en-US" sz="2000" dirty="0"/>
              <a:t> + </a:t>
            </a:r>
            <a:r>
              <a:rPr lang="en-US" sz="2000" dirty="0" err="1"/>
              <a:t>threadIdx.y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col = </a:t>
            </a:r>
            <a:r>
              <a:rPr lang="en-US" sz="2000" dirty="0" err="1"/>
              <a:t>blockDim.x</a:t>
            </a:r>
            <a:r>
              <a:rPr lang="en-US" sz="2000" dirty="0"/>
              <a:t>*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I = row; I &lt; height; I += </a:t>
            </a:r>
            <a:r>
              <a:rPr lang="en-US" sz="2000" dirty="0" err="1"/>
              <a:t>gridDim.y</a:t>
            </a:r>
            <a:r>
              <a:rPr lang="en-US" sz="2000" dirty="0"/>
              <a:t>*</a:t>
            </a:r>
            <a:r>
              <a:rPr lang="en-US" sz="2000" dirty="0" err="1"/>
              <a:t>blockIdx.y</a:t>
            </a:r>
            <a:r>
              <a:rPr lang="en-US" sz="2000" dirty="0"/>
              <a:t>)</a:t>
            </a:r>
          </a:p>
          <a:p>
            <a:pPr marL="914400" lvl="2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col; I &lt; width; j += </a:t>
            </a:r>
            <a:r>
              <a:rPr lang="en-US" dirty="0" err="1"/>
              <a:t>gridDim.y</a:t>
            </a:r>
            <a:r>
              <a:rPr lang="en-US" dirty="0"/>
              <a:t>*</a:t>
            </a:r>
            <a:r>
              <a:rPr lang="en-US" dirty="0" err="1"/>
              <a:t>blockIdx.y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{}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bank conflict</a:t>
            </a:r>
          </a:p>
          <a:p>
            <a:pPr lvl="1"/>
            <a:r>
              <a:rPr lang="en-US" dirty="0"/>
              <a:t>Tricks: add one column to take some banks though it wastes some memory</a:t>
            </a:r>
          </a:p>
          <a:p>
            <a:pPr lvl="1"/>
            <a:r>
              <a:rPr lang="en-US" dirty="0"/>
              <a:t>It depends on your share memory layout and the way to visit share memory</a:t>
            </a:r>
          </a:p>
          <a:p>
            <a:r>
              <a:rPr lang="en-US" dirty="0"/>
              <a:t>If capability &gt; 3.0, </a:t>
            </a:r>
            <a:r>
              <a:rPr lang="en-US" dirty="0" err="1"/>
              <a:t>cudaSharedMemBankSizeEightByte</a:t>
            </a:r>
            <a:r>
              <a:rPr lang="en-US" dirty="0"/>
              <a:t>, which can increase share memory bandwidth if you use 4-bytes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way to visit constant memory</a:t>
            </a:r>
          </a:p>
        </p:txBody>
      </p:sp>
    </p:spTree>
    <p:extLst>
      <p:ext uri="{BB962C8B-B14F-4D97-AF65-F5344CB8AC3E}">
        <p14:creationId xmlns:p14="http://schemas.microsoft.com/office/powerpoint/2010/main" val="426840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must know you </a:t>
            </a:r>
            <a:r>
              <a:rPr lang="en-US" dirty="0" err="1"/>
              <a:t>gpu</a:t>
            </a:r>
            <a:r>
              <a:rPr lang="en-US" dirty="0"/>
              <a:t> architecture, the capability, SM count, </a:t>
            </a:r>
            <a:r>
              <a:rPr lang="en-US" dirty="0" err="1"/>
              <a:t>cuda</a:t>
            </a:r>
            <a:r>
              <a:rPr lang="en-US" dirty="0"/>
              <a:t> cores, registers count, share memory size, etc. actually, </a:t>
            </a:r>
            <a:r>
              <a:rPr lang="en-US" dirty="0" err="1"/>
              <a:t>nvidia</a:t>
            </a:r>
            <a:r>
              <a:rPr lang="en-US" dirty="0"/>
              <a:t> provides you a excel ‘CUDA_Occupancy_calculator.xls’.</a:t>
            </a:r>
          </a:p>
          <a:p>
            <a:r>
              <a:rPr lang="en-US" dirty="0"/>
              <a:t>Checkout the occupancy of your kernel using visual profiler</a:t>
            </a:r>
          </a:p>
          <a:p>
            <a:r>
              <a:rPr lang="en-US" dirty="0"/>
              <a:t>Use fast math if </a:t>
            </a:r>
            <a:r>
              <a:rPr lang="en-US" altLang="zh-CN" dirty="0"/>
              <a:t>precision requirement is not high</a:t>
            </a:r>
          </a:p>
          <a:p>
            <a:r>
              <a:rPr lang="en-US" dirty="0"/>
              <a:t>Increase IPL(instruction parallel level), don’t use it overly(excessively)</a:t>
            </a:r>
          </a:p>
          <a:p>
            <a:r>
              <a:rPr lang="en-US" dirty="0"/>
              <a:t>Avoid warp divergence, if/switch/if…</a:t>
            </a:r>
          </a:p>
          <a:p>
            <a:r>
              <a:rPr lang="en-US" dirty="0"/>
              <a:t>Use grid stride to let less threads do more things</a:t>
            </a:r>
          </a:p>
          <a:p>
            <a:r>
              <a:rPr lang="en-US" dirty="0"/>
              <a:t>If it takes too much time while copy data to device, use page-lock 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 unrolling</a:t>
            </a:r>
          </a:p>
          <a:p>
            <a:pPr lvl="1"/>
            <a:r>
              <a:rPr lang="en-US" dirty="0"/>
              <a:t>Tricks: </a:t>
            </a:r>
            <a:r>
              <a:rPr lang="en-US" sz="1800" dirty="0"/>
              <a:t>template&lt;</a:t>
            </a:r>
            <a:r>
              <a:rPr lang="en-US" sz="1800" dirty="0" err="1"/>
              <a:t>int</a:t>
            </a:r>
            <a:r>
              <a:rPr lang="en-US" sz="1800" dirty="0"/>
              <a:t> N&gt;</a:t>
            </a:r>
          </a:p>
          <a:p>
            <a:pPr marL="1371600" lvl="3" indent="0">
              <a:buNone/>
            </a:pPr>
            <a:r>
              <a:rPr lang="en-US" dirty="0"/>
              <a:t>   __global__ void </a:t>
            </a:r>
            <a:r>
              <a:rPr lang="en-US" dirty="0" err="1"/>
              <a:t>your_kernel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r>
              <a:rPr lang="en-US" dirty="0"/>
              <a:t>{</a:t>
            </a:r>
          </a:p>
          <a:p>
            <a:pPr marL="1371600" lvl="3" indent="0">
              <a:buNone/>
            </a:pPr>
            <a:r>
              <a:rPr lang="en-US" dirty="0"/>
              <a:t>	// …</a:t>
            </a:r>
          </a:p>
          <a:p>
            <a:pPr marL="1371600" lvl="3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++){};</a:t>
            </a:r>
          </a:p>
          <a:p>
            <a:pPr marL="1371600" lvl="3" indent="0">
              <a:buNone/>
            </a:pPr>
            <a:r>
              <a:rPr lang="en-US" dirty="0"/>
              <a:t>	// …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Use stream to asynchronously control multiple data copy and kernel execution</a:t>
            </a:r>
          </a:p>
          <a:p>
            <a:r>
              <a:rPr lang="en-US" dirty="0"/>
              <a:t>Define block size as a multiple of 32</a:t>
            </a:r>
          </a:p>
          <a:p>
            <a:r>
              <a:rPr lang="en-US" dirty="0"/>
              <a:t>Use texture memory, and capability &gt; 3.0, use __restrict__</a:t>
            </a:r>
          </a:p>
          <a:p>
            <a:pPr lvl="1"/>
            <a:r>
              <a:rPr lang="en-US" dirty="0"/>
              <a:t>Tricks: __global__ void </a:t>
            </a:r>
            <a:r>
              <a:rPr lang="en-US" dirty="0" err="1"/>
              <a:t>your_kernel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float __restrict__ *</a:t>
            </a:r>
            <a:r>
              <a:rPr lang="en-US" dirty="0" err="1"/>
              <a:t>d_input</a:t>
            </a:r>
            <a:r>
              <a:rPr lang="en-US" dirty="0"/>
              <a:t>, …)</a:t>
            </a:r>
          </a:p>
          <a:p>
            <a:r>
              <a:rPr lang="en-US" dirty="0"/>
              <a:t>Avoid register </a:t>
            </a:r>
            <a:r>
              <a:rPr lang="en-US" altLang="zh-CN" dirty="0"/>
              <a:t>spilling, it’ll affect the occupancy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10 Pitch"/>
              </a:rPr>
              <a:t>__restrict__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0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580063"/>
          </a:xfrm>
        </p:spPr>
        <p:txBody>
          <a:bodyPr/>
          <a:lstStyle/>
          <a:p>
            <a:r>
              <a:rPr lang="en-US" dirty="0"/>
              <a:t>If register spilling happens, change your kernel, ensure variable claiming nearby variable using. Still the same problem, use visual profiler to check </a:t>
            </a:r>
            <a:r>
              <a:rPr lang="en-US" dirty="0" err="1"/>
              <a:t>pxt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407481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Courier 10 Pitch</vt:lpstr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Memory coalescing</vt:lpstr>
      <vt:lpstr>PowerPoint Presentation</vt:lpstr>
      <vt:lpstr>Share memory</vt:lpstr>
      <vt:lpstr>Constant memory</vt:lpstr>
      <vt:lpstr>Optimization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Jianping Deng</dc:creator>
  <cp:lastModifiedBy>Jianping Deng</cp:lastModifiedBy>
  <cp:revision>12</cp:revision>
  <dcterms:created xsi:type="dcterms:W3CDTF">2017-09-19T03:11:15Z</dcterms:created>
  <dcterms:modified xsi:type="dcterms:W3CDTF">2017-09-19T09:59:32Z</dcterms:modified>
</cp:coreProperties>
</file>