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6" d="100"/>
          <a:sy n="76" d="100"/>
        </p:scale>
        <p:origin x="7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7B2FA-034B-42BD-B0B0-05DB9876F433}" type="datetimeFigureOut">
              <a:rPr lang="en-US" smtClean="0"/>
              <a:t>9/22/2017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C6676-0B5B-48F6-A815-83ED3E82C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728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7B2FA-034B-42BD-B0B0-05DB9876F433}" type="datetimeFigureOut">
              <a:rPr lang="en-US" smtClean="0"/>
              <a:t>9/22/2017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C6676-0B5B-48F6-A815-83ED3E82C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630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7B2FA-034B-42BD-B0B0-05DB9876F433}" type="datetimeFigureOut">
              <a:rPr lang="en-US" smtClean="0"/>
              <a:t>9/22/2017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C6676-0B5B-48F6-A815-83ED3E82C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590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7B2FA-034B-42BD-B0B0-05DB9876F433}" type="datetimeFigureOut">
              <a:rPr lang="en-US" smtClean="0"/>
              <a:t>9/22/2017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C6676-0B5B-48F6-A815-83ED3E82C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533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7B2FA-034B-42BD-B0B0-05DB9876F433}" type="datetimeFigureOut">
              <a:rPr lang="en-US" smtClean="0"/>
              <a:t>9/22/2017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C6676-0B5B-48F6-A815-83ED3E82C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161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7B2FA-034B-42BD-B0B0-05DB9876F433}" type="datetimeFigureOut">
              <a:rPr lang="en-US" smtClean="0"/>
              <a:t>9/22/2017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C6676-0B5B-48F6-A815-83ED3E82C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062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7B2FA-034B-42BD-B0B0-05DB9876F433}" type="datetimeFigureOut">
              <a:rPr lang="en-US" smtClean="0"/>
              <a:t>9/22/2017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C6676-0B5B-48F6-A815-83ED3E82C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192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7B2FA-034B-42BD-B0B0-05DB9876F433}" type="datetimeFigureOut">
              <a:rPr lang="en-US" smtClean="0"/>
              <a:t>9/22/2017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C6676-0B5B-48F6-A815-83ED3E82C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069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7B2FA-034B-42BD-B0B0-05DB9876F433}" type="datetimeFigureOut">
              <a:rPr lang="en-US" smtClean="0"/>
              <a:t>9/22/2017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C6676-0B5B-48F6-A815-83ED3E82C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136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7B2FA-034B-42BD-B0B0-05DB9876F433}" type="datetimeFigureOut">
              <a:rPr lang="en-US" smtClean="0"/>
              <a:t>9/22/2017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C6676-0B5B-48F6-A815-83ED3E82C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81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7B2FA-034B-42BD-B0B0-05DB9876F433}" type="datetimeFigureOut">
              <a:rPr lang="en-US" smtClean="0"/>
              <a:t>9/22/2017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C6676-0B5B-48F6-A815-83ED3E82C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411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A7B2FA-034B-42BD-B0B0-05DB9876F433}" type="datetimeFigureOut">
              <a:rPr lang="en-US" smtClean="0"/>
              <a:t>9/22/2017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1C6676-0B5B-48F6-A815-83ED3E82C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814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344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 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58900"/>
            <a:ext cx="10515600" cy="48180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warp has 32 threads, requesting 32bit/64bi/128bit</a:t>
            </a:r>
          </a:p>
          <a:p>
            <a:r>
              <a:rPr lang="en-US" dirty="0"/>
              <a:t>Use </a:t>
            </a:r>
            <a:r>
              <a:rPr lang="en-US" dirty="0" err="1"/>
              <a:t>reinterpret_cast</a:t>
            </a:r>
            <a:r>
              <a:rPr lang="en-US" dirty="0"/>
              <a:t>&lt;type&gt; to increase global bandwidth</a:t>
            </a:r>
          </a:p>
          <a:p>
            <a:r>
              <a:rPr lang="en-US" dirty="0"/>
              <a:t>If threads visit global memory over 1 times, better store data to share memory</a:t>
            </a:r>
          </a:p>
          <a:p>
            <a:r>
              <a:rPr lang="en-US" dirty="0"/>
              <a:t>Use grid stride to let less threads do more things</a:t>
            </a:r>
          </a:p>
          <a:p>
            <a:pPr lvl="1"/>
            <a:r>
              <a:rPr lang="en-US" dirty="0"/>
              <a:t>Example</a:t>
            </a:r>
          </a:p>
          <a:p>
            <a:pPr marL="457200" lvl="1" indent="0">
              <a:buNone/>
            </a:pPr>
            <a:r>
              <a:rPr lang="en-US" dirty="0"/>
              <a:t>dim3 </a:t>
            </a:r>
            <a:r>
              <a:rPr lang="en-US" dirty="0" err="1"/>
              <a:t>block_size</a:t>
            </a:r>
            <a:r>
              <a:rPr lang="en-US" dirty="0"/>
              <a:t>();</a:t>
            </a:r>
          </a:p>
          <a:p>
            <a:pPr marL="457200" lvl="1" indent="0">
              <a:buNone/>
            </a:pPr>
            <a:r>
              <a:rPr lang="en-US" dirty="0"/>
              <a:t>dim3 </a:t>
            </a:r>
            <a:r>
              <a:rPr lang="en-US" dirty="0" err="1"/>
              <a:t>grid_size</a:t>
            </a:r>
            <a:r>
              <a:rPr lang="en-US" dirty="0"/>
              <a:t>();</a:t>
            </a:r>
          </a:p>
          <a:p>
            <a:pPr marL="457200" lvl="1" indent="0">
              <a:buNone/>
            </a:pPr>
            <a:r>
              <a:rPr lang="en-US" sz="2000" dirty="0" err="1"/>
              <a:t>int</a:t>
            </a:r>
            <a:r>
              <a:rPr lang="en-US" sz="2000" dirty="0"/>
              <a:t> row = </a:t>
            </a:r>
            <a:r>
              <a:rPr lang="en-US" sz="2000" dirty="0" err="1"/>
              <a:t>blockDim.y</a:t>
            </a:r>
            <a:r>
              <a:rPr lang="en-US" sz="2000" dirty="0"/>
              <a:t>*</a:t>
            </a:r>
            <a:r>
              <a:rPr lang="en-US" sz="2000" dirty="0" err="1"/>
              <a:t>blockIdx.y</a:t>
            </a:r>
            <a:r>
              <a:rPr lang="en-US" sz="2000" dirty="0"/>
              <a:t> + </a:t>
            </a:r>
            <a:r>
              <a:rPr lang="en-US" sz="2000" dirty="0" err="1"/>
              <a:t>threadIdx.y</a:t>
            </a:r>
            <a:r>
              <a:rPr lang="en-US" sz="2000" dirty="0"/>
              <a:t>;</a:t>
            </a:r>
          </a:p>
          <a:p>
            <a:pPr marL="457200" lvl="1" indent="0">
              <a:buNone/>
            </a:pPr>
            <a:r>
              <a:rPr lang="en-US" sz="2000" dirty="0" err="1"/>
              <a:t>int</a:t>
            </a:r>
            <a:r>
              <a:rPr lang="en-US" sz="2000" dirty="0"/>
              <a:t> col = </a:t>
            </a:r>
            <a:r>
              <a:rPr lang="en-US" sz="2000" dirty="0" err="1"/>
              <a:t>blockDim.x</a:t>
            </a:r>
            <a:r>
              <a:rPr lang="en-US" sz="2000" dirty="0"/>
              <a:t>*</a:t>
            </a:r>
            <a:r>
              <a:rPr lang="en-US" sz="2000" dirty="0" err="1"/>
              <a:t>blockIdx.x</a:t>
            </a:r>
            <a:r>
              <a:rPr lang="en-US" sz="2000" dirty="0"/>
              <a:t> + </a:t>
            </a:r>
            <a:r>
              <a:rPr lang="en-US" sz="2000" dirty="0" err="1"/>
              <a:t>threadIdx.x</a:t>
            </a:r>
            <a:r>
              <a:rPr lang="en-US" sz="2000" dirty="0"/>
              <a:t>;</a:t>
            </a:r>
          </a:p>
          <a:p>
            <a:pPr marL="457200" lvl="1" indent="0">
              <a:buNone/>
            </a:pPr>
            <a:r>
              <a:rPr lang="en-US" sz="2000" dirty="0"/>
              <a:t>for(</a:t>
            </a:r>
            <a:r>
              <a:rPr lang="en-US" sz="2000" dirty="0" err="1"/>
              <a:t>int</a:t>
            </a:r>
            <a:r>
              <a:rPr lang="en-US" sz="2000" dirty="0"/>
              <a:t> I = row; I &lt; height; I += </a:t>
            </a:r>
            <a:r>
              <a:rPr lang="en-US" sz="2000" dirty="0" err="1"/>
              <a:t>gridDim.y</a:t>
            </a:r>
            <a:r>
              <a:rPr lang="en-US" sz="2000" dirty="0"/>
              <a:t>*</a:t>
            </a:r>
            <a:r>
              <a:rPr lang="en-US" sz="2000" dirty="0" err="1"/>
              <a:t>blockIdx.y</a:t>
            </a:r>
            <a:r>
              <a:rPr lang="en-US" sz="2000" dirty="0"/>
              <a:t>)</a:t>
            </a:r>
          </a:p>
          <a:p>
            <a:pPr marL="914400" lvl="2" indent="0">
              <a:buNone/>
            </a:pPr>
            <a:r>
              <a:rPr lang="en-US" dirty="0"/>
              <a:t>for(</a:t>
            </a:r>
            <a:r>
              <a:rPr lang="en-US" dirty="0" err="1"/>
              <a:t>int</a:t>
            </a:r>
            <a:r>
              <a:rPr lang="en-US" dirty="0"/>
              <a:t> j = col; I &lt; width; j += </a:t>
            </a:r>
            <a:r>
              <a:rPr lang="en-US" dirty="0" err="1"/>
              <a:t>gridDim.y</a:t>
            </a:r>
            <a:r>
              <a:rPr lang="en-US" dirty="0"/>
              <a:t>*</a:t>
            </a:r>
            <a:r>
              <a:rPr lang="en-US" dirty="0" err="1"/>
              <a:t>blockIdx.y</a:t>
            </a:r>
            <a:r>
              <a:rPr lang="en-US" dirty="0"/>
              <a:t>)</a:t>
            </a:r>
          </a:p>
          <a:p>
            <a:pPr marL="914400" lvl="2" indent="0">
              <a:buNone/>
            </a:pPr>
            <a:r>
              <a:rPr lang="en-US" dirty="0"/>
              <a:t>{}</a:t>
            </a:r>
          </a:p>
          <a:p>
            <a:pPr lvl="2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00729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73100"/>
            <a:ext cx="10515600" cy="5503863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298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Share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Avoid bank conflict</a:t>
            </a:r>
          </a:p>
          <a:p>
            <a:pPr lvl="1"/>
            <a:r>
              <a:rPr lang="en-US" dirty="0"/>
              <a:t>Tricks: add one column to take some banks though it wastes some memory</a:t>
            </a:r>
          </a:p>
          <a:p>
            <a:pPr lvl="1"/>
            <a:r>
              <a:rPr lang="en-US" dirty="0"/>
              <a:t>It depends on your share memory layout and the way to visit share memory</a:t>
            </a:r>
          </a:p>
          <a:p>
            <a:r>
              <a:rPr lang="en-US" dirty="0"/>
              <a:t>If capability &gt; 3.0, </a:t>
            </a:r>
            <a:r>
              <a:rPr lang="en-US" dirty="0" err="1"/>
              <a:t>cudaSharedMemBankSizeEightByte</a:t>
            </a:r>
            <a:r>
              <a:rPr lang="en-US" dirty="0"/>
              <a:t>, which can increase share memory bandwidth if you use 4-bytes data</a:t>
            </a:r>
          </a:p>
        </p:txBody>
      </p:sp>
    </p:spTree>
    <p:extLst>
      <p:ext uri="{BB962C8B-B14F-4D97-AF65-F5344CB8AC3E}">
        <p14:creationId xmlns:p14="http://schemas.microsoft.com/office/powerpoint/2010/main" val="367208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Constant 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Broadcast way to visit constant memory</a:t>
            </a:r>
          </a:p>
        </p:txBody>
      </p:sp>
    </p:spTree>
    <p:extLst>
      <p:ext uri="{BB962C8B-B14F-4D97-AF65-F5344CB8AC3E}">
        <p14:creationId xmlns:p14="http://schemas.microsoft.com/office/powerpoint/2010/main" val="4268400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You must know you </a:t>
            </a:r>
            <a:r>
              <a:rPr lang="en-US" dirty="0" err="1"/>
              <a:t>gpu</a:t>
            </a:r>
            <a:r>
              <a:rPr lang="en-US" dirty="0"/>
              <a:t> architecture, the capability, SM count, </a:t>
            </a:r>
            <a:r>
              <a:rPr lang="en-US" dirty="0" err="1"/>
              <a:t>cuda</a:t>
            </a:r>
            <a:r>
              <a:rPr lang="en-US" dirty="0"/>
              <a:t> cores, registers count, share memory size, etc. actually, </a:t>
            </a:r>
            <a:r>
              <a:rPr lang="en-US" dirty="0" err="1"/>
              <a:t>nvidia</a:t>
            </a:r>
            <a:r>
              <a:rPr lang="en-US" dirty="0"/>
              <a:t> provides you a excel ‘CUDA_Occupancy_calculator.xls’.</a:t>
            </a:r>
          </a:p>
          <a:p>
            <a:r>
              <a:rPr lang="en-US" dirty="0"/>
              <a:t>Checkout the occupancy of your kernel using visual profiler</a:t>
            </a:r>
          </a:p>
          <a:p>
            <a:r>
              <a:rPr lang="en-US" dirty="0"/>
              <a:t>Use built-in math lib, or fast math if </a:t>
            </a:r>
            <a:r>
              <a:rPr lang="en-US" altLang="zh-CN" dirty="0"/>
              <a:t>precision requirement is not high</a:t>
            </a:r>
          </a:p>
          <a:p>
            <a:r>
              <a:rPr lang="en-US" dirty="0"/>
              <a:t>Increase IPL(instruction parallel level), don’t use it overly(excessively)</a:t>
            </a:r>
          </a:p>
          <a:p>
            <a:r>
              <a:rPr lang="en-US" dirty="0"/>
              <a:t>Avoid warp divergence, if/switch/if…</a:t>
            </a:r>
          </a:p>
          <a:p>
            <a:r>
              <a:rPr lang="en-US" dirty="0"/>
              <a:t>Use grid stride to let less threads do more things</a:t>
            </a:r>
          </a:p>
          <a:p>
            <a:r>
              <a:rPr lang="en-US" dirty="0"/>
              <a:t>If it takes too much time while copy data to device, use page-lock memory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63225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74700"/>
            <a:ext cx="10515600" cy="540226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Loop unrolling</a:t>
            </a:r>
          </a:p>
          <a:p>
            <a:pPr lvl="1"/>
            <a:r>
              <a:rPr lang="en-US" dirty="0"/>
              <a:t>Tricks: </a:t>
            </a:r>
            <a:r>
              <a:rPr lang="en-US" sz="1800" dirty="0"/>
              <a:t>template&lt;</a:t>
            </a:r>
            <a:r>
              <a:rPr lang="en-US" sz="1800" dirty="0" err="1"/>
              <a:t>int</a:t>
            </a:r>
            <a:r>
              <a:rPr lang="en-US" sz="1800" dirty="0"/>
              <a:t> N&gt;</a:t>
            </a:r>
          </a:p>
          <a:p>
            <a:pPr marL="1371600" lvl="3" indent="0">
              <a:buNone/>
            </a:pPr>
            <a:r>
              <a:rPr lang="en-US" dirty="0"/>
              <a:t>   __global__ void </a:t>
            </a:r>
            <a:r>
              <a:rPr lang="en-US" dirty="0" err="1"/>
              <a:t>your_kernel</a:t>
            </a:r>
            <a:r>
              <a:rPr lang="en-US" dirty="0"/>
              <a:t>()</a:t>
            </a:r>
          </a:p>
          <a:p>
            <a:pPr marL="1371600" lvl="3" indent="0">
              <a:buNone/>
            </a:pPr>
            <a:r>
              <a:rPr lang="en-US" dirty="0"/>
              <a:t>{</a:t>
            </a:r>
          </a:p>
          <a:p>
            <a:pPr marL="1371600" lvl="3" indent="0">
              <a:buNone/>
            </a:pPr>
            <a:r>
              <a:rPr lang="en-US" dirty="0"/>
              <a:t>	// …</a:t>
            </a:r>
          </a:p>
          <a:p>
            <a:pPr marL="1371600" lvl="3" indent="0">
              <a:buNone/>
            </a:pPr>
            <a:r>
              <a:rPr lang="en-US" dirty="0"/>
              <a:t>	for(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=0; </a:t>
            </a:r>
            <a:r>
              <a:rPr lang="en-US" dirty="0" err="1"/>
              <a:t>i</a:t>
            </a:r>
            <a:r>
              <a:rPr lang="en-US" dirty="0"/>
              <a:t> &lt; N; </a:t>
            </a:r>
            <a:r>
              <a:rPr lang="en-US" dirty="0" err="1"/>
              <a:t>i</a:t>
            </a:r>
            <a:r>
              <a:rPr lang="en-US" dirty="0"/>
              <a:t>++){};</a:t>
            </a:r>
          </a:p>
          <a:p>
            <a:pPr marL="1371600" lvl="3" indent="0">
              <a:buNone/>
            </a:pPr>
            <a:r>
              <a:rPr lang="en-US" dirty="0"/>
              <a:t>	// …</a:t>
            </a:r>
          </a:p>
          <a:p>
            <a:pPr marL="1371600" lvl="3" indent="0">
              <a:buNone/>
            </a:pPr>
            <a:r>
              <a:rPr lang="en-US" dirty="0"/>
              <a:t>}</a:t>
            </a:r>
          </a:p>
          <a:p>
            <a:r>
              <a:rPr lang="en-US" dirty="0"/>
              <a:t>Use stream to asynchronously control multiple data copy and kernel execution</a:t>
            </a:r>
          </a:p>
          <a:p>
            <a:r>
              <a:rPr lang="en-US" dirty="0"/>
              <a:t>Define block size as a multiple of 32</a:t>
            </a:r>
          </a:p>
          <a:p>
            <a:r>
              <a:rPr lang="en-US" dirty="0"/>
              <a:t>Use texture memory, and capability &gt; 3.0, use __restrict__</a:t>
            </a:r>
          </a:p>
          <a:p>
            <a:pPr lvl="1"/>
            <a:r>
              <a:rPr lang="en-US" dirty="0"/>
              <a:t>Tricks: __global__ void </a:t>
            </a:r>
            <a:r>
              <a:rPr lang="en-US" dirty="0" err="1"/>
              <a:t>your_kernel</a:t>
            </a:r>
            <a:r>
              <a:rPr lang="en-US" dirty="0"/>
              <a:t>(</a:t>
            </a:r>
            <a:r>
              <a:rPr lang="en-US" dirty="0" err="1"/>
              <a:t>const</a:t>
            </a:r>
            <a:r>
              <a:rPr lang="en-US" dirty="0"/>
              <a:t> float __restrict__ *</a:t>
            </a:r>
            <a:r>
              <a:rPr lang="en-US" dirty="0" err="1"/>
              <a:t>d_input</a:t>
            </a:r>
            <a:r>
              <a:rPr lang="en-US" dirty="0"/>
              <a:t>, …)</a:t>
            </a:r>
          </a:p>
          <a:p>
            <a:pPr lvl="1"/>
            <a:r>
              <a:rPr lang="en-US" altLang="zh-CN" dirty="0"/>
              <a:t>Use the GPU read-only data cache</a:t>
            </a:r>
            <a:endParaRPr lang="en-US" dirty="0"/>
          </a:p>
          <a:p>
            <a:r>
              <a:rPr lang="en-US" dirty="0"/>
              <a:t>Avoid register </a:t>
            </a:r>
            <a:r>
              <a:rPr lang="en-US" altLang="zh-CN" dirty="0"/>
              <a:t>spilling, it’ll affect the occupancy</a:t>
            </a: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258681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10 Pitch"/>
              </a:rPr>
              <a:t>__restrict__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57060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96900"/>
            <a:ext cx="10515600" cy="5580063"/>
          </a:xfrm>
        </p:spPr>
        <p:txBody>
          <a:bodyPr/>
          <a:lstStyle/>
          <a:p>
            <a:r>
              <a:rPr lang="en-US" dirty="0"/>
              <a:t>If register spilling happens, change your kernel, ensure variable claiming nearby variable using. Still the same problem, use visual profiler to check </a:t>
            </a:r>
            <a:r>
              <a:rPr lang="en-US" dirty="0" err="1"/>
              <a:t>pxt</a:t>
            </a:r>
            <a:r>
              <a:rPr lang="en-US" dirty="0"/>
              <a:t> code. Or use share memory.</a:t>
            </a:r>
          </a:p>
          <a:p>
            <a:r>
              <a:rPr lang="en-US" dirty="0"/>
              <a:t>If kernel function doesn’t use share memory, use API </a:t>
            </a:r>
            <a:r>
              <a:rPr lang="en-US" dirty="0" err="1"/>
              <a:t>cudaDeviceGetCacheConfig</a:t>
            </a:r>
            <a:r>
              <a:rPr lang="en-US" dirty="0"/>
              <a:t>, choose </a:t>
            </a:r>
            <a:r>
              <a:rPr lang="en-US" dirty="0" err="1"/>
              <a:t>enum</a:t>
            </a:r>
            <a:r>
              <a:rPr lang="en-US" dirty="0"/>
              <a:t> cudaFuncCachePreferL1,</a:t>
            </a:r>
          </a:p>
          <a:p>
            <a:pPr marL="0" indent="0">
              <a:buNone/>
            </a:pPr>
            <a:r>
              <a:rPr lang="en-US" dirty="0"/>
              <a:t>   you’ll get a little improvement of performance.</a:t>
            </a:r>
          </a:p>
          <a:p>
            <a:endParaRPr lang="en-US" dirty="0"/>
          </a:p>
          <a:p>
            <a:r>
              <a:rPr lang="en-US" dirty="0"/>
              <a:t>Use __align__ to align memory</a:t>
            </a:r>
          </a:p>
          <a:p>
            <a:pPr lvl="1"/>
            <a:r>
              <a:rPr lang="en-US" dirty="0"/>
              <a:t>Tricks: struct __align__(16) </a:t>
            </a:r>
            <a:r>
              <a:rPr lang="en-US" dirty="0" err="1"/>
              <a:t>MyStruct</a:t>
            </a:r>
            <a:r>
              <a:rPr lang="en-US" dirty="0"/>
              <a:t> { float x, </a:t>
            </a:r>
            <a:r>
              <a:rPr lang="en-US" dirty="0" err="1"/>
              <a:t>int</a:t>
            </a:r>
            <a:r>
              <a:rPr lang="en-US" dirty="0"/>
              <a:t> y, float z, float w};</a:t>
            </a:r>
          </a:p>
          <a:p>
            <a:r>
              <a:rPr lang="en-US" dirty="0"/>
              <a:t>SOA(struct of array) to AOS(array of struct), reshape memory layout, store it to share memory</a:t>
            </a:r>
          </a:p>
          <a:p>
            <a:r>
              <a:rPr lang="en-US" dirty="0"/>
              <a:t>Make sure your kernel as simple as possible</a:t>
            </a:r>
          </a:p>
        </p:txBody>
      </p:sp>
    </p:spTree>
    <p:extLst>
      <p:ext uri="{BB962C8B-B14F-4D97-AF65-F5344CB8AC3E}">
        <p14:creationId xmlns:p14="http://schemas.microsoft.com/office/powerpoint/2010/main" val="40748175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71500"/>
            <a:ext cx="10515600" cy="5605463"/>
          </a:xfrm>
        </p:spPr>
        <p:txBody>
          <a:bodyPr/>
          <a:lstStyle/>
          <a:p>
            <a:r>
              <a:rPr lang="en-US" dirty="0"/>
              <a:t>Use visual profiler to check instruction level, some issues will affect the performance of kernel, execution dependency, instruction fetch, synchronization, texture,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Define constant number, don’t use like 1.0, which is double type, affecting performance a lot, use 1.0f</a:t>
            </a:r>
          </a:p>
          <a:p>
            <a:r>
              <a:rPr lang="en-US" dirty="0"/>
              <a:t>Tail effect. Sometimes, visual profiler shows you theoretical occupancy 100%, but actually, there’s just 90%.</a:t>
            </a:r>
          </a:p>
        </p:txBody>
      </p:sp>
    </p:spTree>
    <p:extLst>
      <p:ext uri="{BB962C8B-B14F-4D97-AF65-F5344CB8AC3E}">
        <p14:creationId xmlns:p14="http://schemas.microsoft.com/office/powerpoint/2010/main" val="22215816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1135</TotalTime>
  <Words>516</Words>
  <Application>Microsoft Office PowerPoint</Application>
  <PresentationFormat>Widescreen</PresentationFormat>
  <Paragraphs>55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 Unicode MS</vt:lpstr>
      <vt:lpstr>Courier 10 Pitch</vt:lpstr>
      <vt:lpstr>等线</vt:lpstr>
      <vt:lpstr>等线 Light</vt:lpstr>
      <vt:lpstr>Arial</vt:lpstr>
      <vt:lpstr>Calibri</vt:lpstr>
      <vt:lpstr>Calibri Light</vt:lpstr>
      <vt:lpstr>Office Theme</vt:lpstr>
      <vt:lpstr>PowerPoint Presentation</vt:lpstr>
      <vt:lpstr>Global memory</vt:lpstr>
      <vt:lpstr>PowerPoint Presentation</vt:lpstr>
      <vt:lpstr>Share memory</vt:lpstr>
      <vt:lpstr>Constant memory</vt:lpstr>
      <vt:lpstr>Optimization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Jianping Deng</dc:creator>
  <cp:lastModifiedBy>Jianping Deng</cp:lastModifiedBy>
  <cp:revision>27</cp:revision>
  <dcterms:created xsi:type="dcterms:W3CDTF">2017-09-19T03:11:15Z</dcterms:created>
  <dcterms:modified xsi:type="dcterms:W3CDTF">2017-09-22T10:38:58Z</dcterms:modified>
</cp:coreProperties>
</file>