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
  </p:notesMasterIdLst>
  <p:sldIdLst>
    <p:sldId id="256" r:id="rId2"/>
  </p:sldIdLst>
  <p:sldSz cx="29260800" cy="36576000"/>
  <p:notesSz cx="6858000" cy="9144000"/>
  <p:embeddedFontLst>
    <p:embeddedFont>
      <p:font typeface="Cambria" panose="02040503050406030204" pitchFamily="18" charset="0"/>
      <p:regular r:id="rId4"/>
      <p:bold r:id="rId5"/>
      <p:italic r:id="rId6"/>
      <p:boldItalic r:id="rId7"/>
    </p:embeddedFont>
    <p:embeddedFont>
      <p:font typeface="Open Sans" panose="020B0606030504020204" pitchFamily="34" charset="0"/>
      <p:regular r:id="rId8"/>
      <p:bold r:id="rId9"/>
      <p:italic r:id="rId10"/>
      <p:boldItalic r:id="rId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4A8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C11A79-A8DF-3348-9E41-A21655387524}" v="46" dt="2019-07-15T18:17:35.312"/>
  </p1510:revLst>
</p1510:revInfo>
</file>

<file path=ppt/tableStyles.xml><?xml version="1.0" encoding="utf-8"?>
<a:tblStyleLst xmlns:a="http://schemas.openxmlformats.org/drawingml/2006/main" def="{50229B8C-A754-4A68-883B-8335CC01DA55}">
  <a:tblStyle styleId="{50229B8C-A754-4A68-883B-8335CC01DA5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90"/>
    <p:restoredTop sz="94626"/>
  </p:normalViewPr>
  <p:slideViewPr>
    <p:cSldViewPr snapToGrid="0" snapToObjects="1">
      <p:cViewPr varScale="1">
        <p:scale>
          <a:sx n="22" d="100"/>
          <a:sy n="22" d="100"/>
        </p:scale>
        <p:origin x="3504" y="3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tableStyles" Target="tableStyles.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57706" y="685800"/>
            <a:ext cx="27432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2057400" y="685800"/>
            <a:ext cx="27432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997467" y="5294756"/>
            <a:ext cx="27265800" cy="14596500"/>
          </a:xfrm>
          <a:prstGeom prst="rect">
            <a:avLst/>
          </a:prstGeom>
        </p:spPr>
        <p:txBody>
          <a:bodyPr spcFirstLastPara="1" wrap="square" lIns="349450" tIns="349450" rIns="349450" bIns="349450" anchor="b" anchorCtr="0"/>
          <a:lstStyle>
            <a:lvl1pPr lvl="0" algn="ctr">
              <a:spcBef>
                <a:spcPts val="0"/>
              </a:spcBef>
              <a:spcAft>
                <a:spcPts val="0"/>
              </a:spcAft>
              <a:buSzPts val="19900"/>
              <a:buNone/>
              <a:defRPr sz="19900"/>
            </a:lvl1pPr>
            <a:lvl2pPr lvl="1" algn="ctr">
              <a:spcBef>
                <a:spcPts val="0"/>
              </a:spcBef>
              <a:spcAft>
                <a:spcPts val="0"/>
              </a:spcAft>
              <a:buSzPts val="19900"/>
              <a:buNone/>
              <a:defRPr sz="19900"/>
            </a:lvl2pPr>
            <a:lvl3pPr lvl="2" algn="ctr">
              <a:spcBef>
                <a:spcPts val="0"/>
              </a:spcBef>
              <a:spcAft>
                <a:spcPts val="0"/>
              </a:spcAft>
              <a:buSzPts val="19900"/>
              <a:buNone/>
              <a:defRPr sz="19900"/>
            </a:lvl3pPr>
            <a:lvl4pPr lvl="3" algn="ctr">
              <a:spcBef>
                <a:spcPts val="0"/>
              </a:spcBef>
              <a:spcAft>
                <a:spcPts val="0"/>
              </a:spcAft>
              <a:buSzPts val="19900"/>
              <a:buNone/>
              <a:defRPr sz="19900"/>
            </a:lvl4pPr>
            <a:lvl5pPr lvl="4" algn="ctr">
              <a:spcBef>
                <a:spcPts val="0"/>
              </a:spcBef>
              <a:spcAft>
                <a:spcPts val="0"/>
              </a:spcAft>
              <a:buSzPts val="19900"/>
              <a:buNone/>
              <a:defRPr sz="19900"/>
            </a:lvl5pPr>
            <a:lvl6pPr lvl="5" algn="ctr">
              <a:spcBef>
                <a:spcPts val="0"/>
              </a:spcBef>
              <a:spcAft>
                <a:spcPts val="0"/>
              </a:spcAft>
              <a:buSzPts val="19900"/>
              <a:buNone/>
              <a:defRPr sz="19900"/>
            </a:lvl6pPr>
            <a:lvl7pPr lvl="6" algn="ctr">
              <a:spcBef>
                <a:spcPts val="0"/>
              </a:spcBef>
              <a:spcAft>
                <a:spcPts val="0"/>
              </a:spcAft>
              <a:buSzPts val="19900"/>
              <a:buNone/>
              <a:defRPr sz="19900"/>
            </a:lvl7pPr>
            <a:lvl8pPr lvl="7" algn="ctr">
              <a:spcBef>
                <a:spcPts val="0"/>
              </a:spcBef>
              <a:spcAft>
                <a:spcPts val="0"/>
              </a:spcAft>
              <a:buSzPts val="19900"/>
              <a:buNone/>
              <a:defRPr sz="19900"/>
            </a:lvl8pPr>
            <a:lvl9pPr lvl="8" algn="ctr">
              <a:spcBef>
                <a:spcPts val="0"/>
              </a:spcBef>
              <a:spcAft>
                <a:spcPts val="0"/>
              </a:spcAft>
              <a:buSzPts val="19900"/>
              <a:buNone/>
              <a:defRPr sz="19900"/>
            </a:lvl9pPr>
          </a:lstStyle>
          <a:p>
            <a:endParaRPr/>
          </a:p>
        </p:txBody>
      </p:sp>
      <p:sp>
        <p:nvSpPr>
          <p:cNvPr id="11" name="Google Shape;11;p2"/>
          <p:cNvSpPr txBox="1">
            <a:spLocks noGrp="1"/>
          </p:cNvSpPr>
          <p:nvPr>
            <p:ph type="subTitle" idx="1"/>
          </p:nvPr>
        </p:nvSpPr>
        <p:spPr>
          <a:xfrm>
            <a:off x="997440" y="20153778"/>
            <a:ext cx="27265800" cy="5636400"/>
          </a:xfrm>
          <a:prstGeom prst="rect">
            <a:avLst/>
          </a:prstGeom>
        </p:spPr>
        <p:txBody>
          <a:bodyPr spcFirstLastPara="1" wrap="square" lIns="349450" tIns="349450" rIns="349450" bIns="349450" anchor="t" anchorCtr="0"/>
          <a:lstStyle>
            <a:lvl1pPr lvl="0" algn="ctr">
              <a:lnSpc>
                <a:spcPct val="100000"/>
              </a:lnSpc>
              <a:spcBef>
                <a:spcPts val="0"/>
              </a:spcBef>
              <a:spcAft>
                <a:spcPts val="0"/>
              </a:spcAft>
              <a:buSzPts val="10700"/>
              <a:buNone/>
              <a:defRPr sz="10700"/>
            </a:lvl1pPr>
            <a:lvl2pPr lvl="1" algn="ctr">
              <a:lnSpc>
                <a:spcPct val="100000"/>
              </a:lnSpc>
              <a:spcBef>
                <a:spcPts val="0"/>
              </a:spcBef>
              <a:spcAft>
                <a:spcPts val="0"/>
              </a:spcAft>
              <a:buSzPts val="10700"/>
              <a:buNone/>
              <a:defRPr sz="10700"/>
            </a:lvl2pPr>
            <a:lvl3pPr lvl="2" algn="ctr">
              <a:lnSpc>
                <a:spcPct val="100000"/>
              </a:lnSpc>
              <a:spcBef>
                <a:spcPts val="0"/>
              </a:spcBef>
              <a:spcAft>
                <a:spcPts val="0"/>
              </a:spcAft>
              <a:buSzPts val="10700"/>
              <a:buNone/>
              <a:defRPr sz="10700"/>
            </a:lvl3pPr>
            <a:lvl4pPr lvl="3" algn="ctr">
              <a:lnSpc>
                <a:spcPct val="100000"/>
              </a:lnSpc>
              <a:spcBef>
                <a:spcPts val="0"/>
              </a:spcBef>
              <a:spcAft>
                <a:spcPts val="0"/>
              </a:spcAft>
              <a:buSzPts val="10700"/>
              <a:buNone/>
              <a:defRPr sz="10700"/>
            </a:lvl4pPr>
            <a:lvl5pPr lvl="4" algn="ctr">
              <a:lnSpc>
                <a:spcPct val="100000"/>
              </a:lnSpc>
              <a:spcBef>
                <a:spcPts val="0"/>
              </a:spcBef>
              <a:spcAft>
                <a:spcPts val="0"/>
              </a:spcAft>
              <a:buSzPts val="10700"/>
              <a:buNone/>
              <a:defRPr sz="10700"/>
            </a:lvl5pPr>
            <a:lvl6pPr lvl="5" algn="ctr">
              <a:lnSpc>
                <a:spcPct val="100000"/>
              </a:lnSpc>
              <a:spcBef>
                <a:spcPts val="0"/>
              </a:spcBef>
              <a:spcAft>
                <a:spcPts val="0"/>
              </a:spcAft>
              <a:buSzPts val="10700"/>
              <a:buNone/>
              <a:defRPr sz="10700"/>
            </a:lvl6pPr>
            <a:lvl7pPr lvl="6" algn="ctr">
              <a:lnSpc>
                <a:spcPct val="100000"/>
              </a:lnSpc>
              <a:spcBef>
                <a:spcPts val="0"/>
              </a:spcBef>
              <a:spcAft>
                <a:spcPts val="0"/>
              </a:spcAft>
              <a:buSzPts val="10700"/>
              <a:buNone/>
              <a:defRPr sz="10700"/>
            </a:lvl7pPr>
            <a:lvl8pPr lvl="7" algn="ctr">
              <a:lnSpc>
                <a:spcPct val="100000"/>
              </a:lnSpc>
              <a:spcBef>
                <a:spcPts val="0"/>
              </a:spcBef>
              <a:spcAft>
                <a:spcPts val="0"/>
              </a:spcAft>
              <a:buSzPts val="10700"/>
              <a:buNone/>
              <a:defRPr sz="10700"/>
            </a:lvl8pPr>
            <a:lvl9pPr lvl="8" algn="ctr">
              <a:lnSpc>
                <a:spcPct val="100000"/>
              </a:lnSpc>
              <a:spcBef>
                <a:spcPts val="0"/>
              </a:spcBef>
              <a:spcAft>
                <a:spcPts val="0"/>
              </a:spcAft>
              <a:buSzPts val="10700"/>
              <a:buNone/>
              <a:defRPr sz="10700"/>
            </a:lvl9pPr>
          </a:lstStyle>
          <a:p>
            <a:endParaRPr/>
          </a:p>
        </p:txBody>
      </p:sp>
      <p:sp>
        <p:nvSpPr>
          <p:cNvPr id="12" name="Google Shape;12;p2"/>
          <p:cNvSpPr txBox="1">
            <a:spLocks noGrp="1"/>
          </p:cNvSpPr>
          <p:nvPr>
            <p:ph type="sldNum" idx="12"/>
          </p:nvPr>
        </p:nvSpPr>
        <p:spPr>
          <a:xfrm>
            <a:off x="27111865" y="33160653"/>
            <a:ext cx="1755600" cy="2799000"/>
          </a:xfrm>
          <a:prstGeom prst="rect">
            <a:avLst/>
          </a:prstGeom>
        </p:spPr>
        <p:txBody>
          <a:bodyPr spcFirstLastPara="1" wrap="square" lIns="349450" tIns="349450" rIns="349450" bIns="3494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997440" y="7865778"/>
            <a:ext cx="27265800" cy="13962600"/>
          </a:xfrm>
          <a:prstGeom prst="rect">
            <a:avLst/>
          </a:prstGeom>
        </p:spPr>
        <p:txBody>
          <a:bodyPr spcFirstLastPara="1" wrap="square" lIns="349450" tIns="349450" rIns="349450" bIns="349450" anchor="b" anchorCtr="0"/>
          <a:lstStyle>
            <a:lvl1pPr lvl="0" algn="ctr">
              <a:spcBef>
                <a:spcPts val="0"/>
              </a:spcBef>
              <a:spcAft>
                <a:spcPts val="0"/>
              </a:spcAft>
              <a:buSzPts val="45900"/>
              <a:buNone/>
              <a:defRPr sz="45900"/>
            </a:lvl1pPr>
            <a:lvl2pPr lvl="1" algn="ctr">
              <a:spcBef>
                <a:spcPts val="0"/>
              </a:spcBef>
              <a:spcAft>
                <a:spcPts val="0"/>
              </a:spcAft>
              <a:buSzPts val="45900"/>
              <a:buNone/>
              <a:defRPr sz="45900"/>
            </a:lvl2pPr>
            <a:lvl3pPr lvl="2" algn="ctr">
              <a:spcBef>
                <a:spcPts val="0"/>
              </a:spcBef>
              <a:spcAft>
                <a:spcPts val="0"/>
              </a:spcAft>
              <a:buSzPts val="45900"/>
              <a:buNone/>
              <a:defRPr sz="45900"/>
            </a:lvl3pPr>
            <a:lvl4pPr lvl="3" algn="ctr">
              <a:spcBef>
                <a:spcPts val="0"/>
              </a:spcBef>
              <a:spcAft>
                <a:spcPts val="0"/>
              </a:spcAft>
              <a:buSzPts val="45900"/>
              <a:buNone/>
              <a:defRPr sz="45900"/>
            </a:lvl4pPr>
            <a:lvl5pPr lvl="4" algn="ctr">
              <a:spcBef>
                <a:spcPts val="0"/>
              </a:spcBef>
              <a:spcAft>
                <a:spcPts val="0"/>
              </a:spcAft>
              <a:buSzPts val="45900"/>
              <a:buNone/>
              <a:defRPr sz="45900"/>
            </a:lvl5pPr>
            <a:lvl6pPr lvl="5" algn="ctr">
              <a:spcBef>
                <a:spcPts val="0"/>
              </a:spcBef>
              <a:spcAft>
                <a:spcPts val="0"/>
              </a:spcAft>
              <a:buSzPts val="45900"/>
              <a:buNone/>
              <a:defRPr sz="45900"/>
            </a:lvl6pPr>
            <a:lvl7pPr lvl="6" algn="ctr">
              <a:spcBef>
                <a:spcPts val="0"/>
              </a:spcBef>
              <a:spcAft>
                <a:spcPts val="0"/>
              </a:spcAft>
              <a:buSzPts val="45900"/>
              <a:buNone/>
              <a:defRPr sz="45900"/>
            </a:lvl7pPr>
            <a:lvl8pPr lvl="7" algn="ctr">
              <a:spcBef>
                <a:spcPts val="0"/>
              </a:spcBef>
              <a:spcAft>
                <a:spcPts val="0"/>
              </a:spcAft>
              <a:buSzPts val="45900"/>
              <a:buNone/>
              <a:defRPr sz="45900"/>
            </a:lvl8pPr>
            <a:lvl9pPr lvl="8" algn="ctr">
              <a:spcBef>
                <a:spcPts val="0"/>
              </a:spcBef>
              <a:spcAft>
                <a:spcPts val="0"/>
              </a:spcAft>
              <a:buSzPts val="45900"/>
              <a:buNone/>
              <a:defRPr sz="45900"/>
            </a:lvl9pPr>
          </a:lstStyle>
          <a:p>
            <a:r>
              <a:t>xx%</a:t>
            </a:r>
          </a:p>
        </p:txBody>
      </p:sp>
      <p:sp>
        <p:nvSpPr>
          <p:cNvPr id="46" name="Google Shape;46;p11"/>
          <p:cNvSpPr txBox="1">
            <a:spLocks noGrp="1"/>
          </p:cNvSpPr>
          <p:nvPr>
            <p:ph type="body" idx="1"/>
          </p:nvPr>
        </p:nvSpPr>
        <p:spPr>
          <a:xfrm>
            <a:off x="997440" y="22415822"/>
            <a:ext cx="27265800" cy="9249900"/>
          </a:xfrm>
          <a:prstGeom prst="rect">
            <a:avLst/>
          </a:prstGeom>
        </p:spPr>
        <p:txBody>
          <a:bodyPr spcFirstLastPara="1" wrap="square" lIns="349450" tIns="349450" rIns="349450" bIns="349450" anchor="t" anchorCtr="0"/>
          <a:lstStyle>
            <a:lvl1pPr marL="457200" lvl="0" indent="-666750" algn="ctr">
              <a:spcBef>
                <a:spcPts val="0"/>
              </a:spcBef>
              <a:spcAft>
                <a:spcPts val="0"/>
              </a:spcAft>
              <a:buSzPts val="6900"/>
              <a:buChar char="●"/>
              <a:defRPr/>
            </a:lvl1pPr>
            <a:lvl2pPr marL="914400" lvl="1" indent="-571500" algn="ctr">
              <a:spcBef>
                <a:spcPts val="6100"/>
              </a:spcBef>
              <a:spcAft>
                <a:spcPts val="0"/>
              </a:spcAft>
              <a:buSzPts val="5400"/>
              <a:buChar char="○"/>
              <a:defRPr/>
            </a:lvl2pPr>
            <a:lvl3pPr marL="1371600" lvl="2" indent="-571500" algn="ctr">
              <a:spcBef>
                <a:spcPts val="6100"/>
              </a:spcBef>
              <a:spcAft>
                <a:spcPts val="0"/>
              </a:spcAft>
              <a:buSzPts val="5400"/>
              <a:buChar char="■"/>
              <a:defRPr/>
            </a:lvl3pPr>
            <a:lvl4pPr marL="1828800" lvl="3" indent="-571500" algn="ctr">
              <a:spcBef>
                <a:spcPts val="6100"/>
              </a:spcBef>
              <a:spcAft>
                <a:spcPts val="0"/>
              </a:spcAft>
              <a:buSzPts val="5400"/>
              <a:buChar char="●"/>
              <a:defRPr/>
            </a:lvl4pPr>
            <a:lvl5pPr marL="2286000" lvl="4" indent="-571500" algn="ctr">
              <a:spcBef>
                <a:spcPts val="6100"/>
              </a:spcBef>
              <a:spcAft>
                <a:spcPts val="0"/>
              </a:spcAft>
              <a:buSzPts val="5400"/>
              <a:buChar char="○"/>
              <a:defRPr/>
            </a:lvl5pPr>
            <a:lvl6pPr marL="2743200" lvl="5" indent="-571500" algn="ctr">
              <a:spcBef>
                <a:spcPts val="6100"/>
              </a:spcBef>
              <a:spcAft>
                <a:spcPts val="0"/>
              </a:spcAft>
              <a:buSzPts val="5400"/>
              <a:buChar char="■"/>
              <a:defRPr/>
            </a:lvl6pPr>
            <a:lvl7pPr marL="3200400" lvl="6" indent="-571500" algn="ctr">
              <a:spcBef>
                <a:spcPts val="6100"/>
              </a:spcBef>
              <a:spcAft>
                <a:spcPts val="0"/>
              </a:spcAft>
              <a:buSzPts val="5400"/>
              <a:buChar char="●"/>
              <a:defRPr/>
            </a:lvl7pPr>
            <a:lvl8pPr marL="3657600" lvl="7" indent="-571500" algn="ctr">
              <a:spcBef>
                <a:spcPts val="6100"/>
              </a:spcBef>
              <a:spcAft>
                <a:spcPts val="0"/>
              </a:spcAft>
              <a:buSzPts val="5400"/>
              <a:buChar char="○"/>
              <a:defRPr/>
            </a:lvl8pPr>
            <a:lvl9pPr marL="4114800" lvl="8" indent="-571500" algn="ctr">
              <a:spcBef>
                <a:spcPts val="6100"/>
              </a:spcBef>
              <a:spcAft>
                <a:spcPts val="6100"/>
              </a:spcAft>
              <a:buSzPts val="5400"/>
              <a:buChar char="■"/>
              <a:defRPr/>
            </a:lvl9pPr>
          </a:lstStyle>
          <a:p>
            <a:endParaRPr/>
          </a:p>
        </p:txBody>
      </p:sp>
      <p:sp>
        <p:nvSpPr>
          <p:cNvPr id="47" name="Google Shape;47;p11"/>
          <p:cNvSpPr txBox="1">
            <a:spLocks noGrp="1"/>
          </p:cNvSpPr>
          <p:nvPr>
            <p:ph type="sldNum" idx="12"/>
          </p:nvPr>
        </p:nvSpPr>
        <p:spPr>
          <a:xfrm>
            <a:off x="27111865" y="33160653"/>
            <a:ext cx="1755600" cy="2799000"/>
          </a:xfrm>
          <a:prstGeom prst="rect">
            <a:avLst/>
          </a:prstGeom>
        </p:spPr>
        <p:txBody>
          <a:bodyPr spcFirstLastPara="1" wrap="square" lIns="349450" tIns="349450" rIns="349450" bIns="3494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27111865" y="33160653"/>
            <a:ext cx="1755600" cy="2799000"/>
          </a:xfrm>
          <a:prstGeom prst="rect">
            <a:avLst/>
          </a:prstGeom>
        </p:spPr>
        <p:txBody>
          <a:bodyPr spcFirstLastPara="1" wrap="square" lIns="349450" tIns="349450" rIns="349450" bIns="3494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997440" y="15294933"/>
            <a:ext cx="27265800" cy="5985900"/>
          </a:xfrm>
          <a:prstGeom prst="rect">
            <a:avLst/>
          </a:prstGeom>
        </p:spPr>
        <p:txBody>
          <a:bodyPr spcFirstLastPara="1" wrap="square" lIns="349450" tIns="349450" rIns="349450" bIns="349450" anchor="ctr" anchorCtr="0"/>
          <a:lstStyle>
            <a:lvl1pPr lvl="0" algn="ctr">
              <a:spcBef>
                <a:spcPts val="0"/>
              </a:spcBef>
              <a:spcAft>
                <a:spcPts val="0"/>
              </a:spcAft>
              <a:buSzPts val="13800"/>
              <a:buNone/>
              <a:defRPr sz="13800"/>
            </a:lvl1pPr>
            <a:lvl2pPr lvl="1" algn="ctr">
              <a:spcBef>
                <a:spcPts val="0"/>
              </a:spcBef>
              <a:spcAft>
                <a:spcPts val="0"/>
              </a:spcAft>
              <a:buSzPts val="13800"/>
              <a:buNone/>
              <a:defRPr sz="13800"/>
            </a:lvl2pPr>
            <a:lvl3pPr lvl="2" algn="ctr">
              <a:spcBef>
                <a:spcPts val="0"/>
              </a:spcBef>
              <a:spcAft>
                <a:spcPts val="0"/>
              </a:spcAft>
              <a:buSzPts val="13800"/>
              <a:buNone/>
              <a:defRPr sz="13800"/>
            </a:lvl3pPr>
            <a:lvl4pPr lvl="3" algn="ctr">
              <a:spcBef>
                <a:spcPts val="0"/>
              </a:spcBef>
              <a:spcAft>
                <a:spcPts val="0"/>
              </a:spcAft>
              <a:buSzPts val="13800"/>
              <a:buNone/>
              <a:defRPr sz="13800"/>
            </a:lvl4pPr>
            <a:lvl5pPr lvl="4" algn="ctr">
              <a:spcBef>
                <a:spcPts val="0"/>
              </a:spcBef>
              <a:spcAft>
                <a:spcPts val="0"/>
              </a:spcAft>
              <a:buSzPts val="13800"/>
              <a:buNone/>
              <a:defRPr sz="13800"/>
            </a:lvl5pPr>
            <a:lvl6pPr lvl="5" algn="ctr">
              <a:spcBef>
                <a:spcPts val="0"/>
              </a:spcBef>
              <a:spcAft>
                <a:spcPts val="0"/>
              </a:spcAft>
              <a:buSzPts val="13800"/>
              <a:buNone/>
              <a:defRPr sz="13800"/>
            </a:lvl6pPr>
            <a:lvl7pPr lvl="6" algn="ctr">
              <a:spcBef>
                <a:spcPts val="0"/>
              </a:spcBef>
              <a:spcAft>
                <a:spcPts val="0"/>
              </a:spcAft>
              <a:buSzPts val="13800"/>
              <a:buNone/>
              <a:defRPr sz="13800"/>
            </a:lvl7pPr>
            <a:lvl8pPr lvl="7" algn="ctr">
              <a:spcBef>
                <a:spcPts val="0"/>
              </a:spcBef>
              <a:spcAft>
                <a:spcPts val="0"/>
              </a:spcAft>
              <a:buSzPts val="13800"/>
              <a:buNone/>
              <a:defRPr sz="13800"/>
            </a:lvl8pPr>
            <a:lvl9pPr lvl="8" algn="ctr">
              <a:spcBef>
                <a:spcPts val="0"/>
              </a:spcBef>
              <a:spcAft>
                <a:spcPts val="0"/>
              </a:spcAft>
              <a:buSzPts val="13800"/>
              <a:buNone/>
              <a:defRPr sz="13800"/>
            </a:lvl9pPr>
          </a:lstStyle>
          <a:p>
            <a:endParaRPr/>
          </a:p>
        </p:txBody>
      </p:sp>
      <p:sp>
        <p:nvSpPr>
          <p:cNvPr id="15" name="Google Shape;15;p3"/>
          <p:cNvSpPr txBox="1">
            <a:spLocks noGrp="1"/>
          </p:cNvSpPr>
          <p:nvPr>
            <p:ph type="sldNum" idx="12"/>
          </p:nvPr>
        </p:nvSpPr>
        <p:spPr>
          <a:xfrm>
            <a:off x="27111865" y="33160653"/>
            <a:ext cx="1755600" cy="2799000"/>
          </a:xfrm>
          <a:prstGeom prst="rect">
            <a:avLst/>
          </a:prstGeom>
        </p:spPr>
        <p:txBody>
          <a:bodyPr spcFirstLastPara="1" wrap="square" lIns="349450" tIns="349450" rIns="349450" bIns="3494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997440" y="3164622"/>
            <a:ext cx="27265800" cy="4072500"/>
          </a:xfrm>
          <a:prstGeom prst="rect">
            <a:avLst/>
          </a:prstGeom>
        </p:spPr>
        <p:txBody>
          <a:bodyPr spcFirstLastPara="1" wrap="square" lIns="349450" tIns="349450" rIns="349450" bIns="349450" anchor="t" anchorCtr="0"/>
          <a:lstStyle>
            <a:lvl1pPr lvl="0">
              <a:spcBef>
                <a:spcPts val="0"/>
              </a:spcBef>
              <a:spcAft>
                <a:spcPts val="0"/>
              </a:spcAft>
              <a:buSzPts val="10700"/>
              <a:buNone/>
              <a:defRPr/>
            </a:lvl1pPr>
            <a:lvl2pPr lvl="1">
              <a:spcBef>
                <a:spcPts val="0"/>
              </a:spcBef>
              <a:spcAft>
                <a:spcPts val="0"/>
              </a:spcAft>
              <a:buSzPts val="10700"/>
              <a:buNone/>
              <a:defRPr/>
            </a:lvl2pPr>
            <a:lvl3pPr lvl="2">
              <a:spcBef>
                <a:spcPts val="0"/>
              </a:spcBef>
              <a:spcAft>
                <a:spcPts val="0"/>
              </a:spcAft>
              <a:buSzPts val="10700"/>
              <a:buNone/>
              <a:defRPr/>
            </a:lvl3pPr>
            <a:lvl4pPr lvl="3">
              <a:spcBef>
                <a:spcPts val="0"/>
              </a:spcBef>
              <a:spcAft>
                <a:spcPts val="0"/>
              </a:spcAft>
              <a:buSzPts val="10700"/>
              <a:buNone/>
              <a:defRPr/>
            </a:lvl4pPr>
            <a:lvl5pPr lvl="4">
              <a:spcBef>
                <a:spcPts val="0"/>
              </a:spcBef>
              <a:spcAft>
                <a:spcPts val="0"/>
              </a:spcAft>
              <a:buSzPts val="10700"/>
              <a:buNone/>
              <a:defRPr/>
            </a:lvl5pPr>
            <a:lvl6pPr lvl="5">
              <a:spcBef>
                <a:spcPts val="0"/>
              </a:spcBef>
              <a:spcAft>
                <a:spcPts val="0"/>
              </a:spcAft>
              <a:buSzPts val="10700"/>
              <a:buNone/>
              <a:defRPr/>
            </a:lvl6pPr>
            <a:lvl7pPr lvl="6">
              <a:spcBef>
                <a:spcPts val="0"/>
              </a:spcBef>
              <a:spcAft>
                <a:spcPts val="0"/>
              </a:spcAft>
              <a:buSzPts val="10700"/>
              <a:buNone/>
              <a:defRPr/>
            </a:lvl7pPr>
            <a:lvl8pPr lvl="7">
              <a:spcBef>
                <a:spcPts val="0"/>
              </a:spcBef>
              <a:spcAft>
                <a:spcPts val="0"/>
              </a:spcAft>
              <a:buSzPts val="10700"/>
              <a:buNone/>
              <a:defRPr/>
            </a:lvl8pPr>
            <a:lvl9pPr lvl="8">
              <a:spcBef>
                <a:spcPts val="0"/>
              </a:spcBef>
              <a:spcAft>
                <a:spcPts val="0"/>
              </a:spcAft>
              <a:buSzPts val="10700"/>
              <a:buNone/>
              <a:defRPr/>
            </a:lvl9pPr>
          </a:lstStyle>
          <a:p>
            <a:endParaRPr/>
          </a:p>
        </p:txBody>
      </p:sp>
      <p:sp>
        <p:nvSpPr>
          <p:cNvPr id="18" name="Google Shape;18;p4"/>
          <p:cNvSpPr txBox="1">
            <a:spLocks noGrp="1"/>
          </p:cNvSpPr>
          <p:nvPr>
            <p:ph type="body" idx="1"/>
          </p:nvPr>
        </p:nvSpPr>
        <p:spPr>
          <a:xfrm>
            <a:off x="997440" y="8195378"/>
            <a:ext cx="27265800" cy="24294600"/>
          </a:xfrm>
          <a:prstGeom prst="rect">
            <a:avLst/>
          </a:prstGeom>
        </p:spPr>
        <p:txBody>
          <a:bodyPr spcFirstLastPara="1" wrap="square" lIns="349450" tIns="349450" rIns="349450" bIns="349450" anchor="t" anchorCtr="0"/>
          <a:lstStyle>
            <a:lvl1pPr marL="457200" lvl="0" indent="-666750">
              <a:spcBef>
                <a:spcPts val="0"/>
              </a:spcBef>
              <a:spcAft>
                <a:spcPts val="0"/>
              </a:spcAft>
              <a:buSzPts val="6900"/>
              <a:buChar char="●"/>
              <a:defRPr/>
            </a:lvl1pPr>
            <a:lvl2pPr marL="914400" lvl="1" indent="-571500">
              <a:spcBef>
                <a:spcPts val="6100"/>
              </a:spcBef>
              <a:spcAft>
                <a:spcPts val="0"/>
              </a:spcAft>
              <a:buSzPts val="5400"/>
              <a:buChar char="○"/>
              <a:defRPr/>
            </a:lvl2pPr>
            <a:lvl3pPr marL="1371600" lvl="2" indent="-571500">
              <a:spcBef>
                <a:spcPts val="6100"/>
              </a:spcBef>
              <a:spcAft>
                <a:spcPts val="0"/>
              </a:spcAft>
              <a:buSzPts val="5400"/>
              <a:buChar char="■"/>
              <a:defRPr/>
            </a:lvl3pPr>
            <a:lvl4pPr marL="1828800" lvl="3" indent="-571500">
              <a:spcBef>
                <a:spcPts val="6100"/>
              </a:spcBef>
              <a:spcAft>
                <a:spcPts val="0"/>
              </a:spcAft>
              <a:buSzPts val="5400"/>
              <a:buChar char="●"/>
              <a:defRPr/>
            </a:lvl4pPr>
            <a:lvl5pPr marL="2286000" lvl="4" indent="-571500">
              <a:spcBef>
                <a:spcPts val="6100"/>
              </a:spcBef>
              <a:spcAft>
                <a:spcPts val="0"/>
              </a:spcAft>
              <a:buSzPts val="5400"/>
              <a:buChar char="○"/>
              <a:defRPr/>
            </a:lvl5pPr>
            <a:lvl6pPr marL="2743200" lvl="5" indent="-571500">
              <a:spcBef>
                <a:spcPts val="6100"/>
              </a:spcBef>
              <a:spcAft>
                <a:spcPts val="0"/>
              </a:spcAft>
              <a:buSzPts val="5400"/>
              <a:buChar char="■"/>
              <a:defRPr/>
            </a:lvl6pPr>
            <a:lvl7pPr marL="3200400" lvl="6" indent="-571500">
              <a:spcBef>
                <a:spcPts val="6100"/>
              </a:spcBef>
              <a:spcAft>
                <a:spcPts val="0"/>
              </a:spcAft>
              <a:buSzPts val="5400"/>
              <a:buChar char="●"/>
              <a:defRPr/>
            </a:lvl7pPr>
            <a:lvl8pPr marL="3657600" lvl="7" indent="-571500">
              <a:spcBef>
                <a:spcPts val="6100"/>
              </a:spcBef>
              <a:spcAft>
                <a:spcPts val="0"/>
              </a:spcAft>
              <a:buSzPts val="5400"/>
              <a:buChar char="○"/>
              <a:defRPr/>
            </a:lvl8pPr>
            <a:lvl9pPr marL="4114800" lvl="8" indent="-571500">
              <a:spcBef>
                <a:spcPts val="6100"/>
              </a:spcBef>
              <a:spcAft>
                <a:spcPts val="6100"/>
              </a:spcAft>
              <a:buSzPts val="5400"/>
              <a:buChar char="■"/>
              <a:defRPr/>
            </a:lvl9pPr>
          </a:lstStyle>
          <a:p>
            <a:endParaRPr/>
          </a:p>
        </p:txBody>
      </p:sp>
      <p:sp>
        <p:nvSpPr>
          <p:cNvPr id="19" name="Google Shape;19;p4"/>
          <p:cNvSpPr txBox="1">
            <a:spLocks noGrp="1"/>
          </p:cNvSpPr>
          <p:nvPr>
            <p:ph type="sldNum" idx="12"/>
          </p:nvPr>
        </p:nvSpPr>
        <p:spPr>
          <a:xfrm>
            <a:off x="27111865" y="33160653"/>
            <a:ext cx="1755600" cy="2799000"/>
          </a:xfrm>
          <a:prstGeom prst="rect">
            <a:avLst/>
          </a:prstGeom>
        </p:spPr>
        <p:txBody>
          <a:bodyPr spcFirstLastPara="1" wrap="square" lIns="349450" tIns="349450" rIns="349450" bIns="3494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997440" y="3164622"/>
            <a:ext cx="27265800" cy="4072500"/>
          </a:xfrm>
          <a:prstGeom prst="rect">
            <a:avLst/>
          </a:prstGeom>
        </p:spPr>
        <p:txBody>
          <a:bodyPr spcFirstLastPara="1" wrap="square" lIns="349450" tIns="349450" rIns="349450" bIns="349450" anchor="t" anchorCtr="0"/>
          <a:lstStyle>
            <a:lvl1pPr lvl="0">
              <a:spcBef>
                <a:spcPts val="0"/>
              </a:spcBef>
              <a:spcAft>
                <a:spcPts val="0"/>
              </a:spcAft>
              <a:buSzPts val="10700"/>
              <a:buNone/>
              <a:defRPr/>
            </a:lvl1pPr>
            <a:lvl2pPr lvl="1">
              <a:spcBef>
                <a:spcPts val="0"/>
              </a:spcBef>
              <a:spcAft>
                <a:spcPts val="0"/>
              </a:spcAft>
              <a:buSzPts val="10700"/>
              <a:buNone/>
              <a:defRPr/>
            </a:lvl2pPr>
            <a:lvl3pPr lvl="2">
              <a:spcBef>
                <a:spcPts val="0"/>
              </a:spcBef>
              <a:spcAft>
                <a:spcPts val="0"/>
              </a:spcAft>
              <a:buSzPts val="10700"/>
              <a:buNone/>
              <a:defRPr/>
            </a:lvl3pPr>
            <a:lvl4pPr lvl="3">
              <a:spcBef>
                <a:spcPts val="0"/>
              </a:spcBef>
              <a:spcAft>
                <a:spcPts val="0"/>
              </a:spcAft>
              <a:buSzPts val="10700"/>
              <a:buNone/>
              <a:defRPr/>
            </a:lvl4pPr>
            <a:lvl5pPr lvl="4">
              <a:spcBef>
                <a:spcPts val="0"/>
              </a:spcBef>
              <a:spcAft>
                <a:spcPts val="0"/>
              </a:spcAft>
              <a:buSzPts val="10700"/>
              <a:buNone/>
              <a:defRPr/>
            </a:lvl5pPr>
            <a:lvl6pPr lvl="5">
              <a:spcBef>
                <a:spcPts val="0"/>
              </a:spcBef>
              <a:spcAft>
                <a:spcPts val="0"/>
              </a:spcAft>
              <a:buSzPts val="10700"/>
              <a:buNone/>
              <a:defRPr/>
            </a:lvl6pPr>
            <a:lvl7pPr lvl="6">
              <a:spcBef>
                <a:spcPts val="0"/>
              </a:spcBef>
              <a:spcAft>
                <a:spcPts val="0"/>
              </a:spcAft>
              <a:buSzPts val="10700"/>
              <a:buNone/>
              <a:defRPr/>
            </a:lvl7pPr>
            <a:lvl8pPr lvl="7">
              <a:spcBef>
                <a:spcPts val="0"/>
              </a:spcBef>
              <a:spcAft>
                <a:spcPts val="0"/>
              </a:spcAft>
              <a:buSzPts val="10700"/>
              <a:buNone/>
              <a:defRPr/>
            </a:lvl8pPr>
            <a:lvl9pPr lvl="8">
              <a:spcBef>
                <a:spcPts val="0"/>
              </a:spcBef>
              <a:spcAft>
                <a:spcPts val="0"/>
              </a:spcAft>
              <a:buSzPts val="10700"/>
              <a:buNone/>
              <a:defRPr/>
            </a:lvl9pPr>
          </a:lstStyle>
          <a:p>
            <a:endParaRPr/>
          </a:p>
        </p:txBody>
      </p:sp>
      <p:sp>
        <p:nvSpPr>
          <p:cNvPr id="22" name="Google Shape;22;p5"/>
          <p:cNvSpPr txBox="1">
            <a:spLocks noGrp="1"/>
          </p:cNvSpPr>
          <p:nvPr>
            <p:ph type="body" idx="1"/>
          </p:nvPr>
        </p:nvSpPr>
        <p:spPr>
          <a:xfrm>
            <a:off x="997440" y="8195378"/>
            <a:ext cx="12799800" cy="24294600"/>
          </a:xfrm>
          <a:prstGeom prst="rect">
            <a:avLst/>
          </a:prstGeom>
        </p:spPr>
        <p:txBody>
          <a:bodyPr spcFirstLastPara="1" wrap="square" lIns="349450" tIns="349450" rIns="349450" bIns="349450" anchor="t" anchorCtr="0"/>
          <a:lstStyle>
            <a:lvl1pPr marL="457200" lvl="0" indent="-571500">
              <a:spcBef>
                <a:spcPts val="0"/>
              </a:spcBef>
              <a:spcAft>
                <a:spcPts val="0"/>
              </a:spcAft>
              <a:buSzPts val="5400"/>
              <a:buChar char="●"/>
              <a:defRPr sz="5400"/>
            </a:lvl1pPr>
            <a:lvl2pPr marL="914400" lvl="1" indent="-520700">
              <a:spcBef>
                <a:spcPts val="6100"/>
              </a:spcBef>
              <a:spcAft>
                <a:spcPts val="0"/>
              </a:spcAft>
              <a:buSzPts val="4600"/>
              <a:buChar char="○"/>
              <a:defRPr sz="4600"/>
            </a:lvl2pPr>
            <a:lvl3pPr marL="1371600" lvl="2" indent="-520700">
              <a:spcBef>
                <a:spcPts val="6100"/>
              </a:spcBef>
              <a:spcAft>
                <a:spcPts val="0"/>
              </a:spcAft>
              <a:buSzPts val="4600"/>
              <a:buChar char="■"/>
              <a:defRPr sz="4600"/>
            </a:lvl3pPr>
            <a:lvl4pPr marL="1828800" lvl="3" indent="-520700">
              <a:spcBef>
                <a:spcPts val="6100"/>
              </a:spcBef>
              <a:spcAft>
                <a:spcPts val="0"/>
              </a:spcAft>
              <a:buSzPts val="4600"/>
              <a:buChar char="●"/>
              <a:defRPr sz="4600"/>
            </a:lvl4pPr>
            <a:lvl5pPr marL="2286000" lvl="4" indent="-520700">
              <a:spcBef>
                <a:spcPts val="6100"/>
              </a:spcBef>
              <a:spcAft>
                <a:spcPts val="0"/>
              </a:spcAft>
              <a:buSzPts val="4600"/>
              <a:buChar char="○"/>
              <a:defRPr sz="4600"/>
            </a:lvl5pPr>
            <a:lvl6pPr marL="2743200" lvl="5" indent="-520700">
              <a:spcBef>
                <a:spcPts val="6100"/>
              </a:spcBef>
              <a:spcAft>
                <a:spcPts val="0"/>
              </a:spcAft>
              <a:buSzPts val="4600"/>
              <a:buChar char="■"/>
              <a:defRPr sz="4600"/>
            </a:lvl6pPr>
            <a:lvl7pPr marL="3200400" lvl="6" indent="-520700">
              <a:spcBef>
                <a:spcPts val="6100"/>
              </a:spcBef>
              <a:spcAft>
                <a:spcPts val="0"/>
              </a:spcAft>
              <a:buSzPts val="4600"/>
              <a:buChar char="●"/>
              <a:defRPr sz="4600"/>
            </a:lvl7pPr>
            <a:lvl8pPr marL="3657600" lvl="7" indent="-520700">
              <a:spcBef>
                <a:spcPts val="6100"/>
              </a:spcBef>
              <a:spcAft>
                <a:spcPts val="0"/>
              </a:spcAft>
              <a:buSzPts val="4600"/>
              <a:buChar char="○"/>
              <a:defRPr sz="4600"/>
            </a:lvl8pPr>
            <a:lvl9pPr marL="4114800" lvl="8" indent="-520700">
              <a:spcBef>
                <a:spcPts val="6100"/>
              </a:spcBef>
              <a:spcAft>
                <a:spcPts val="6100"/>
              </a:spcAft>
              <a:buSzPts val="4600"/>
              <a:buChar char="■"/>
              <a:defRPr sz="4600"/>
            </a:lvl9pPr>
          </a:lstStyle>
          <a:p>
            <a:endParaRPr/>
          </a:p>
        </p:txBody>
      </p:sp>
      <p:sp>
        <p:nvSpPr>
          <p:cNvPr id="23" name="Google Shape;23;p5"/>
          <p:cNvSpPr txBox="1">
            <a:spLocks noGrp="1"/>
          </p:cNvSpPr>
          <p:nvPr>
            <p:ph type="body" idx="2"/>
          </p:nvPr>
        </p:nvSpPr>
        <p:spPr>
          <a:xfrm>
            <a:off x="15463680" y="8195378"/>
            <a:ext cx="12799800" cy="24294600"/>
          </a:xfrm>
          <a:prstGeom prst="rect">
            <a:avLst/>
          </a:prstGeom>
        </p:spPr>
        <p:txBody>
          <a:bodyPr spcFirstLastPara="1" wrap="square" lIns="349450" tIns="349450" rIns="349450" bIns="349450" anchor="t" anchorCtr="0"/>
          <a:lstStyle>
            <a:lvl1pPr marL="457200" lvl="0" indent="-571500">
              <a:spcBef>
                <a:spcPts val="0"/>
              </a:spcBef>
              <a:spcAft>
                <a:spcPts val="0"/>
              </a:spcAft>
              <a:buSzPts val="5400"/>
              <a:buChar char="●"/>
              <a:defRPr sz="5400"/>
            </a:lvl1pPr>
            <a:lvl2pPr marL="914400" lvl="1" indent="-520700">
              <a:spcBef>
                <a:spcPts val="6100"/>
              </a:spcBef>
              <a:spcAft>
                <a:spcPts val="0"/>
              </a:spcAft>
              <a:buSzPts val="4600"/>
              <a:buChar char="○"/>
              <a:defRPr sz="4600"/>
            </a:lvl2pPr>
            <a:lvl3pPr marL="1371600" lvl="2" indent="-520700">
              <a:spcBef>
                <a:spcPts val="6100"/>
              </a:spcBef>
              <a:spcAft>
                <a:spcPts val="0"/>
              </a:spcAft>
              <a:buSzPts val="4600"/>
              <a:buChar char="■"/>
              <a:defRPr sz="4600"/>
            </a:lvl3pPr>
            <a:lvl4pPr marL="1828800" lvl="3" indent="-520700">
              <a:spcBef>
                <a:spcPts val="6100"/>
              </a:spcBef>
              <a:spcAft>
                <a:spcPts val="0"/>
              </a:spcAft>
              <a:buSzPts val="4600"/>
              <a:buChar char="●"/>
              <a:defRPr sz="4600"/>
            </a:lvl4pPr>
            <a:lvl5pPr marL="2286000" lvl="4" indent="-520700">
              <a:spcBef>
                <a:spcPts val="6100"/>
              </a:spcBef>
              <a:spcAft>
                <a:spcPts val="0"/>
              </a:spcAft>
              <a:buSzPts val="4600"/>
              <a:buChar char="○"/>
              <a:defRPr sz="4600"/>
            </a:lvl5pPr>
            <a:lvl6pPr marL="2743200" lvl="5" indent="-520700">
              <a:spcBef>
                <a:spcPts val="6100"/>
              </a:spcBef>
              <a:spcAft>
                <a:spcPts val="0"/>
              </a:spcAft>
              <a:buSzPts val="4600"/>
              <a:buChar char="■"/>
              <a:defRPr sz="4600"/>
            </a:lvl6pPr>
            <a:lvl7pPr marL="3200400" lvl="6" indent="-520700">
              <a:spcBef>
                <a:spcPts val="6100"/>
              </a:spcBef>
              <a:spcAft>
                <a:spcPts val="0"/>
              </a:spcAft>
              <a:buSzPts val="4600"/>
              <a:buChar char="●"/>
              <a:defRPr sz="4600"/>
            </a:lvl7pPr>
            <a:lvl8pPr marL="3657600" lvl="7" indent="-520700">
              <a:spcBef>
                <a:spcPts val="6100"/>
              </a:spcBef>
              <a:spcAft>
                <a:spcPts val="0"/>
              </a:spcAft>
              <a:buSzPts val="4600"/>
              <a:buChar char="○"/>
              <a:defRPr sz="4600"/>
            </a:lvl8pPr>
            <a:lvl9pPr marL="4114800" lvl="8" indent="-520700">
              <a:spcBef>
                <a:spcPts val="6100"/>
              </a:spcBef>
              <a:spcAft>
                <a:spcPts val="6100"/>
              </a:spcAft>
              <a:buSzPts val="4600"/>
              <a:buChar char="■"/>
              <a:defRPr sz="4600"/>
            </a:lvl9pPr>
          </a:lstStyle>
          <a:p>
            <a:endParaRPr/>
          </a:p>
        </p:txBody>
      </p:sp>
      <p:sp>
        <p:nvSpPr>
          <p:cNvPr id="24" name="Google Shape;24;p5"/>
          <p:cNvSpPr txBox="1">
            <a:spLocks noGrp="1"/>
          </p:cNvSpPr>
          <p:nvPr>
            <p:ph type="sldNum" idx="12"/>
          </p:nvPr>
        </p:nvSpPr>
        <p:spPr>
          <a:xfrm>
            <a:off x="27111865" y="33160653"/>
            <a:ext cx="1755600" cy="2799000"/>
          </a:xfrm>
          <a:prstGeom prst="rect">
            <a:avLst/>
          </a:prstGeom>
        </p:spPr>
        <p:txBody>
          <a:bodyPr spcFirstLastPara="1" wrap="square" lIns="349450" tIns="349450" rIns="349450" bIns="3494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997440" y="3164622"/>
            <a:ext cx="27265800" cy="4072500"/>
          </a:xfrm>
          <a:prstGeom prst="rect">
            <a:avLst/>
          </a:prstGeom>
        </p:spPr>
        <p:txBody>
          <a:bodyPr spcFirstLastPara="1" wrap="square" lIns="349450" tIns="349450" rIns="349450" bIns="349450" anchor="t" anchorCtr="0"/>
          <a:lstStyle>
            <a:lvl1pPr lvl="0">
              <a:spcBef>
                <a:spcPts val="0"/>
              </a:spcBef>
              <a:spcAft>
                <a:spcPts val="0"/>
              </a:spcAft>
              <a:buSzPts val="10700"/>
              <a:buNone/>
              <a:defRPr/>
            </a:lvl1pPr>
            <a:lvl2pPr lvl="1">
              <a:spcBef>
                <a:spcPts val="0"/>
              </a:spcBef>
              <a:spcAft>
                <a:spcPts val="0"/>
              </a:spcAft>
              <a:buSzPts val="10700"/>
              <a:buNone/>
              <a:defRPr/>
            </a:lvl2pPr>
            <a:lvl3pPr lvl="2">
              <a:spcBef>
                <a:spcPts val="0"/>
              </a:spcBef>
              <a:spcAft>
                <a:spcPts val="0"/>
              </a:spcAft>
              <a:buSzPts val="10700"/>
              <a:buNone/>
              <a:defRPr/>
            </a:lvl3pPr>
            <a:lvl4pPr lvl="3">
              <a:spcBef>
                <a:spcPts val="0"/>
              </a:spcBef>
              <a:spcAft>
                <a:spcPts val="0"/>
              </a:spcAft>
              <a:buSzPts val="10700"/>
              <a:buNone/>
              <a:defRPr/>
            </a:lvl4pPr>
            <a:lvl5pPr lvl="4">
              <a:spcBef>
                <a:spcPts val="0"/>
              </a:spcBef>
              <a:spcAft>
                <a:spcPts val="0"/>
              </a:spcAft>
              <a:buSzPts val="10700"/>
              <a:buNone/>
              <a:defRPr/>
            </a:lvl5pPr>
            <a:lvl6pPr lvl="5">
              <a:spcBef>
                <a:spcPts val="0"/>
              </a:spcBef>
              <a:spcAft>
                <a:spcPts val="0"/>
              </a:spcAft>
              <a:buSzPts val="10700"/>
              <a:buNone/>
              <a:defRPr/>
            </a:lvl6pPr>
            <a:lvl7pPr lvl="6">
              <a:spcBef>
                <a:spcPts val="0"/>
              </a:spcBef>
              <a:spcAft>
                <a:spcPts val="0"/>
              </a:spcAft>
              <a:buSzPts val="10700"/>
              <a:buNone/>
              <a:defRPr/>
            </a:lvl7pPr>
            <a:lvl8pPr lvl="7">
              <a:spcBef>
                <a:spcPts val="0"/>
              </a:spcBef>
              <a:spcAft>
                <a:spcPts val="0"/>
              </a:spcAft>
              <a:buSzPts val="10700"/>
              <a:buNone/>
              <a:defRPr/>
            </a:lvl8pPr>
            <a:lvl9pPr lvl="8">
              <a:spcBef>
                <a:spcPts val="0"/>
              </a:spcBef>
              <a:spcAft>
                <a:spcPts val="0"/>
              </a:spcAft>
              <a:buSzPts val="10700"/>
              <a:buNone/>
              <a:defRPr/>
            </a:lvl9pPr>
          </a:lstStyle>
          <a:p>
            <a:endParaRPr/>
          </a:p>
        </p:txBody>
      </p:sp>
      <p:sp>
        <p:nvSpPr>
          <p:cNvPr id="27" name="Google Shape;27;p6"/>
          <p:cNvSpPr txBox="1">
            <a:spLocks noGrp="1"/>
          </p:cNvSpPr>
          <p:nvPr>
            <p:ph type="sldNum" idx="12"/>
          </p:nvPr>
        </p:nvSpPr>
        <p:spPr>
          <a:xfrm>
            <a:off x="27111865" y="33160653"/>
            <a:ext cx="1755600" cy="2799000"/>
          </a:xfrm>
          <a:prstGeom prst="rect">
            <a:avLst/>
          </a:prstGeom>
        </p:spPr>
        <p:txBody>
          <a:bodyPr spcFirstLastPara="1" wrap="square" lIns="349450" tIns="349450" rIns="349450" bIns="3494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997440" y="3950933"/>
            <a:ext cx="8985600" cy="5373900"/>
          </a:xfrm>
          <a:prstGeom prst="rect">
            <a:avLst/>
          </a:prstGeom>
        </p:spPr>
        <p:txBody>
          <a:bodyPr spcFirstLastPara="1" wrap="square" lIns="349450" tIns="349450" rIns="349450" bIns="349450" anchor="b" anchorCtr="0"/>
          <a:lstStyle>
            <a:lvl1pPr lvl="0">
              <a:spcBef>
                <a:spcPts val="0"/>
              </a:spcBef>
              <a:spcAft>
                <a:spcPts val="0"/>
              </a:spcAft>
              <a:buSzPts val="9200"/>
              <a:buNone/>
              <a:defRPr sz="9200"/>
            </a:lvl1pPr>
            <a:lvl2pPr lvl="1">
              <a:spcBef>
                <a:spcPts val="0"/>
              </a:spcBef>
              <a:spcAft>
                <a:spcPts val="0"/>
              </a:spcAft>
              <a:buSzPts val="9200"/>
              <a:buNone/>
              <a:defRPr sz="9200"/>
            </a:lvl2pPr>
            <a:lvl3pPr lvl="2">
              <a:spcBef>
                <a:spcPts val="0"/>
              </a:spcBef>
              <a:spcAft>
                <a:spcPts val="0"/>
              </a:spcAft>
              <a:buSzPts val="9200"/>
              <a:buNone/>
              <a:defRPr sz="9200"/>
            </a:lvl3pPr>
            <a:lvl4pPr lvl="3">
              <a:spcBef>
                <a:spcPts val="0"/>
              </a:spcBef>
              <a:spcAft>
                <a:spcPts val="0"/>
              </a:spcAft>
              <a:buSzPts val="9200"/>
              <a:buNone/>
              <a:defRPr sz="9200"/>
            </a:lvl4pPr>
            <a:lvl5pPr lvl="4">
              <a:spcBef>
                <a:spcPts val="0"/>
              </a:spcBef>
              <a:spcAft>
                <a:spcPts val="0"/>
              </a:spcAft>
              <a:buSzPts val="9200"/>
              <a:buNone/>
              <a:defRPr sz="9200"/>
            </a:lvl5pPr>
            <a:lvl6pPr lvl="5">
              <a:spcBef>
                <a:spcPts val="0"/>
              </a:spcBef>
              <a:spcAft>
                <a:spcPts val="0"/>
              </a:spcAft>
              <a:buSzPts val="9200"/>
              <a:buNone/>
              <a:defRPr sz="9200"/>
            </a:lvl6pPr>
            <a:lvl7pPr lvl="6">
              <a:spcBef>
                <a:spcPts val="0"/>
              </a:spcBef>
              <a:spcAft>
                <a:spcPts val="0"/>
              </a:spcAft>
              <a:buSzPts val="9200"/>
              <a:buNone/>
              <a:defRPr sz="9200"/>
            </a:lvl7pPr>
            <a:lvl8pPr lvl="7">
              <a:spcBef>
                <a:spcPts val="0"/>
              </a:spcBef>
              <a:spcAft>
                <a:spcPts val="0"/>
              </a:spcAft>
              <a:buSzPts val="9200"/>
              <a:buNone/>
              <a:defRPr sz="9200"/>
            </a:lvl8pPr>
            <a:lvl9pPr lvl="8">
              <a:spcBef>
                <a:spcPts val="0"/>
              </a:spcBef>
              <a:spcAft>
                <a:spcPts val="0"/>
              </a:spcAft>
              <a:buSzPts val="9200"/>
              <a:buNone/>
              <a:defRPr sz="9200"/>
            </a:lvl9pPr>
          </a:lstStyle>
          <a:p>
            <a:endParaRPr/>
          </a:p>
        </p:txBody>
      </p:sp>
      <p:sp>
        <p:nvSpPr>
          <p:cNvPr id="30" name="Google Shape;30;p7"/>
          <p:cNvSpPr txBox="1">
            <a:spLocks noGrp="1"/>
          </p:cNvSpPr>
          <p:nvPr>
            <p:ph type="body" idx="1"/>
          </p:nvPr>
        </p:nvSpPr>
        <p:spPr>
          <a:xfrm>
            <a:off x="997440" y="9881600"/>
            <a:ext cx="8985600" cy="22608900"/>
          </a:xfrm>
          <a:prstGeom prst="rect">
            <a:avLst/>
          </a:prstGeom>
        </p:spPr>
        <p:txBody>
          <a:bodyPr spcFirstLastPara="1" wrap="square" lIns="349450" tIns="349450" rIns="349450" bIns="349450" anchor="t" anchorCtr="0"/>
          <a:lstStyle>
            <a:lvl1pPr marL="457200" lvl="0" indent="-520700">
              <a:spcBef>
                <a:spcPts val="0"/>
              </a:spcBef>
              <a:spcAft>
                <a:spcPts val="0"/>
              </a:spcAft>
              <a:buSzPts val="4600"/>
              <a:buChar char="●"/>
              <a:defRPr sz="4600"/>
            </a:lvl1pPr>
            <a:lvl2pPr marL="914400" lvl="1" indent="-520700">
              <a:spcBef>
                <a:spcPts val="6100"/>
              </a:spcBef>
              <a:spcAft>
                <a:spcPts val="0"/>
              </a:spcAft>
              <a:buSzPts val="4600"/>
              <a:buChar char="○"/>
              <a:defRPr sz="4600"/>
            </a:lvl2pPr>
            <a:lvl3pPr marL="1371600" lvl="2" indent="-520700">
              <a:spcBef>
                <a:spcPts val="6100"/>
              </a:spcBef>
              <a:spcAft>
                <a:spcPts val="0"/>
              </a:spcAft>
              <a:buSzPts val="4600"/>
              <a:buChar char="■"/>
              <a:defRPr sz="4600"/>
            </a:lvl3pPr>
            <a:lvl4pPr marL="1828800" lvl="3" indent="-520700">
              <a:spcBef>
                <a:spcPts val="6100"/>
              </a:spcBef>
              <a:spcAft>
                <a:spcPts val="0"/>
              </a:spcAft>
              <a:buSzPts val="4600"/>
              <a:buChar char="●"/>
              <a:defRPr sz="4600"/>
            </a:lvl4pPr>
            <a:lvl5pPr marL="2286000" lvl="4" indent="-520700">
              <a:spcBef>
                <a:spcPts val="6100"/>
              </a:spcBef>
              <a:spcAft>
                <a:spcPts val="0"/>
              </a:spcAft>
              <a:buSzPts val="4600"/>
              <a:buChar char="○"/>
              <a:defRPr sz="4600"/>
            </a:lvl5pPr>
            <a:lvl6pPr marL="2743200" lvl="5" indent="-520700">
              <a:spcBef>
                <a:spcPts val="6100"/>
              </a:spcBef>
              <a:spcAft>
                <a:spcPts val="0"/>
              </a:spcAft>
              <a:buSzPts val="4600"/>
              <a:buChar char="■"/>
              <a:defRPr sz="4600"/>
            </a:lvl6pPr>
            <a:lvl7pPr marL="3200400" lvl="6" indent="-520700">
              <a:spcBef>
                <a:spcPts val="6100"/>
              </a:spcBef>
              <a:spcAft>
                <a:spcPts val="0"/>
              </a:spcAft>
              <a:buSzPts val="4600"/>
              <a:buChar char="●"/>
              <a:defRPr sz="4600"/>
            </a:lvl7pPr>
            <a:lvl8pPr marL="3657600" lvl="7" indent="-520700">
              <a:spcBef>
                <a:spcPts val="6100"/>
              </a:spcBef>
              <a:spcAft>
                <a:spcPts val="0"/>
              </a:spcAft>
              <a:buSzPts val="4600"/>
              <a:buChar char="○"/>
              <a:defRPr sz="4600"/>
            </a:lvl8pPr>
            <a:lvl9pPr marL="4114800" lvl="8" indent="-520700">
              <a:spcBef>
                <a:spcPts val="6100"/>
              </a:spcBef>
              <a:spcAft>
                <a:spcPts val="6100"/>
              </a:spcAft>
              <a:buSzPts val="4600"/>
              <a:buChar char="■"/>
              <a:defRPr sz="4600"/>
            </a:lvl9pPr>
          </a:lstStyle>
          <a:p>
            <a:endParaRPr/>
          </a:p>
        </p:txBody>
      </p:sp>
      <p:sp>
        <p:nvSpPr>
          <p:cNvPr id="31" name="Google Shape;31;p7"/>
          <p:cNvSpPr txBox="1">
            <a:spLocks noGrp="1"/>
          </p:cNvSpPr>
          <p:nvPr>
            <p:ph type="sldNum" idx="12"/>
          </p:nvPr>
        </p:nvSpPr>
        <p:spPr>
          <a:xfrm>
            <a:off x="27111865" y="33160653"/>
            <a:ext cx="1755600" cy="2799000"/>
          </a:xfrm>
          <a:prstGeom prst="rect">
            <a:avLst/>
          </a:prstGeom>
        </p:spPr>
        <p:txBody>
          <a:bodyPr spcFirstLastPara="1" wrap="square" lIns="349450" tIns="349450" rIns="349450" bIns="3494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1568800" y="3201067"/>
            <a:ext cx="20377200" cy="29090100"/>
          </a:xfrm>
          <a:prstGeom prst="rect">
            <a:avLst/>
          </a:prstGeom>
        </p:spPr>
        <p:txBody>
          <a:bodyPr spcFirstLastPara="1" wrap="square" lIns="349450" tIns="349450" rIns="349450" bIns="349450" anchor="ctr" anchorCtr="0"/>
          <a:lstStyle>
            <a:lvl1pPr lvl="0">
              <a:spcBef>
                <a:spcPts val="0"/>
              </a:spcBef>
              <a:spcAft>
                <a:spcPts val="0"/>
              </a:spcAft>
              <a:buSzPts val="18300"/>
              <a:buNone/>
              <a:defRPr sz="18300"/>
            </a:lvl1pPr>
            <a:lvl2pPr lvl="1">
              <a:spcBef>
                <a:spcPts val="0"/>
              </a:spcBef>
              <a:spcAft>
                <a:spcPts val="0"/>
              </a:spcAft>
              <a:buSzPts val="18300"/>
              <a:buNone/>
              <a:defRPr sz="18300"/>
            </a:lvl2pPr>
            <a:lvl3pPr lvl="2">
              <a:spcBef>
                <a:spcPts val="0"/>
              </a:spcBef>
              <a:spcAft>
                <a:spcPts val="0"/>
              </a:spcAft>
              <a:buSzPts val="18300"/>
              <a:buNone/>
              <a:defRPr sz="18300"/>
            </a:lvl3pPr>
            <a:lvl4pPr lvl="3">
              <a:spcBef>
                <a:spcPts val="0"/>
              </a:spcBef>
              <a:spcAft>
                <a:spcPts val="0"/>
              </a:spcAft>
              <a:buSzPts val="18300"/>
              <a:buNone/>
              <a:defRPr sz="18300"/>
            </a:lvl4pPr>
            <a:lvl5pPr lvl="4">
              <a:spcBef>
                <a:spcPts val="0"/>
              </a:spcBef>
              <a:spcAft>
                <a:spcPts val="0"/>
              </a:spcAft>
              <a:buSzPts val="18300"/>
              <a:buNone/>
              <a:defRPr sz="18300"/>
            </a:lvl5pPr>
            <a:lvl6pPr lvl="5">
              <a:spcBef>
                <a:spcPts val="0"/>
              </a:spcBef>
              <a:spcAft>
                <a:spcPts val="0"/>
              </a:spcAft>
              <a:buSzPts val="18300"/>
              <a:buNone/>
              <a:defRPr sz="18300"/>
            </a:lvl6pPr>
            <a:lvl7pPr lvl="6">
              <a:spcBef>
                <a:spcPts val="0"/>
              </a:spcBef>
              <a:spcAft>
                <a:spcPts val="0"/>
              </a:spcAft>
              <a:buSzPts val="18300"/>
              <a:buNone/>
              <a:defRPr sz="18300"/>
            </a:lvl7pPr>
            <a:lvl8pPr lvl="7">
              <a:spcBef>
                <a:spcPts val="0"/>
              </a:spcBef>
              <a:spcAft>
                <a:spcPts val="0"/>
              </a:spcAft>
              <a:buSzPts val="18300"/>
              <a:buNone/>
              <a:defRPr sz="18300"/>
            </a:lvl8pPr>
            <a:lvl9pPr lvl="8">
              <a:spcBef>
                <a:spcPts val="0"/>
              </a:spcBef>
              <a:spcAft>
                <a:spcPts val="0"/>
              </a:spcAft>
              <a:buSzPts val="18300"/>
              <a:buNone/>
              <a:defRPr sz="18300"/>
            </a:lvl9pPr>
          </a:lstStyle>
          <a:p>
            <a:endParaRPr/>
          </a:p>
        </p:txBody>
      </p:sp>
      <p:sp>
        <p:nvSpPr>
          <p:cNvPr id="34" name="Google Shape;34;p8"/>
          <p:cNvSpPr txBox="1">
            <a:spLocks noGrp="1"/>
          </p:cNvSpPr>
          <p:nvPr>
            <p:ph type="sldNum" idx="12"/>
          </p:nvPr>
        </p:nvSpPr>
        <p:spPr>
          <a:xfrm>
            <a:off x="27111865" y="33160653"/>
            <a:ext cx="1755600" cy="2799000"/>
          </a:xfrm>
          <a:prstGeom prst="rect">
            <a:avLst/>
          </a:prstGeom>
        </p:spPr>
        <p:txBody>
          <a:bodyPr spcFirstLastPara="1" wrap="square" lIns="349450" tIns="349450" rIns="349450" bIns="3494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14630400" y="-889"/>
            <a:ext cx="14630400" cy="36576000"/>
          </a:xfrm>
          <a:prstGeom prst="rect">
            <a:avLst/>
          </a:prstGeom>
          <a:solidFill>
            <a:schemeClr val="lt2"/>
          </a:solidFill>
          <a:ln>
            <a:noFill/>
          </a:ln>
        </p:spPr>
        <p:txBody>
          <a:bodyPr spcFirstLastPara="1" wrap="square" lIns="349450" tIns="349450" rIns="349450" bIns="349450" anchor="ctr" anchorCtr="0">
            <a:noAutofit/>
          </a:bodyPr>
          <a:lstStyle/>
          <a:p>
            <a:pPr marL="0" lvl="0" indent="0">
              <a:spcBef>
                <a:spcPts val="0"/>
              </a:spcBef>
              <a:spcAft>
                <a:spcPts val="0"/>
              </a:spcAft>
              <a:buNone/>
            </a:pPr>
            <a:endParaRPr/>
          </a:p>
        </p:txBody>
      </p:sp>
      <p:sp>
        <p:nvSpPr>
          <p:cNvPr id="37" name="Google Shape;37;p9"/>
          <p:cNvSpPr txBox="1">
            <a:spLocks noGrp="1"/>
          </p:cNvSpPr>
          <p:nvPr>
            <p:ph type="title"/>
          </p:nvPr>
        </p:nvSpPr>
        <p:spPr>
          <a:xfrm>
            <a:off x="849600" y="8769244"/>
            <a:ext cx="12944400" cy="10541100"/>
          </a:xfrm>
          <a:prstGeom prst="rect">
            <a:avLst/>
          </a:prstGeom>
        </p:spPr>
        <p:txBody>
          <a:bodyPr spcFirstLastPara="1" wrap="square" lIns="349450" tIns="349450" rIns="349450" bIns="349450" anchor="b" anchorCtr="0"/>
          <a:lstStyle>
            <a:lvl1pPr lvl="0" algn="ctr">
              <a:spcBef>
                <a:spcPts val="0"/>
              </a:spcBef>
              <a:spcAft>
                <a:spcPts val="0"/>
              </a:spcAft>
              <a:buSzPts val="16100"/>
              <a:buNone/>
              <a:defRPr sz="16100"/>
            </a:lvl1pPr>
            <a:lvl2pPr lvl="1" algn="ctr">
              <a:spcBef>
                <a:spcPts val="0"/>
              </a:spcBef>
              <a:spcAft>
                <a:spcPts val="0"/>
              </a:spcAft>
              <a:buSzPts val="16100"/>
              <a:buNone/>
              <a:defRPr sz="16100"/>
            </a:lvl2pPr>
            <a:lvl3pPr lvl="2" algn="ctr">
              <a:spcBef>
                <a:spcPts val="0"/>
              </a:spcBef>
              <a:spcAft>
                <a:spcPts val="0"/>
              </a:spcAft>
              <a:buSzPts val="16100"/>
              <a:buNone/>
              <a:defRPr sz="16100"/>
            </a:lvl3pPr>
            <a:lvl4pPr lvl="3" algn="ctr">
              <a:spcBef>
                <a:spcPts val="0"/>
              </a:spcBef>
              <a:spcAft>
                <a:spcPts val="0"/>
              </a:spcAft>
              <a:buSzPts val="16100"/>
              <a:buNone/>
              <a:defRPr sz="16100"/>
            </a:lvl4pPr>
            <a:lvl5pPr lvl="4" algn="ctr">
              <a:spcBef>
                <a:spcPts val="0"/>
              </a:spcBef>
              <a:spcAft>
                <a:spcPts val="0"/>
              </a:spcAft>
              <a:buSzPts val="16100"/>
              <a:buNone/>
              <a:defRPr sz="16100"/>
            </a:lvl5pPr>
            <a:lvl6pPr lvl="5" algn="ctr">
              <a:spcBef>
                <a:spcPts val="0"/>
              </a:spcBef>
              <a:spcAft>
                <a:spcPts val="0"/>
              </a:spcAft>
              <a:buSzPts val="16100"/>
              <a:buNone/>
              <a:defRPr sz="16100"/>
            </a:lvl6pPr>
            <a:lvl7pPr lvl="6" algn="ctr">
              <a:spcBef>
                <a:spcPts val="0"/>
              </a:spcBef>
              <a:spcAft>
                <a:spcPts val="0"/>
              </a:spcAft>
              <a:buSzPts val="16100"/>
              <a:buNone/>
              <a:defRPr sz="16100"/>
            </a:lvl7pPr>
            <a:lvl8pPr lvl="7" algn="ctr">
              <a:spcBef>
                <a:spcPts val="0"/>
              </a:spcBef>
              <a:spcAft>
                <a:spcPts val="0"/>
              </a:spcAft>
              <a:buSzPts val="16100"/>
              <a:buNone/>
              <a:defRPr sz="16100"/>
            </a:lvl8pPr>
            <a:lvl9pPr lvl="8" algn="ctr">
              <a:spcBef>
                <a:spcPts val="0"/>
              </a:spcBef>
              <a:spcAft>
                <a:spcPts val="0"/>
              </a:spcAft>
              <a:buSzPts val="16100"/>
              <a:buNone/>
              <a:defRPr sz="16100"/>
            </a:lvl9pPr>
          </a:lstStyle>
          <a:p>
            <a:endParaRPr/>
          </a:p>
        </p:txBody>
      </p:sp>
      <p:sp>
        <p:nvSpPr>
          <p:cNvPr id="38" name="Google Shape;38;p9"/>
          <p:cNvSpPr txBox="1">
            <a:spLocks noGrp="1"/>
          </p:cNvSpPr>
          <p:nvPr>
            <p:ph type="subTitle" idx="1"/>
          </p:nvPr>
        </p:nvSpPr>
        <p:spPr>
          <a:xfrm>
            <a:off x="849600" y="19932978"/>
            <a:ext cx="12944400" cy="8783100"/>
          </a:xfrm>
          <a:prstGeom prst="rect">
            <a:avLst/>
          </a:prstGeom>
        </p:spPr>
        <p:txBody>
          <a:bodyPr spcFirstLastPara="1" wrap="square" lIns="349450" tIns="349450" rIns="349450" bIns="349450" anchor="t" anchorCtr="0"/>
          <a:lstStyle>
            <a:lvl1pPr lvl="0" algn="ctr">
              <a:lnSpc>
                <a:spcPct val="100000"/>
              </a:lnSpc>
              <a:spcBef>
                <a:spcPts val="0"/>
              </a:spcBef>
              <a:spcAft>
                <a:spcPts val="0"/>
              </a:spcAft>
              <a:buSzPts val="8000"/>
              <a:buNone/>
              <a:defRPr sz="8000"/>
            </a:lvl1pPr>
            <a:lvl2pPr lvl="1" algn="ctr">
              <a:lnSpc>
                <a:spcPct val="100000"/>
              </a:lnSpc>
              <a:spcBef>
                <a:spcPts val="0"/>
              </a:spcBef>
              <a:spcAft>
                <a:spcPts val="0"/>
              </a:spcAft>
              <a:buSzPts val="8000"/>
              <a:buNone/>
              <a:defRPr sz="8000"/>
            </a:lvl2pPr>
            <a:lvl3pPr lvl="2" algn="ctr">
              <a:lnSpc>
                <a:spcPct val="100000"/>
              </a:lnSpc>
              <a:spcBef>
                <a:spcPts val="0"/>
              </a:spcBef>
              <a:spcAft>
                <a:spcPts val="0"/>
              </a:spcAft>
              <a:buSzPts val="8000"/>
              <a:buNone/>
              <a:defRPr sz="8000"/>
            </a:lvl3pPr>
            <a:lvl4pPr lvl="3" algn="ctr">
              <a:lnSpc>
                <a:spcPct val="100000"/>
              </a:lnSpc>
              <a:spcBef>
                <a:spcPts val="0"/>
              </a:spcBef>
              <a:spcAft>
                <a:spcPts val="0"/>
              </a:spcAft>
              <a:buSzPts val="8000"/>
              <a:buNone/>
              <a:defRPr sz="8000"/>
            </a:lvl4pPr>
            <a:lvl5pPr lvl="4" algn="ctr">
              <a:lnSpc>
                <a:spcPct val="100000"/>
              </a:lnSpc>
              <a:spcBef>
                <a:spcPts val="0"/>
              </a:spcBef>
              <a:spcAft>
                <a:spcPts val="0"/>
              </a:spcAft>
              <a:buSzPts val="8000"/>
              <a:buNone/>
              <a:defRPr sz="8000"/>
            </a:lvl5pPr>
            <a:lvl6pPr lvl="5" algn="ctr">
              <a:lnSpc>
                <a:spcPct val="100000"/>
              </a:lnSpc>
              <a:spcBef>
                <a:spcPts val="0"/>
              </a:spcBef>
              <a:spcAft>
                <a:spcPts val="0"/>
              </a:spcAft>
              <a:buSzPts val="8000"/>
              <a:buNone/>
              <a:defRPr sz="8000"/>
            </a:lvl6pPr>
            <a:lvl7pPr lvl="6" algn="ctr">
              <a:lnSpc>
                <a:spcPct val="100000"/>
              </a:lnSpc>
              <a:spcBef>
                <a:spcPts val="0"/>
              </a:spcBef>
              <a:spcAft>
                <a:spcPts val="0"/>
              </a:spcAft>
              <a:buSzPts val="8000"/>
              <a:buNone/>
              <a:defRPr sz="8000"/>
            </a:lvl7pPr>
            <a:lvl8pPr lvl="7" algn="ctr">
              <a:lnSpc>
                <a:spcPct val="100000"/>
              </a:lnSpc>
              <a:spcBef>
                <a:spcPts val="0"/>
              </a:spcBef>
              <a:spcAft>
                <a:spcPts val="0"/>
              </a:spcAft>
              <a:buSzPts val="8000"/>
              <a:buNone/>
              <a:defRPr sz="8000"/>
            </a:lvl8pPr>
            <a:lvl9pPr lvl="8" algn="ctr">
              <a:lnSpc>
                <a:spcPct val="100000"/>
              </a:lnSpc>
              <a:spcBef>
                <a:spcPts val="0"/>
              </a:spcBef>
              <a:spcAft>
                <a:spcPts val="0"/>
              </a:spcAft>
              <a:buSzPts val="8000"/>
              <a:buNone/>
              <a:defRPr sz="8000"/>
            </a:lvl9pPr>
          </a:lstStyle>
          <a:p>
            <a:endParaRPr/>
          </a:p>
        </p:txBody>
      </p:sp>
      <p:sp>
        <p:nvSpPr>
          <p:cNvPr id="39" name="Google Shape;39;p9"/>
          <p:cNvSpPr txBox="1">
            <a:spLocks noGrp="1"/>
          </p:cNvSpPr>
          <p:nvPr>
            <p:ph type="body" idx="2"/>
          </p:nvPr>
        </p:nvSpPr>
        <p:spPr>
          <a:xfrm>
            <a:off x="15806400" y="5148978"/>
            <a:ext cx="12278400" cy="26276400"/>
          </a:xfrm>
          <a:prstGeom prst="rect">
            <a:avLst/>
          </a:prstGeom>
        </p:spPr>
        <p:txBody>
          <a:bodyPr spcFirstLastPara="1" wrap="square" lIns="349450" tIns="349450" rIns="349450" bIns="349450" anchor="ctr" anchorCtr="0"/>
          <a:lstStyle>
            <a:lvl1pPr marL="457200" lvl="0" indent="-666750">
              <a:spcBef>
                <a:spcPts val="0"/>
              </a:spcBef>
              <a:spcAft>
                <a:spcPts val="0"/>
              </a:spcAft>
              <a:buSzPts val="6900"/>
              <a:buChar char="●"/>
              <a:defRPr/>
            </a:lvl1pPr>
            <a:lvl2pPr marL="914400" lvl="1" indent="-571500">
              <a:spcBef>
                <a:spcPts val="6100"/>
              </a:spcBef>
              <a:spcAft>
                <a:spcPts val="0"/>
              </a:spcAft>
              <a:buSzPts val="5400"/>
              <a:buChar char="○"/>
              <a:defRPr/>
            </a:lvl2pPr>
            <a:lvl3pPr marL="1371600" lvl="2" indent="-571500">
              <a:spcBef>
                <a:spcPts val="6100"/>
              </a:spcBef>
              <a:spcAft>
                <a:spcPts val="0"/>
              </a:spcAft>
              <a:buSzPts val="5400"/>
              <a:buChar char="■"/>
              <a:defRPr/>
            </a:lvl3pPr>
            <a:lvl4pPr marL="1828800" lvl="3" indent="-571500">
              <a:spcBef>
                <a:spcPts val="6100"/>
              </a:spcBef>
              <a:spcAft>
                <a:spcPts val="0"/>
              </a:spcAft>
              <a:buSzPts val="5400"/>
              <a:buChar char="●"/>
              <a:defRPr/>
            </a:lvl4pPr>
            <a:lvl5pPr marL="2286000" lvl="4" indent="-571500">
              <a:spcBef>
                <a:spcPts val="6100"/>
              </a:spcBef>
              <a:spcAft>
                <a:spcPts val="0"/>
              </a:spcAft>
              <a:buSzPts val="5400"/>
              <a:buChar char="○"/>
              <a:defRPr/>
            </a:lvl5pPr>
            <a:lvl6pPr marL="2743200" lvl="5" indent="-571500">
              <a:spcBef>
                <a:spcPts val="6100"/>
              </a:spcBef>
              <a:spcAft>
                <a:spcPts val="0"/>
              </a:spcAft>
              <a:buSzPts val="5400"/>
              <a:buChar char="■"/>
              <a:defRPr/>
            </a:lvl6pPr>
            <a:lvl7pPr marL="3200400" lvl="6" indent="-571500">
              <a:spcBef>
                <a:spcPts val="6100"/>
              </a:spcBef>
              <a:spcAft>
                <a:spcPts val="0"/>
              </a:spcAft>
              <a:buSzPts val="5400"/>
              <a:buChar char="●"/>
              <a:defRPr/>
            </a:lvl7pPr>
            <a:lvl8pPr marL="3657600" lvl="7" indent="-571500">
              <a:spcBef>
                <a:spcPts val="6100"/>
              </a:spcBef>
              <a:spcAft>
                <a:spcPts val="0"/>
              </a:spcAft>
              <a:buSzPts val="5400"/>
              <a:buChar char="○"/>
              <a:defRPr/>
            </a:lvl8pPr>
            <a:lvl9pPr marL="4114800" lvl="8" indent="-571500">
              <a:spcBef>
                <a:spcPts val="6100"/>
              </a:spcBef>
              <a:spcAft>
                <a:spcPts val="6100"/>
              </a:spcAft>
              <a:buSzPts val="5400"/>
              <a:buChar char="■"/>
              <a:defRPr/>
            </a:lvl9pPr>
          </a:lstStyle>
          <a:p>
            <a:endParaRPr/>
          </a:p>
        </p:txBody>
      </p:sp>
      <p:sp>
        <p:nvSpPr>
          <p:cNvPr id="40" name="Google Shape;40;p9"/>
          <p:cNvSpPr txBox="1">
            <a:spLocks noGrp="1"/>
          </p:cNvSpPr>
          <p:nvPr>
            <p:ph type="sldNum" idx="12"/>
          </p:nvPr>
        </p:nvSpPr>
        <p:spPr>
          <a:xfrm>
            <a:off x="27111865" y="33160653"/>
            <a:ext cx="1755600" cy="2799000"/>
          </a:xfrm>
          <a:prstGeom prst="rect">
            <a:avLst/>
          </a:prstGeom>
        </p:spPr>
        <p:txBody>
          <a:bodyPr spcFirstLastPara="1" wrap="square" lIns="349450" tIns="349450" rIns="349450" bIns="3494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997440" y="30084089"/>
            <a:ext cx="19196400" cy="4302900"/>
          </a:xfrm>
          <a:prstGeom prst="rect">
            <a:avLst/>
          </a:prstGeom>
        </p:spPr>
        <p:txBody>
          <a:bodyPr spcFirstLastPara="1" wrap="square" lIns="349450" tIns="349450" rIns="349450" bIns="349450" anchor="ctr" anchorCtr="0"/>
          <a:lstStyle>
            <a:lvl1pPr marL="457200" lvl="0" indent="-228600">
              <a:lnSpc>
                <a:spcPct val="100000"/>
              </a:lnSpc>
              <a:spcBef>
                <a:spcPts val="0"/>
              </a:spcBef>
              <a:spcAft>
                <a:spcPts val="0"/>
              </a:spcAft>
              <a:buSzPts val="6900"/>
              <a:buNone/>
              <a:defRPr/>
            </a:lvl1pPr>
          </a:lstStyle>
          <a:p>
            <a:endParaRPr/>
          </a:p>
        </p:txBody>
      </p:sp>
      <p:sp>
        <p:nvSpPr>
          <p:cNvPr id="43" name="Google Shape;43;p10"/>
          <p:cNvSpPr txBox="1">
            <a:spLocks noGrp="1"/>
          </p:cNvSpPr>
          <p:nvPr>
            <p:ph type="sldNum" idx="12"/>
          </p:nvPr>
        </p:nvSpPr>
        <p:spPr>
          <a:xfrm>
            <a:off x="27111865" y="33160653"/>
            <a:ext cx="1755600" cy="2799000"/>
          </a:xfrm>
          <a:prstGeom prst="rect">
            <a:avLst/>
          </a:prstGeom>
        </p:spPr>
        <p:txBody>
          <a:bodyPr spcFirstLastPara="1" wrap="square" lIns="349450" tIns="349450" rIns="349450" bIns="3494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97440" y="3164622"/>
            <a:ext cx="27265800" cy="4072500"/>
          </a:xfrm>
          <a:prstGeom prst="rect">
            <a:avLst/>
          </a:prstGeom>
          <a:noFill/>
          <a:ln>
            <a:noFill/>
          </a:ln>
        </p:spPr>
        <p:txBody>
          <a:bodyPr spcFirstLastPara="1" wrap="square" lIns="349450" tIns="349450" rIns="349450" bIns="349450" anchor="t" anchorCtr="0"/>
          <a:lstStyle>
            <a:lvl1pPr lvl="0">
              <a:spcBef>
                <a:spcPts val="0"/>
              </a:spcBef>
              <a:spcAft>
                <a:spcPts val="0"/>
              </a:spcAft>
              <a:buClr>
                <a:schemeClr val="dk1"/>
              </a:buClr>
              <a:buSzPts val="10700"/>
              <a:buNone/>
              <a:defRPr sz="10700">
                <a:solidFill>
                  <a:schemeClr val="dk1"/>
                </a:solidFill>
              </a:defRPr>
            </a:lvl1pPr>
            <a:lvl2pPr lvl="1">
              <a:spcBef>
                <a:spcPts val="0"/>
              </a:spcBef>
              <a:spcAft>
                <a:spcPts val="0"/>
              </a:spcAft>
              <a:buClr>
                <a:schemeClr val="dk1"/>
              </a:buClr>
              <a:buSzPts val="10700"/>
              <a:buNone/>
              <a:defRPr sz="10700">
                <a:solidFill>
                  <a:schemeClr val="dk1"/>
                </a:solidFill>
              </a:defRPr>
            </a:lvl2pPr>
            <a:lvl3pPr lvl="2">
              <a:spcBef>
                <a:spcPts val="0"/>
              </a:spcBef>
              <a:spcAft>
                <a:spcPts val="0"/>
              </a:spcAft>
              <a:buClr>
                <a:schemeClr val="dk1"/>
              </a:buClr>
              <a:buSzPts val="10700"/>
              <a:buNone/>
              <a:defRPr sz="10700">
                <a:solidFill>
                  <a:schemeClr val="dk1"/>
                </a:solidFill>
              </a:defRPr>
            </a:lvl3pPr>
            <a:lvl4pPr lvl="3">
              <a:spcBef>
                <a:spcPts val="0"/>
              </a:spcBef>
              <a:spcAft>
                <a:spcPts val="0"/>
              </a:spcAft>
              <a:buClr>
                <a:schemeClr val="dk1"/>
              </a:buClr>
              <a:buSzPts val="10700"/>
              <a:buNone/>
              <a:defRPr sz="10700">
                <a:solidFill>
                  <a:schemeClr val="dk1"/>
                </a:solidFill>
              </a:defRPr>
            </a:lvl4pPr>
            <a:lvl5pPr lvl="4">
              <a:spcBef>
                <a:spcPts val="0"/>
              </a:spcBef>
              <a:spcAft>
                <a:spcPts val="0"/>
              </a:spcAft>
              <a:buClr>
                <a:schemeClr val="dk1"/>
              </a:buClr>
              <a:buSzPts val="10700"/>
              <a:buNone/>
              <a:defRPr sz="10700">
                <a:solidFill>
                  <a:schemeClr val="dk1"/>
                </a:solidFill>
              </a:defRPr>
            </a:lvl5pPr>
            <a:lvl6pPr lvl="5">
              <a:spcBef>
                <a:spcPts val="0"/>
              </a:spcBef>
              <a:spcAft>
                <a:spcPts val="0"/>
              </a:spcAft>
              <a:buClr>
                <a:schemeClr val="dk1"/>
              </a:buClr>
              <a:buSzPts val="10700"/>
              <a:buNone/>
              <a:defRPr sz="10700">
                <a:solidFill>
                  <a:schemeClr val="dk1"/>
                </a:solidFill>
              </a:defRPr>
            </a:lvl6pPr>
            <a:lvl7pPr lvl="6">
              <a:spcBef>
                <a:spcPts val="0"/>
              </a:spcBef>
              <a:spcAft>
                <a:spcPts val="0"/>
              </a:spcAft>
              <a:buClr>
                <a:schemeClr val="dk1"/>
              </a:buClr>
              <a:buSzPts val="10700"/>
              <a:buNone/>
              <a:defRPr sz="10700">
                <a:solidFill>
                  <a:schemeClr val="dk1"/>
                </a:solidFill>
              </a:defRPr>
            </a:lvl7pPr>
            <a:lvl8pPr lvl="7">
              <a:spcBef>
                <a:spcPts val="0"/>
              </a:spcBef>
              <a:spcAft>
                <a:spcPts val="0"/>
              </a:spcAft>
              <a:buClr>
                <a:schemeClr val="dk1"/>
              </a:buClr>
              <a:buSzPts val="10700"/>
              <a:buNone/>
              <a:defRPr sz="10700">
                <a:solidFill>
                  <a:schemeClr val="dk1"/>
                </a:solidFill>
              </a:defRPr>
            </a:lvl8pPr>
            <a:lvl9pPr lvl="8">
              <a:spcBef>
                <a:spcPts val="0"/>
              </a:spcBef>
              <a:spcAft>
                <a:spcPts val="0"/>
              </a:spcAft>
              <a:buClr>
                <a:schemeClr val="dk1"/>
              </a:buClr>
              <a:buSzPts val="10700"/>
              <a:buNone/>
              <a:defRPr sz="10700">
                <a:solidFill>
                  <a:schemeClr val="dk1"/>
                </a:solidFill>
              </a:defRPr>
            </a:lvl9pPr>
          </a:lstStyle>
          <a:p>
            <a:endParaRPr/>
          </a:p>
        </p:txBody>
      </p:sp>
      <p:sp>
        <p:nvSpPr>
          <p:cNvPr id="7" name="Google Shape;7;p1"/>
          <p:cNvSpPr txBox="1">
            <a:spLocks noGrp="1"/>
          </p:cNvSpPr>
          <p:nvPr>
            <p:ph type="body" idx="1"/>
          </p:nvPr>
        </p:nvSpPr>
        <p:spPr>
          <a:xfrm>
            <a:off x="997440" y="8195378"/>
            <a:ext cx="27265800" cy="24294600"/>
          </a:xfrm>
          <a:prstGeom prst="rect">
            <a:avLst/>
          </a:prstGeom>
          <a:noFill/>
          <a:ln>
            <a:noFill/>
          </a:ln>
        </p:spPr>
        <p:txBody>
          <a:bodyPr spcFirstLastPara="1" wrap="square" lIns="349450" tIns="349450" rIns="349450" bIns="349450" anchor="t" anchorCtr="0"/>
          <a:lstStyle>
            <a:lvl1pPr marL="457200" lvl="0" indent="-666750">
              <a:lnSpc>
                <a:spcPct val="115000"/>
              </a:lnSpc>
              <a:spcBef>
                <a:spcPts val="0"/>
              </a:spcBef>
              <a:spcAft>
                <a:spcPts val="0"/>
              </a:spcAft>
              <a:buClr>
                <a:schemeClr val="dk2"/>
              </a:buClr>
              <a:buSzPts val="6900"/>
              <a:buChar char="●"/>
              <a:defRPr sz="6900">
                <a:solidFill>
                  <a:schemeClr val="dk2"/>
                </a:solidFill>
              </a:defRPr>
            </a:lvl1pPr>
            <a:lvl2pPr marL="914400" lvl="1" indent="-571500">
              <a:lnSpc>
                <a:spcPct val="115000"/>
              </a:lnSpc>
              <a:spcBef>
                <a:spcPts val="6100"/>
              </a:spcBef>
              <a:spcAft>
                <a:spcPts val="0"/>
              </a:spcAft>
              <a:buClr>
                <a:schemeClr val="dk2"/>
              </a:buClr>
              <a:buSzPts val="5400"/>
              <a:buChar char="○"/>
              <a:defRPr sz="5400">
                <a:solidFill>
                  <a:schemeClr val="dk2"/>
                </a:solidFill>
              </a:defRPr>
            </a:lvl2pPr>
            <a:lvl3pPr marL="1371600" lvl="2" indent="-571500">
              <a:lnSpc>
                <a:spcPct val="115000"/>
              </a:lnSpc>
              <a:spcBef>
                <a:spcPts val="6100"/>
              </a:spcBef>
              <a:spcAft>
                <a:spcPts val="0"/>
              </a:spcAft>
              <a:buClr>
                <a:schemeClr val="dk2"/>
              </a:buClr>
              <a:buSzPts val="5400"/>
              <a:buChar char="■"/>
              <a:defRPr sz="5400">
                <a:solidFill>
                  <a:schemeClr val="dk2"/>
                </a:solidFill>
              </a:defRPr>
            </a:lvl3pPr>
            <a:lvl4pPr marL="1828800" lvl="3" indent="-571500">
              <a:lnSpc>
                <a:spcPct val="115000"/>
              </a:lnSpc>
              <a:spcBef>
                <a:spcPts val="6100"/>
              </a:spcBef>
              <a:spcAft>
                <a:spcPts val="0"/>
              </a:spcAft>
              <a:buClr>
                <a:schemeClr val="dk2"/>
              </a:buClr>
              <a:buSzPts val="5400"/>
              <a:buChar char="●"/>
              <a:defRPr sz="5400">
                <a:solidFill>
                  <a:schemeClr val="dk2"/>
                </a:solidFill>
              </a:defRPr>
            </a:lvl4pPr>
            <a:lvl5pPr marL="2286000" lvl="4" indent="-571500">
              <a:lnSpc>
                <a:spcPct val="115000"/>
              </a:lnSpc>
              <a:spcBef>
                <a:spcPts val="6100"/>
              </a:spcBef>
              <a:spcAft>
                <a:spcPts val="0"/>
              </a:spcAft>
              <a:buClr>
                <a:schemeClr val="dk2"/>
              </a:buClr>
              <a:buSzPts val="5400"/>
              <a:buChar char="○"/>
              <a:defRPr sz="5400">
                <a:solidFill>
                  <a:schemeClr val="dk2"/>
                </a:solidFill>
              </a:defRPr>
            </a:lvl5pPr>
            <a:lvl6pPr marL="2743200" lvl="5" indent="-571500">
              <a:lnSpc>
                <a:spcPct val="115000"/>
              </a:lnSpc>
              <a:spcBef>
                <a:spcPts val="6100"/>
              </a:spcBef>
              <a:spcAft>
                <a:spcPts val="0"/>
              </a:spcAft>
              <a:buClr>
                <a:schemeClr val="dk2"/>
              </a:buClr>
              <a:buSzPts val="5400"/>
              <a:buChar char="■"/>
              <a:defRPr sz="5400">
                <a:solidFill>
                  <a:schemeClr val="dk2"/>
                </a:solidFill>
              </a:defRPr>
            </a:lvl6pPr>
            <a:lvl7pPr marL="3200400" lvl="6" indent="-571500">
              <a:lnSpc>
                <a:spcPct val="115000"/>
              </a:lnSpc>
              <a:spcBef>
                <a:spcPts val="6100"/>
              </a:spcBef>
              <a:spcAft>
                <a:spcPts val="0"/>
              </a:spcAft>
              <a:buClr>
                <a:schemeClr val="dk2"/>
              </a:buClr>
              <a:buSzPts val="5400"/>
              <a:buChar char="●"/>
              <a:defRPr sz="5400">
                <a:solidFill>
                  <a:schemeClr val="dk2"/>
                </a:solidFill>
              </a:defRPr>
            </a:lvl7pPr>
            <a:lvl8pPr marL="3657600" lvl="7" indent="-571500">
              <a:lnSpc>
                <a:spcPct val="115000"/>
              </a:lnSpc>
              <a:spcBef>
                <a:spcPts val="6100"/>
              </a:spcBef>
              <a:spcAft>
                <a:spcPts val="0"/>
              </a:spcAft>
              <a:buClr>
                <a:schemeClr val="dk2"/>
              </a:buClr>
              <a:buSzPts val="5400"/>
              <a:buChar char="○"/>
              <a:defRPr sz="5400">
                <a:solidFill>
                  <a:schemeClr val="dk2"/>
                </a:solidFill>
              </a:defRPr>
            </a:lvl8pPr>
            <a:lvl9pPr marL="4114800" lvl="8" indent="-571500">
              <a:lnSpc>
                <a:spcPct val="115000"/>
              </a:lnSpc>
              <a:spcBef>
                <a:spcPts val="6100"/>
              </a:spcBef>
              <a:spcAft>
                <a:spcPts val="6100"/>
              </a:spcAft>
              <a:buClr>
                <a:schemeClr val="dk2"/>
              </a:buClr>
              <a:buSzPts val="5400"/>
              <a:buChar char="■"/>
              <a:defRPr sz="5400">
                <a:solidFill>
                  <a:schemeClr val="dk2"/>
                </a:solidFill>
              </a:defRPr>
            </a:lvl9pPr>
          </a:lstStyle>
          <a:p>
            <a:endParaRPr/>
          </a:p>
        </p:txBody>
      </p:sp>
      <p:sp>
        <p:nvSpPr>
          <p:cNvPr id="8" name="Google Shape;8;p1"/>
          <p:cNvSpPr txBox="1">
            <a:spLocks noGrp="1"/>
          </p:cNvSpPr>
          <p:nvPr>
            <p:ph type="sldNum" idx="12"/>
          </p:nvPr>
        </p:nvSpPr>
        <p:spPr>
          <a:xfrm>
            <a:off x="27111865" y="33160653"/>
            <a:ext cx="1755600" cy="2799000"/>
          </a:xfrm>
          <a:prstGeom prst="rect">
            <a:avLst/>
          </a:prstGeom>
          <a:noFill/>
          <a:ln>
            <a:noFill/>
          </a:ln>
        </p:spPr>
        <p:txBody>
          <a:bodyPr spcFirstLastPara="1" wrap="square" lIns="349450" tIns="349450" rIns="349450" bIns="349450" anchor="ctr" anchorCtr="0">
            <a:noAutofit/>
          </a:bodyPr>
          <a:lstStyle>
            <a:lvl1pPr lvl="0" algn="r">
              <a:buNone/>
              <a:defRPr sz="3800">
                <a:solidFill>
                  <a:schemeClr val="dk2"/>
                </a:solidFill>
              </a:defRPr>
            </a:lvl1pPr>
            <a:lvl2pPr lvl="1" algn="r">
              <a:buNone/>
              <a:defRPr sz="3800">
                <a:solidFill>
                  <a:schemeClr val="dk2"/>
                </a:solidFill>
              </a:defRPr>
            </a:lvl2pPr>
            <a:lvl3pPr lvl="2" algn="r">
              <a:buNone/>
              <a:defRPr sz="3800">
                <a:solidFill>
                  <a:schemeClr val="dk2"/>
                </a:solidFill>
              </a:defRPr>
            </a:lvl3pPr>
            <a:lvl4pPr lvl="3" algn="r">
              <a:buNone/>
              <a:defRPr sz="3800">
                <a:solidFill>
                  <a:schemeClr val="dk2"/>
                </a:solidFill>
              </a:defRPr>
            </a:lvl4pPr>
            <a:lvl5pPr lvl="4" algn="r">
              <a:buNone/>
              <a:defRPr sz="3800">
                <a:solidFill>
                  <a:schemeClr val="dk2"/>
                </a:solidFill>
              </a:defRPr>
            </a:lvl5pPr>
            <a:lvl6pPr lvl="5" algn="r">
              <a:buNone/>
              <a:defRPr sz="3800">
                <a:solidFill>
                  <a:schemeClr val="dk2"/>
                </a:solidFill>
              </a:defRPr>
            </a:lvl6pPr>
            <a:lvl7pPr lvl="6" algn="r">
              <a:buNone/>
              <a:defRPr sz="3800">
                <a:solidFill>
                  <a:schemeClr val="dk2"/>
                </a:solidFill>
              </a:defRPr>
            </a:lvl7pPr>
            <a:lvl8pPr lvl="7" algn="r">
              <a:buNone/>
              <a:defRPr sz="3800">
                <a:solidFill>
                  <a:schemeClr val="dk2"/>
                </a:solidFill>
              </a:defRPr>
            </a:lvl8pPr>
            <a:lvl9pPr lvl="8" algn="r">
              <a:buNone/>
              <a:defRPr sz="3800">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tif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3"/>
        <p:cNvGrpSpPr/>
        <p:nvPr/>
      </p:nvGrpSpPr>
      <p:grpSpPr>
        <a:xfrm>
          <a:off x="0" y="0"/>
          <a:ext cx="0" cy="0"/>
          <a:chOff x="0" y="0"/>
          <a:chExt cx="0" cy="0"/>
        </a:xfrm>
      </p:grpSpPr>
      <p:sp>
        <p:nvSpPr>
          <p:cNvPr id="54" name="Google Shape;54;p13"/>
          <p:cNvSpPr txBox="1"/>
          <p:nvPr/>
        </p:nvSpPr>
        <p:spPr>
          <a:xfrm>
            <a:off x="217350" y="189075"/>
            <a:ext cx="28826100" cy="1908000"/>
          </a:xfrm>
          <a:prstGeom prst="rect">
            <a:avLst/>
          </a:prstGeom>
          <a:solidFill>
            <a:srgbClr val="D9D2E9"/>
          </a:solidFill>
          <a:ln>
            <a:noFill/>
          </a:ln>
        </p:spPr>
        <p:txBody>
          <a:bodyPr spcFirstLastPara="1" wrap="square" lIns="349450" tIns="349450" rIns="349450" bIns="349450" anchor="t" anchorCtr="0">
            <a:noAutofit/>
          </a:bodyPr>
          <a:lstStyle/>
          <a:p>
            <a:pPr marL="0" lvl="0" indent="0" algn="ctr" rtl="0">
              <a:spcBef>
                <a:spcPts val="0"/>
              </a:spcBef>
              <a:spcAft>
                <a:spcPts val="0"/>
              </a:spcAft>
              <a:buNone/>
            </a:pPr>
            <a:r>
              <a:rPr lang="en-US" sz="6000" dirty="0">
                <a:latin typeface="Open Sans"/>
                <a:ea typeface="Open Sans"/>
                <a:cs typeface="Open Sans"/>
                <a:sym typeface="Open Sans"/>
              </a:rPr>
              <a:t>Scalable Gunshot Detection Systems with Convolutional Neural Networks</a:t>
            </a:r>
            <a:endParaRPr sz="6000" dirty="0">
              <a:latin typeface="Open Sans"/>
              <a:ea typeface="Open Sans"/>
              <a:cs typeface="Open Sans"/>
              <a:sym typeface="Open Sans"/>
            </a:endParaRPr>
          </a:p>
        </p:txBody>
      </p:sp>
      <p:sp>
        <p:nvSpPr>
          <p:cNvPr id="55" name="Google Shape;55;p13"/>
          <p:cNvSpPr txBox="1"/>
          <p:nvPr/>
        </p:nvSpPr>
        <p:spPr>
          <a:xfrm>
            <a:off x="860300" y="3947700"/>
            <a:ext cx="12755100" cy="1069800"/>
          </a:xfrm>
          <a:prstGeom prst="rect">
            <a:avLst/>
          </a:prstGeom>
          <a:solidFill>
            <a:srgbClr val="D9D2E9"/>
          </a:solid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dirty="0">
                <a:latin typeface="Open Sans"/>
                <a:ea typeface="Open Sans"/>
                <a:cs typeface="Open Sans"/>
                <a:sym typeface="Open Sans"/>
              </a:rPr>
              <a:t>Introduction</a:t>
            </a:r>
            <a:endParaRPr sz="6000" dirty="0">
              <a:latin typeface="Open Sans"/>
              <a:ea typeface="Open Sans"/>
              <a:cs typeface="Open Sans"/>
              <a:sym typeface="Open Sans"/>
            </a:endParaRPr>
          </a:p>
          <a:p>
            <a:pPr marL="0" lvl="0" indent="0">
              <a:spcBef>
                <a:spcPts val="0"/>
              </a:spcBef>
              <a:spcAft>
                <a:spcPts val="0"/>
              </a:spcAft>
              <a:buNone/>
            </a:pPr>
            <a:endParaRPr sz="3600" dirty="0"/>
          </a:p>
        </p:txBody>
      </p:sp>
      <p:sp>
        <p:nvSpPr>
          <p:cNvPr id="56" name="Google Shape;56;p13"/>
          <p:cNvSpPr txBox="1"/>
          <p:nvPr/>
        </p:nvSpPr>
        <p:spPr>
          <a:xfrm>
            <a:off x="860300" y="5020525"/>
            <a:ext cx="12755100" cy="3326819"/>
          </a:xfrm>
          <a:prstGeom prst="rect">
            <a:avLst/>
          </a:prstGeom>
          <a:solidFill>
            <a:srgbClr val="B4A7D6"/>
          </a:solidFill>
          <a:ln>
            <a:noFill/>
          </a:ln>
        </p:spPr>
        <p:txBody>
          <a:bodyPr spcFirstLastPara="1" wrap="square" lIns="91425" tIns="91425" rIns="91425" bIns="91425" anchor="t" anchorCtr="0">
            <a:noAutofit/>
          </a:bodyPr>
          <a:lstStyle/>
          <a:p>
            <a:pPr lvl="0"/>
            <a:r>
              <a:rPr lang="en-US" sz="3000" dirty="0">
                <a:latin typeface="Cambria"/>
                <a:ea typeface="Cambria"/>
                <a:cs typeface="Cambria"/>
                <a:sym typeface="Cambria"/>
              </a:rPr>
              <a:t>Many cities with gunshot detection systems depend</a:t>
            </a:r>
          </a:p>
          <a:p>
            <a:pPr lvl="0"/>
            <a:r>
              <a:rPr lang="en-US" sz="3000" dirty="0">
                <a:latin typeface="Cambria"/>
                <a:ea typeface="Cambria"/>
                <a:cs typeface="Cambria"/>
                <a:sym typeface="Cambria"/>
              </a:rPr>
              <a:t>on expensive systems that rely on humans differentiating between</a:t>
            </a:r>
          </a:p>
          <a:p>
            <a:pPr lvl="0"/>
            <a:r>
              <a:rPr lang="en-US" sz="3000" dirty="0">
                <a:latin typeface="Cambria"/>
                <a:ea typeface="Cambria"/>
                <a:cs typeface="Cambria"/>
                <a:sym typeface="Cambria"/>
              </a:rPr>
              <a:t>gunshots and non-gunshots, such as ShotSpotter®. Thus, a</a:t>
            </a:r>
          </a:p>
          <a:p>
            <a:pPr lvl="0"/>
            <a:r>
              <a:rPr lang="en-US" sz="3000" dirty="0">
                <a:latin typeface="Cambria"/>
                <a:ea typeface="Cambria"/>
                <a:cs typeface="Cambria"/>
                <a:sym typeface="Cambria"/>
              </a:rPr>
              <a:t>scalable gunshot detection system that is low in cost and high</a:t>
            </a:r>
          </a:p>
          <a:p>
            <a:pPr lvl="0"/>
            <a:r>
              <a:rPr lang="en-US" sz="3000" dirty="0">
                <a:latin typeface="Cambria"/>
                <a:ea typeface="Cambria"/>
                <a:cs typeface="Cambria"/>
                <a:sym typeface="Cambria"/>
              </a:rPr>
              <a:t>in accuracy would be advantageous for a variety of cities across</a:t>
            </a:r>
          </a:p>
          <a:p>
            <a:pPr lvl="0"/>
            <a:r>
              <a:rPr lang="en-US" sz="3000" dirty="0">
                <a:latin typeface="Cambria"/>
                <a:ea typeface="Cambria"/>
                <a:cs typeface="Cambria"/>
                <a:sym typeface="Cambria"/>
              </a:rPr>
              <a:t>the globe, in that it would favorably promote the delegation of</a:t>
            </a:r>
          </a:p>
          <a:p>
            <a:pPr lvl="0"/>
            <a:r>
              <a:rPr lang="en-US" sz="3000" dirty="0">
                <a:latin typeface="Cambria"/>
                <a:ea typeface="Cambria"/>
                <a:cs typeface="Cambria"/>
                <a:sym typeface="Cambria"/>
              </a:rPr>
              <a:t>tasks typically worked by humans to machines.</a:t>
            </a:r>
            <a:endParaRPr sz="3000" dirty="0">
              <a:latin typeface="Cambria"/>
              <a:ea typeface="Cambria"/>
              <a:cs typeface="Cambria"/>
              <a:sym typeface="Cambria"/>
            </a:endParaRPr>
          </a:p>
        </p:txBody>
      </p:sp>
      <p:sp>
        <p:nvSpPr>
          <p:cNvPr id="57" name="Google Shape;57;p13"/>
          <p:cNvSpPr txBox="1"/>
          <p:nvPr/>
        </p:nvSpPr>
        <p:spPr>
          <a:xfrm>
            <a:off x="860300" y="25166175"/>
            <a:ext cx="12755100" cy="1069800"/>
          </a:xfrm>
          <a:prstGeom prst="rect">
            <a:avLst/>
          </a:prstGeom>
          <a:solidFill>
            <a:srgbClr val="D9D2E9"/>
          </a:solid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dirty="0">
                <a:latin typeface="Open Sans"/>
                <a:ea typeface="Open Sans"/>
                <a:cs typeface="Open Sans"/>
                <a:sym typeface="Open Sans"/>
              </a:rPr>
              <a:t>Spectrograms</a:t>
            </a:r>
            <a:endParaRPr sz="6000" dirty="0">
              <a:latin typeface="Open Sans"/>
              <a:ea typeface="Open Sans"/>
              <a:cs typeface="Open Sans"/>
              <a:sym typeface="Open Sans"/>
            </a:endParaRPr>
          </a:p>
          <a:p>
            <a:pPr marL="0" lvl="0" indent="0" rtl="0">
              <a:spcBef>
                <a:spcPts val="0"/>
              </a:spcBef>
              <a:spcAft>
                <a:spcPts val="0"/>
              </a:spcAft>
              <a:buNone/>
            </a:pPr>
            <a:endParaRPr sz="3600" dirty="0"/>
          </a:p>
        </p:txBody>
      </p:sp>
      <p:sp>
        <p:nvSpPr>
          <p:cNvPr id="58" name="Google Shape;58;p13"/>
          <p:cNvSpPr txBox="1"/>
          <p:nvPr/>
        </p:nvSpPr>
        <p:spPr>
          <a:xfrm>
            <a:off x="869775" y="26235963"/>
            <a:ext cx="12704983" cy="2676624"/>
          </a:xfrm>
          <a:prstGeom prst="rect">
            <a:avLst/>
          </a:prstGeom>
          <a:solidFill>
            <a:srgbClr val="B4A7D6"/>
          </a:solid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3000" dirty="0">
                <a:latin typeface="Cambria"/>
                <a:ea typeface="Cambria"/>
                <a:cs typeface="Cambria"/>
                <a:sym typeface="Cambria"/>
              </a:rPr>
              <a:t>Spectrograms ar</a:t>
            </a:r>
            <a:r>
              <a:rPr lang="en-US" sz="3000" dirty="0">
                <a:latin typeface="Cambria"/>
                <a:ea typeface="Cambria"/>
                <a:cs typeface="Cambria"/>
                <a:sym typeface="Cambria"/>
              </a:rPr>
              <a:t>e visual representations of the frequency and magnitude of sound over a specified span of time. For our project, we created two models that analyzed sound represented as a spectrogram. For one model, the value at each specific cartesian coordinate is a single value, while with another model, the information is denser – a tuple is contained at each coordinate.</a:t>
            </a:r>
            <a:endParaRPr sz="2400" dirty="0">
              <a:latin typeface="Cambria"/>
              <a:ea typeface="Cambria"/>
              <a:cs typeface="Cambria"/>
              <a:sym typeface="Cambria"/>
            </a:endParaRPr>
          </a:p>
        </p:txBody>
      </p:sp>
      <p:sp>
        <p:nvSpPr>
          <p:cNvPr id="60" name="Google Shape;60;p13"/>
          <p:cNvSpPr txBox="1"/>
          <p:nvPr/>
        </p:nvSpPr>
        <p:spPr>
          <a:xfrm>
            <a:off x="217350" y="2097074"/>
            <a:ext cx="28826100" cy="1516763"/>
          </a:xfrm>
          <a:prstGeom prst="rect">
            <a:avLst/>
          </a:prstGeom>
          <a:solidFill>
            <a:srgbClr val="B4A7D6"/>
          </a:solidFill>
          <a:ln>
            <a:noFill/>
          </a:ln>
        </p:spPr>
        <p:txBody>
          <a:bodyPr spcFirstLastPara="1" wrap="square" lIns="91425" tIns="91425" rIns="91425" bIns="91425" anchor="t" anchorCtr="0">
            <a:noAutofit/>
          </a:bodyPr>
          <a:lstStyle/>
          <a:p>
            <a:pPr lvl="0" algn="ctr">
              <a:buClr>
                <a:schemeClr val="dk1"/>
              </a:buClr>
              <a:buSzPts val="1100"/>
            </a:pPr>
            <a:r>
              <a:rPr lang="en-US" sz="4000" dirty="0">
                <a:solidFill>
                  <a:schemeClr val="dk1"/>
                </a:solidFill>
                <a:latin typeface="Cambria"/>
                <a:ea typeface="Cambria"/>
                <a:cs typeface="Cambria"/>
                <a:sym typeface="Cambria"/>
              </a:rPr>
              <a:t>Alex Morehead</a:t>
            </a:r>
            <a:r>
              <a:rPr lang="en" sz="4000" baseline="30000" dirty="0">
                <a:solidFill>
                  <a:schemeClr val="dk1"/>
                </a:solidFill>
                <a:latin typeface="Cambria"/>
                <a:ea typeface="Cambria"/>
                <a:cs typeface="Cambria"/>
                <a:sym typeface="Cambria"/>
              </a:rPr>
              <a:t>1</a:t>
            </a:r>
            <a:r>
              <a:rPr lang="en" sz="4000" dirty="0">
                <a:solidFill>
                  <a:schemeClr val="dk1"/>
                </a:solidFill>
                <a:latin typeface="Cambria"/>
                <a:ea typeface="Cambria"/>
                <a:cs typeface="Cambria"/>
                <a:sym typeface="Cambria"/>
              </a:rPr>
              <a:t>, </a:t>
            </a:r>
            <a:r>
              <a:rPr lang="en-US" sz="4000" dirty="0">
                <a:solidFill>
                  <a:schemeClr val="dk1"/>
                </a:solidFill>
                <a:latin typeface="Cambria"/>
                <a:ea typeface="Cambria"/>
                <a:cs typeface="Cambria"/>
                <a:sym typeface="Cambria"/>
              </a:rPr>
              <a:t>Lauren Ogden</a:t>
            </a:r>
            <a:r>
              <a:rPr lang="en" sz="4000" baseline="30000" dirty="0">
                <a:solidFill>
                  <a:schemeClr val="dk1"/>
                </a:solidFill>
                <a:latin typeface="Cambria"/>
                <a:ea typeface="Cambria"/>
                <a:cs typeface="Cambria"/>
                <a:sym typeface="Cambria"/>
              </a:rPr>
              <a:t>2</a:t>
            </a:r>
            <a:r>
              <a:rPr lang="en" sz="4000" dirty="0">
                <a:solidFill>
                  <a:schemeClr val="dk1"/>
                </a:solidFill>
                <a:latin typeface="Cambria"/>
                <a:ea typeface="Cambria"/>
                <a:cs typeface="Cambria"/>
                <a:sym typeface="Cambria"/>
              </a:rPr>
              <a:t>, </a:t>
            </a:r>
            <a:r>
              <a:rPr lang="en-US" sz="4000" dirty="0">
                <a:solidFill>
                  <a:schemeClr val="dk1"/>
                </a:solidFill>
                <a:latin typeface="Cambria"/>
                <a:ea typeface="Cambria"/>
                <a:cs typeface="Cambria"/>
                <a:sym typeface="Cambria"/>
              </a:rPr>
              <a:t>Gabe Magee</a:t>
            </a:r>
            <a:r>
              <a:rPr lang="en" sz="4000" baseline="30000" dirty="0">
                <a:solidFill>
                  <a:schemeClr val="dk1"/>
                </a:solidFill>
                <a:latin typeface="Cambria"/>
                <a:ea typeface="Cambria"/>
                <a:cs typeface="Cambria"/>
                <a:sym typeface="Cambria"/>
              </a:rPr>
              <a:t>3</a:t>
            </a:r>
            <a:r>
              <a:rPr lang="en" sz="4000" dirty="0">
                <a:solidFill>
                  <a:schemeClr val="dk1"/>
                </a:solidFill>
                <a:latin typeface="Cambria"/>
                <a:ea typeface="Cambria"/>
                <a:cs typeface="Cambria"/>
                <a:sym typeface="Cambria"/>
              </a:rPr>
              <a:t>, </a:t>
            </a:r>
            <a:r>
              <a:rPr lang="en-US" sz="4000" dirty="0">
                <a:solidFill>
                  <a:schemeClr val="dk1"/>
                </a:solidFill>
                <a:latin typeface="Cambria"/>
                <a:ea typeface="Cambria"/>
                <a:cs typeface="Cambria"/>
                <a:sym typeface="Cambria"/>
              </a:rPr>
              <a:t>Ryan Hosler</a:t>
            </a:r>
            <a:r>
              <a:rPr lang="en" sz="4000" baseline="30000" dirty="0">
                <a:solidFill>
                  <a:schemeClr val="dk1"/>
                </a:solidFill>
                <a:latin typeface="Cambria"/>
                <a:ea typeface="Cambria"/>
                <a:cs typeface="Cambria"/>
                <a:sym typeface="Cambria"/>
              </a:rPr>
              <a:t>4</a:t>
            </a:r>
            <a:r>
              <a:rPr lang="en" sz="4000" dirty="0">
                <a:solidFill>
                  <a:schemeClr val="dk1"/>
                </a:solidFill>
                <a:latin typeface="Cambria"/>
                <a:ea typeface="Cambria"/>
                <a:cs typeface="Cambria"/>
                <a:sym typeface="Cambria"/>
              </a:rPr>
              <a:t>, George Mohler</a:t>
            </a:r>
            <a:r>
              <a:rPr lang="en" sz="4000" baseline="30000" dirty="0">
                <a:solidFill>
                  <a:schemeClr val="dk1"/>
                </a:solidFill>
                <a:latin typeface="Cambria"/>
                <a:ea typeface="Cambria"/>
                <a:cs typeface="Cambria"/>
                <a:sym typeface="Cambria"/>
              </a:rPr>
              <a:t>4</a:t>
            </a:r>
            <a:endParaRPr sz="4000" baseline="30000" dirty="0">
              <a:solidFill>
                <a:schemeClr val="dk1"/>
              </a:solidFill>
              <a:latin typeface="Cambria"/>
              <a:ea typeface="Cambria"/>
              <a:cs typeface="Cambria"/>
              <a:sym typeface="Cambria"/>
            </a:endParaRPr>
          </a:p>
          <a:p>
            <a:pPr lvl="0" algn="ctr">
              <a:buClr>
                <a:schemeClr val="dk1"/>
              </a:buClr>
              <a:buSzPts val="1100"/>
            </a:pPr>
            <a:r>
              <a:rPr lang="en" sz="2400" baseline="30000" dirty="0">
                <a:solidFill>
                  <a:schemeClr val="dk1"/>
                </a:solidFill>
                <a:latin typeface="Cambria"/>
                <a:ea typeface="Cambria"/>
                <a:cs typeface="Cambria"/>
                <a:sym typeface="Cambria"/>
              </a:rPr>
              <a:t>1</a:t>
            </a:r>
            <a:r>
              <a:rPr lang="en" sz="2400" dirty="0">
                <a:solidFill>
                  <a:schemeClr val="dk1"/>
                </a:solidFill>
                <a:latin typeface="Cambria"/>
                <a:ea typeface="Cambria"/>
                <a:cs typeface="Cambria"/>
                <a:sym typeface="Cambria"/>
              </a:rPr>
              <a:t>Department of Computer Scienc</a:t>
            </a:r>
            <a:r>
              <a:rPr lang="en-US" sz="2400" dirty="0">
                <a:solidFill>
                  <a:schemeClr val="dk1"/>
                </a:solidFill>
                <a:latin typeface="Cambria"/>
                <a:ea typeface="Cambria"/>
                <a:cs typeface="Cambria"/>
                <a:sym typeface="Cambria"/>
              </a:rPr>
              <a:t>e, Mathematics, &amp; Physics</a:t>
            </a:r>
            <a:r>
              <a:rPr lang="en" sz="2400" dirty="0">
                <a:solidFill>
                  <a:schemeClr val="dk1"/>
                </a:solidFill>
                <a:latin typeface="Cambria"/>
                <a:ea typeface="Cambria"/>
                <a:cs typeface="Cambria"/>
                <a:sym typeface="Cambria"/>
              </a:rPr>
              <a:t>, </a:t>
            </a:r>
            <a:r>
              <a:rPr lang="en-US" sz="2400" dirty="0">
                <a:solidFill>
                  <a:schemeClr val="dk1"/>
                </a:solidFill>
                <a:latin typeface="Cambria"/>
                <a:ea typeface="Cambria"/>
                <a:cs typeface="Cambria"/>
                <a:sym typeface="Cambria"/>
              </a:rPr>
              <a:t>Missouri Western State University</a:t>
            </a:r>
            <a:r>
              <a:rPr lang="en" sz="2400" dirty="0">
                <a:solidFill>
                  <a:schemeClr val="dk1"/>
                </a:solidFill>
                <a:latin typeface="Cambria"/>
                <a:ea typeface="Cambria"/>
                <a:cs typeface="Cambria"/>
                <a:sym typeface="Cambria"/>
              </a:rPr>
              <a:t>; </a:t>
            </a:r>
            <a:r>
              <a:rPr lang="en" sz="2400" baseline="30000" dirty="0">
                <a:solidFill>
                  <a:schemeClr val="dk1"/>
                </a:solidFill>
                <a:latin typeface="Cambria"/>
                <a:ea typeface="Cambria"/>
                <a:cs typeface="Cambria"/>
                <a:sym typeface="Cambria"/>
              </a:rPr>
              <a:t>2</a:t>
            </a:r>
            <a:r>
              <a:rPr lang="en" sz="2400" dirty="0">
                <a:solidFill>
                  <a:schemeClr val="dk1"/>
                </a:solidFill>
                <a:latin typeface="Cambria"/>
                <a:ea typeface="Cambria"/>
                <a:cs typeface="Cambria"/>
                <a:sym typeface="Cambria"/>
              </a:rPr>
              <a:t>Department of Computer Science, Columbia University;</a:t>
            </a:r>
          </a:p>
          <a:p>
            <a:pPr lvl="0" algn="ctr">
              <a:buClr>
                <a:schemeClr val="dk1"/>
              </a:buClr>
              <a:buSzPts val="1100"/>
            </a:pPr>
            <a:r>
              <a:rPr lang="en" sz="2400" dirty="0">
                <a:solidFill>
                  <a:schemeClr val="dk1"/>
                </a:solidFill>
                <a:latin typeface="Cambria"/>
                <a:ea typeface="Cambria"/>
                <a:cs typeface="Cambria"/>
                <a:sym typeface="Cambria"/>
              </a:rPr>
              <a:t> </a:t>
            </a:r>
            <a:r>
              <a:rPr lang="en" sz="2400" baseline="30000" dirty="0">
                <a:solidFill>
                  <a:schemeClr val="dk1"/>
                </a:solidFill>
                <a:latin typeface="Cambria"/>
                <a:ea typeface="Cambria"/>
                <a:cs typeface="Cambria"/>
                <a:sym typeface="Cambria"/>
              </a:rPr>
              <a:t>3</a:t>
            </a:r>
            <a:r>
              <a:rPr lang="en" sz="2400" dirty="0">
                <a:solidFill>
                  <a:schemeClr val="dk1"/>
                </a:solidFill>
                <a:latin typeface="Cambria"/>
                <a:ea typeface="Cambria"/>
                <a:cs typeface="Cambria"/>
                <a:sym typeface="Cambria"/>
              </a:rPr>
              <a:t>Department of Computer Science, Pomona College; </a:t>
            </a:r>
            <a:r>
              <a:rPr lang="en" sz="2400" baseline="30000" dirty="0">
                <a:solidFill>
                  <a:schemeClr val="dk1"/>
                </a:solidFill>
                <a:latin typeface="Cambria"/>
                <a:ea typeface="Cambria"/>
                <a:cs typeface="Cambria"/>
                <a:sym typeface="Cambria"/>
              </a:rPr>
              <a:t>4</a:t>
            </a:r>
            <a:r>
              <a:rPr lang="en" sz="2400" dirty="0">
                <a:solidFill>
                  <a:schemeClr val="dk1"/>
                </a:solidFill>
                <a:latin typeface="Cambria"/>
                <a:ea typeface="Cambria"/>
                <a:cs typeface="Cambria"/>
                <a:sym typeface="Cambria"/>
              </a:rPr>
              <a:t>Department of Computer and Information Science, IUPUI School of Science</a:t>
            </a:r>
            <a:endParaRPr sz="9600" dirty="0">
              <a:solidFill>
                <a:schemeClr val="dk1"/>
              </a:solidFill>
              <a:latin typeface="Open Sans"/>
              <a:ea typeface="Open Sans"/>
              <a:cs typeface="Open Sans"/>
              <a:sym typeface="Open Sans"/>
            </a:endParaRPr>
          </a:p>
          <a:p>
            <a:pPr marL="0" lvl="0" indent="0">
              <a:spcBef>
                <a:spcPts val="0"/>
              </a:spcBef>
              <a:spcAft>
                <a:spcPts val="0"/>
              </a:spcAft>
              <a:buNone/>
            </a:pPr>
            <a:endParaRPr dirty="0"/>
          </a:p>
        </p:txBody>
      </p:sp>
      <p:sp>
        <p:nvSpPr>
          <p:cNvPr id="61" name="Google Shape;61;p13"/>
          <p:cNvSpPr txBox="1"/>
          <p:nvPr/>
        </p:nvSpPr>
        <p:spPr>
          <a:xfrm>
            <a:off x="860300" y="8469332"/>
            <a:ext cx="12755100" cy="1069800"/>
          </a:xfrm>
          <a:prstGeom prst="rect">
            <a:avLst/>
          </a:prstGeom>
          <a:solidFill>
            <a:srgbClr val="D9D2E9"/>
          </a:solid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dirty="0">
                <a:latin typeface="Open Sans"/>
                <a:ea typeface="Open Sans"/>
                <a:cs typeface="Open Sans"/>
                <a:sym typeface="Open Sans"/>
              </a:rPr>
              <a:t>The Data</a:t>
            </a:r>
            <a:endParaRPr sz="6000" dirty="0">
              <a:latin typeface="Open Sans"/>
              <a:ea typeface="Open Sans"/>
              <a:cs typeface="Open Sans"/>
              <a:sym typeface="Open Sans"/>
            </a:endParaRPr>
          </a:p>
          <a:p>
            <a:pPr marL="0" lvl="0" indent="0" rtl="0">
              <a:spcBef>
                <a:spcPts val="0"/>
              </a:spcBef>
              <a:spcAft>
                <a:spcPts val="0"/>
              </a:spcAft>
              <a:buNone/>
            </a:pPr>
            <a:endParaRPr sz="3600" dirty="0"/>
          </a:p>
        </p:txBody>
      </p:sp>
      <p:sp>
        <p:nvSpPr>
          <p:cNvPr id="73" name="Google Shape;73;p13"/>
          <p:cNvSpPr txBox="1"/>
          <p:nvPr/>
        </p:nvSpPr>
        <p:spPr>
          <a:xfrm>
            <a:off x="15463274" y="4020741"/>
            <a:ext cx="12755100" cy="1666427"/>
          </a:xfrm>
          <a:prstGeom prst="rect">
            <a:avLst/>
          </a:prstGeom>
          <a:solidFill>
            <a:srgbClr val="D9D2E9"/>
          </a:solid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6000" dirty="0">
                <a:latin typeface="Open Sans"/>
                <a:ea typeface="Open Sans"/>
                <a:cs typeface="Open Sans"/>
                <a:sym typeface="Open Sans"/>
              </a:rPr>
              <a:t>Methodology</a:t>
            </a:r>
            <a:endParaRPr sz="6000" dirty="0">
              <a:latin typeface="Open Sans"/>
              <a:ea typeface="Open Sans"/>
              <a:cs typeface="Open Sans"/>
              <a:sym typeface="Open Sans"/>
            </a:endParaRPr>
          </a:p>
          <a:p>
            <a:pPr marL="0" lvl="0" indent="0" rtl="0">
              <a:spcBef>
                <a:spcPts val="0"/>
              </a:spcBef>
              <a:spcAft>
                <a:spcPts val="0"/>
              </a:spcAft>
              <a:buNone/>
            </a:pPr>
            <a:r>
              <a:rPr lang="en" sz="4000" dirty="0">
                <a:latin typeface="Open Sans"/>
                <a:ea typeface="Open Sans"/>
                <a:cs typeface="Open Sans"/>
                <a:sym typeface="Open Sans"/>
              </a:rPr>
              <a:t>Process and issues</a:t>
            </a:r>
            <a:endParaRPr sz="4000" dirty="0">
              <a:latin typeface="Open Sans"/>
              <a:ea typeface="Open Sans"/>
              <a:cs typeface="Open Sans"/>
              <a:sym typeface="Open Sans"/>
            </a:endParaRPr>
          </a:p>
          <a:p>
            <a:pPr marL="0" lvl="0" indent="0" rtl="0">
              <a:spcBef>
                <a:spcPts val="0"/>
              </a:spcBef>
              <a:spcAft>
                <a:spcPts val="0"/>
              </a:spcAft>
              <a:buNone/>
            </a:pPr>
            <a:endParaRPr sz="3600" dirty="0"/>
          </a:p>
        </p:txBody>
      </p:sp>
      <p:sp>
        <p:nvSpPr>
          <p:cNvPr id="85" name="Google Shape;85;p13"/>
          <p:cNvSpPr txBox="1"/>
          <p:nvPr/>
        </p:nvSpPr>
        <p:spPr>
          <a:xfrm>
            <a:off x="15655000" y="7131628"/>
            <a:ext cx="12764700" cy="3389883"/>
          </a:xfrm>
          <a:prstGeom prst="rect">
            <a:avLst/>
          </a:prstGeom>
          <a:solidFill>
            <a:srgbClr val="B4A7D6"/>
          </a:solidFill>
          <a:ln>
            <a:noFill/>
          </a:ln>
        </p:spPr>
        <p:txBody>
          <a:bodyPr spcFirstLastPara="1" wrap="square" lIns="91425" tIns="91425" rIns="91425" bIns="91425" anchor="t" anchorCtr="0">
            <a:noAutofit/>
          </a:bodyPr>
          <a:lstStyle/>
          <a:p>
            <a:pPr lvl="0"/>
            <a:r>
              <a:rPr lang="en-US" sz="3000" dirty="0">
                <a:latin typeface="Cambria"/>
                <a:ea typeface="Cambria"/>
                <a:cs typeface="Cambria"/>
                <a:sym typeface="Cambria"/>
              </a:rPr>
              <a:t>A convolutional neural network (CNN) was trained on a variety of sound data</a:t>
            </a:r>
          </a:p>
          <a:p>
            <a:pPr lvl="0"/>
            <a:r>
              <a:rPr lang="en-US" sz="3000" dirty="0">
                <a:latin typeface="Cambria"/>
                <a:ea typeface="Cambria"/>
                <a:cs typeface="Cambria"/>
                <a:sym typeface="Cambria"/>
              </a:rPr>
              <a:t>to recognize gunshots. While we had labels for sounds other than gunshots, we grouped them into a singular group “other”. Then each of these samples were preprocessed to turn them into spectrograms if the model was trained on them. The models were trained for 100 epochs or until the loss did not change from epoch to epoch.</a:t>
            </a:r>
          </a:p>
        </p:txBody>
      </p:sp>
      <p:sp>
        <p:nvSpPr>
          <p:cNvPr id="87" name="Google Shape;87;p13"/>
          <p:cNvSpPr txBox="1"/>
          <p:nvPr/>
        </p:nvSpPr>
        <p:spPr>
          <a:xfrm>
            <a:off x="15478275" y="22785634"/>
            <a:ext cx="12765000" cy="1069800"/>
          </a:xfrm>
          <a:prstGeom prst="rect">
            <a:avLst/>
          </a:prstGeom>
          <a:solidFill>
            <a:srgbClr val="D9D2E9"/>
          </a:solid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6000" dirty="0">
                <a:latin typeface="Open Sans"/>
                <a:ea typeface="Open Sans"/>
                <a:cs typeface="Open Sans"/>
                <a:sym typeface="Open Sans"/>
              </a:rPr>
              <a:t>Gunshot</a:t>
            </a:r>
            <a:r>
              <a:rPr lang="en" sz="6000" dirty="0">
                <a:latin typeface="Open Sans"/>
                <a:ea typeface="Open Sans"/>
                <a:cs typeface="Open Sans"/>
                <a:sym typeface="Open Sans"/>
              </a:rPr>
              <a:t> Detection: Results</a:t>
            </a:r>
            <a:endParaRPr sz="6000" dirty="0">
              <a:latin typeface="Open Sans"/>
              <a:ea typeface="Open Sans"/>
              <a:cs typeface="Open Sans"/>
              <a:sym typeface="Open Sans"/>
            </a:endParaRPr>
          </a:p>
          <a:p>
            <a:pPr marL="0" lvl="0" indent="0" rtl="0">
              <a:spcBef>
                <a:spcPts val="0"/>
              </a:spcBef>
              <a:spcAft>
                <a:spcPts val="0"/>
              </a:spcAft>
              <a:buNone/>
            </a:pPr>
            <a:endParaRPr sz="3600" dirty="0"/>
          </a:p>
        </p:txBody>
      </p:sp>
      <p:sp>
        <p:nvSpPr>
          <p:cNvPr id="88" name="Google Shape;88;p13"/>
          <p:cNvSpPr txBox="1"/>
          <p:nvPr/>
        </p:nvSpPr>
        <p:spPr>
          <a:xfrm>
            <a:off x="15478425" y="23855446"/>
            <a:ext cx="12764700" cy="1579800"/>
          </a:xfrm>
          <a:prstGeom prst="rect">
            <a:avLst/>
          </a:prstGeom>
          <a:solidFill>
            <a:srgbClr val="B4A7D6"/>
          </a:solid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3000" dirty="0">
                <a:latin typeface="Cambria"/>
                <a:ea typeface="Cambria"/>
                <a:cs typeface="Cambria"/>
                <a:sym typeface="Cambria"/>
              </a:rPr>
              <a:t>Using a validation data set</a:t>
            </a:r>
            <a:endParaRPr sz="3000" dirty="0">
              <a:latin typeface="Cambria"/>
              <a:ea typeface="Cambria"/>
              <a:cs typeface="Cambria"/>
              <a:sym typeface="Cambria"/>
            </a:endParaRPr>
          </a:p>
        </p:txBody>
      </p:sp>
      <p:pic>
        <p:nvPicPr>
          <p:cNvPr id="102" name="Google Shape;102;p13"/>
          <p:cNvPicPr preferRelativeResize="0"/>
          <p:nvPr/>
        </p:nvPicPr>
        <p:blipFill>
          <a:blip r:embed="rId3"/>
          <a:srcRect/>
          <a:stretch/>
        </p:blipFill>
        <p:spPr>
          <a:xfrm>
            <a:off x="5272740" y="19559809"/>
            <a:ext cx="8302025" cy="2994280"/>
          </a:xfrm>
          <a:prstGeom prst="rect">
            <a:avLst/>
          </a:prstGeom>
          <a:noFill/>
          <a:ln>
            <a:solidFill>
              <a:srgbClr val="B4A8D5"/>
            </a:solidFill>
          </a:ln>
        </p:spPr>
      </p:pic>
      <p:sp>
        <p:nvSpPr>
          <p:cNvPr id="103" name="Google Shape;103;p13"/>
          <p:cNvSpPr txBox="1"/>
          <p:nvPr/>
        </p:nvSpPr>
        <p:spPr>
          <a:xfrm>
            <a:off x="860300" y="18154444"/>
            <a:ext cx="12755100" cy="1069800"/>
          </a:xfrm>
          <a:prstGeom prst="rect">
            <a:avLst/>
          </a:prstGeom>
          <a:solidFill>
            <a:srgbClr val="D9D2E9"/>
          </a:solid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dirty="0">
                <a:latin typeface="Open Sans"/>
                <a:ea typeface="Open Sans"/>
                <a:cs typeface="Open Sans"/>
                <a:sym typeface="Open Sans"/>
              </a:rPr>
              <a:t>CNNs</a:t>
            </a:r>
            <a:endParaRPr sz="6000" dirty="0">
              <a:latin typeface="Open Sans"/>
              <a:ea typeface="Open Sans"/>
              <a:cs typeface="Open Sans"/>
              <a:sym typeface="Open Sans"/>
            </a:endParaRPr>
          </a:p>
          <a:p>
            <a:pPr marL="0" lvl="0" indent="0" rtl="0">
              <a:spcBef>
                <a:spcPts val="0"/>
              </a:spcBef>
              <a:spcAft>
                <a:spcPts val="0"/>
              </a:spcAft>
              <a:buNone/>
            </a:pPr>
            <a:endParaRPr sz="3600" dirty="0"/>
          </a:p>
        </p:txBody>
      </p:sp>
      <p:sp>
        <p:nvSpPr>
          <p:cNvPr id="104" name="Google Shape;104;p13"/>
          <p:cNvSpPr txBox="1"/>
          <p:nvPr/>
        </p:nvSpPr>
        <p:spPr>
          <a:xfrm>
            <a:off x="869775" y="22906119"/>
            <a:ext cx="12755100" cy="1579800"/>
          </a:xfrm>
          <a:prstGeom prst="rect">
            <a:avLst/>
          </a:prstGeom>
          <a:solidFill>
            <a:srgbClr val="B4A7D6"/>
          </a:solidFill>
          <a:ln>
            <a:noFill/>
          </a:ln>
        </p:spPr>
        <p:txBody>
          <a:bodyPr spcFirstLastPara="1" wrap="square" lIns="91425" tIns="91425" rIns="91425" bIns="91425" anchor="t" anchorCtr="0">
            <a:noAutofit/>
          </a:bodyPr>
          <a:lstStyle/>
          <a:p>
            <a:pPr lvl="0"/>
            <a:r>
              <a:rPr lang="en-US" sz="3000" dirty="0">
                <a:latin typeface="Cambria"/>
                <a:ea typeface="Cambria"/>
                <a:cs typeface="Cambria"/>
                <a:sym typeface="Cambria"/>
              </a:rPr>
              <a:t>They do so by</a:t>
            </a:r>
            <a:r>
              <a:rPr lang="en" sz="3000" dirty="0">
                <a:latin typeface="Cambria"/>
                <a:ea typeface="Cambria"/>
                <a:cs typeface="Cambria"/>
                <a:sym typeface="Cambria"/>
              </a:rPr>
              <a:t> </a:t>
            </a:r>
            <a:r>
              <a:rPr lang="en-US" sz="3000" dirty="0">
                <a:latin typeface="Cambria"/>
                <a:ea typeface="Cambria"/>
                <a:cs typeface="Cambria"/>
                <a:sym typeface="Cambria"/>
              </a:rPr>
              <a:t>iteratively sliding over small regions of a given image and translating any inherent properties in a region to a proceeding layer in the network. This process is repeated up until output layer generates a response.</a:t>
            </a:r>
            <a:endParaRPr sz="3000" dirty="0">
              <a:latin typeface="Cambria"/>
              <a:ea typeface="Cambria"/>
              <a:cs typeface="Cambria"/>
              <a:sym typeface="Cambria"/>
            </a:endParaRPr>
          </a:p>
        </p:txBody>
      </p:sp>
      <p:sp>
        <p:nvSpPr>
          <p:cNvPr id="105" name="Google Shape;105;p13"/>
          <p:cNvSpPr txBox="1"/>
          <p:nvPr/>
        </p:nvSpPr>
        <p:spPr>
          <a:xfrm>
            <a:off x="869775" y="19224256"/>
            <a:ext cx="4274700" cy="3746400"/>
          </a:xfrm>
          <a:prstGeom prst="rect">
            <a:avLst/>
          </a:prstGeom>
          <a:solidFill>
            <a:srgbClr val="B4A7D6"/>
          </a:solidFill>
          <a:ln>
            <a:noFill/>
          </a:ln>
        </p:spPr>
        <p:txBody>
          <a:bodyPr spcFirstLastPara="1" wrap="square" lIns="91425" tIns="91425" rIns="91425" bIns="91425" anchor="t" anchorCtr="0">
            <a:noAutofit/>
          </a:bodyPr>
          <a:lstStyle/>
          <a:p>
            <a:pPr lvl="0"/>
            <a:r>
              <a:rPr lang="en-US" sz="3000" dirty="0">
                <a:latin typeface="Cambria"/>
                <a:ea typeface="Cambria"/>
                <a:cs typeface="Cambria"/>
                <a:sym typeface="Cambria"/>
              </a:rPr>
              <a:t>Convolutional Neural</a:t>
            </a:r>
            <a:r>
              <a:rPr lang="en" sz="3000" dirty="0">
                <a:latin typeface="Cambria"/>
                <a:ea typeface="Cambria"/>
                <a:cs typeface="Cambria"/>
                <a:sym typeface="Cambria"/>
              </a:rPr>
              <a:t> Networks (CNNs) are neural networks designed </a:t>
            </a:r>
            <a:r>
              <a:rPr lang="en-US" sz="3000" dirty="0">
                <a:latin typeface="Cambria"/>
                <a:ea typeface="Cambria"/>
                <a:cs typeface="Cambria"/>
                <a:sym typeface="Cambria"/>
              </a:rPr>
              <a:t>to</a:t>
            </a:r>
            <a:r>
              <a:rPr lang="en" sz="3000" dirty="0">
                <a:latin typeface="Cambria"/>
                <a:ea typeface="Cambria"/>
                <a:cs typeface="Cambria"/>
                <a:sym typeface="Cambria"/>
              </a:rPr>
              <a:t> </a:t>
            </a:r>
            <a:r>
              <a:rPr lang="en-US" sz="3000" dirty="0">
                <a:latin typeface="Cambria"/>
                <a:ea typeface="Cambria"/>
                <a:cs typeface="Cambria"/>
                <a:sym typeface="Cambria"/>
              </a:rPr>
              <a:t>locate, model, and accurately predict patterns present in input data such as a colored image.</a:t>
            </a:r>
            <a:endParaRPr sz="3000" dirty="0">
              <a:latin typeface="Cambria"/>
              <a:ea typeface="Cambria"/>
              <a:cs typeface="Cambria"/>
              <a:sym typeface="Cambria"/>
            </a:endParaRPr>
          </a:p>
        </p:txBody>
      </p:sp>
      <p:sp>
        <p:nvSpPr>
          <p:cNvPr id="110" name="Google Shape;56;p13">
            <a:extLst>
              <a:ext uri="{FF2B5EF4-FFF2-40B4-BE49-F238E27FC236}">
                <a16:creationId xmlns:a16="http://schemas.microsoft.com/office/drawing/2014/main" id="{F974B72B-5AD8-46E0-84A8-695D4A3ADF2F}"/>
              </a:ext>
            </a:extLst>
          </p:cNvPr>
          <p:cNvSpPr txBox="1"/>
          <p:nvPr/>
        </p:nvSpPr>
        <p:spPr>
          <a:xfrm>
            <a:off x="15463274" y="34824232"/>
            <a:ext cx="12755100" cy="1089381"/>
          </a:xfrm>
          <a:prstGeom prst="rect">
            <a:avLst/>
          </a:prstGeom>
          <a:solidFill>
            <a:srgbClr val="B4A7D6"/>
          </a:solidFill>
          <a:ln>
            <a:noFill/>
          </a:ln>
        </p:spPr>
        <p:txBody>
          <a:bodyPr spcFirstLastPara="1" wrap="square" lIns="91425" tIns="91425" rIns="91425" bIns="91425" anchor="t" anchorCtr="0">
            <a:noAutofit/>
          </a:bodyPr>
          <a:lstStyle/>
          <a:p>
            <a:pPr lvl="0"/>
            <a:r>
              <a:rPr lang="en-US" sz="3000" dirty="0">
                <a:latin typeface="Cambria"/>
                <a:ea typeface="Cambria"/>
                <a:cs typeface="Cambria"/>
                <a:sym typeface="Cambria"/>
              </a:rPr>
              <a:t>We gratefully acknowledge the support of NSF grant REU 1659488 which provided this project’s research stipends, travel funds, and supply money.</a:t>
            </a:r>
          </a:p>
        </p:txBody>
      </p:sp>
      <p:sp>
        <p:nvSpPr>
          <p:cNvPr id="111" name="Google Shape;55;p13">
            <a:extLst>
              <a:ext uri="{FF2B5EF4-FFF2-40B4-BE49-F238E27FC236}">
                <a16:creationId xmlns:a16="http://schemas.microsoft.com/office/drawing/2014/main" id="{1BAE8BF8-3020-4D16-BF32-B852EA72951E}"/>
              </a:ext>
            </a:extLst>
          </p:cNvPr>
          <p:cNvSpPr txBox="1"/>
          <p:nvPr/>
        </p:nvSpPr>
        <p:spPr>
          <a:xfrm>
            <a:off x="15463274" y="33848939"/>
            <a:ext cx="12755100" cy="1089381"/>
          </a:xfrm>
          <a:prstGeom prst="rect">
            <a:avLst/>
          </a:prstGeom>
          <a:solidFill>
            <a:srgbClr val="D9D2E9"/>
          </a:solid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6000" dirty="0">
                <a:latin typeface="Open Sans"/>
                <a:ea typeface="Open Sans"/>
                <a:cs typeface="Open Sans"/>
                <a:sym typeface="Open Sans"/>
              </a:rPr>
              <a:t>Acknowledgements</a:t>
            </a:r>
            <a:endParaRPr sz="3600" dirty="0"/>
          </a:p>
        </p:txBody>
      </p:sp>
      <p:pic>
        <p:nvPicPr>
          <p:cNvPr id="2" name="Picture 1">
            <a:extLst>
              <a:ext uri="{FF2B5EF4-FFF2-40B4-BE49-F238E27FC236}">
                <a16:creationId xmlns:a16="http://schemas.microsoft.com/office/drawing/2014/main" id="{0DA48E72-D84F-FA4C-9A5A-04EE82F4ED6F}"/>
              </a:ext>
            </a:extLst>
          </p:cNvPr>
          <p:cNvPicPr>
            <a:picLocks noChangeAspect="1"/>
          </p:cNvPicPr>
          <p:nvPr/>
        </p:nvPicPr>
        <p:blipFill>
          <a:blip r:embed="rId4"/>
          <a:stretch>
            <a:fillRect/>
          </a:stretch>
        </p:blipFill>
        <p:spPr>
          <a:xfrm>
            <a:off x="860293" y="29144319"/>
            <a:ext cx="12704982" cy="6589230"/>
          </a:xfrm>
          <a:prstGeom prst="rect">
            <a:avLst/>
          </a:prstGeom>
        </p:spPr>
      </p:pic>
      <p:graphicFrame>
        <p:nvGraphicFramePr>
          <p:cNvPr id="3" name="Table 2">
            <a:extLst>
              <a:ext uri="{FF2B5EF4-FFF2-40B4-BE49-F238E27FC236}">
                <a16:creationId xmlns:a16="http://schemas.microsoft.com/office/drawing/2014/main" id="{5A2FE1C5-8741-CD46-BC44-E31A78210A47}"/>
              </a:ext>
            </a:extLst>
          </p:cNvPr>
          <p:cNvGraphicFramePr>
            <a:graphicFrameLocks noGrp="1"/>
          </p:cNvGraphicFramePr>
          <p:nvPr>
            <p:extLst>
              <p:ext uri="{D42A27DB-BD31-4B8C-83A1-F6EECF244321}">
                <p14:modId xmlns:p14="http://schemas.microsoft.com/office/powerpoint/2010/main" val="805183955"/>
              </p:ext>
            </p:extLst>
          </p:nvPr>
        </p:nvGraphicFramePr>
        <p:xfrm>
          <a:off x="15513392" y="25733828"/>
          <a:ext cx="12704983" cy="7139818"/>
        </p:xfrm>
        <a:graphic>
          <a:graphicData uri="http://schemas.openxmlformats.org/drawingml/2006/table">
            <a:tbl>
              <a:tblPr firstRow="1" bandRow="1">
                <a:tableStyleId>{50229B8C-A754-4A68-883B-8335CC01DA55}</a:tableStyleId>
              </a:tblPr>
              <a:tblGrid>
                <a:gridCol w="2444627">
                  <a:extLst>
                    <a:ext uri="{9D8B030D-6E8A-4147-A177-3AD203B41FA5}">
                      <a16:colId xmlns:a16="http://schemas.microsoft.com/office/drawing/2014/main" val="963504657"/>
                    </a:ext>
                  </a:extLst>
                </a:gridCol>
                <a:gridCol w="1955473">
                  <a:extLst>
                    <a:ext uri="{9D8B030D-6E8A-4147-A177-3AD203B41FA5}">
                      <a16:colId xmlns:a16="http://schemas.microsoft.com/office/drawing/2014/main" val="534792566"/>
                    </a:ext>
                  </a:extLst>
                </a:gridCol>
                <a:gridCol w="1952391">
                  <a:extLst>
                    <a:ext uri="{9D8B030D-6E8A-4147-A177-3AD203B41FA5}">
                      <a16:colId xmlns:a16="http://schemas.microsoft.com/office/drawing/2014/main" val="2821751573"/>
                    </a:ext>
                  </a:extLst>
                </a:gridCol>
                <a:gridCol w="1588123">
                  <a:extLst>
                    <a:ext uri="{9D8B030D-6E8A-4147-A177-3AD203B41FA5}">
                      <a16:colId xmlns:a16="http://schemas.microsoft.com/office/drawing/2014/main" val="2907839870"/>
                    </a:ext>
                  </a:extLst>
                </a:gridCol>
                <a:gridCol w="1588123">
                  <a:extLst>
                    <a:ext uri="{9D8B030D-6E8A-4147-A177-3AD203B41FA5}">
                      <a16:colId xmlns:a16="http://schemas.microsoft.com/office/drawing/2014/main" val="4187529790"/>
                    </a:ext>
                  </a:extLst>
                </a:gridCol>
                <a:gridCol w="1588123">
                  <a:extLst>
                    <a:ext uri="{9D8B030D-6E8A-4147-A177-3AD203B41FA5}">
                      <a16:colId xmlns:a16="http://schemas.microsoft.com/office/drawing/2014/main" val="180333393"/>
                    </a:ext>
                  </a:extLst>
                </a:gridCol>
                <a:gridCol w="1588123">
                  <a:extLst>
                    <a:ext uri="{9D8B030D-6E8A-4147-A177-3AD203B41FA5}">
                      <a16:colId xmlns:a16="http://schemas.microsoft.com/office/drawing/2014/main" val="619190623"/>
                    </a:ext>
                  </a:extLst>
                </a:gridCol>
              </a:tblGrid>
              <a:tr h="1763221">
                <a:tc rowSpan="2">
                  <a:txBody>
                    <a:bodyPr/>
                    <a:lstStyle/>
                    <a:p>
                      <a:pPr algn="ctr"/>
                      <a:endParaRPr lang="en-US" sz="2800" dirty="0">
                        <a:latin typeface="+mn-lt"/>
                      </a:endParaRPr>
                    </a:p>
                  </a:txBody>
                  <a:tcPr/>
                </a:tc>
                <a:tc gridSpan="2">
                  <a:txBody>
                    <a:bodyPr/>
                    <a:lstStyle/>
                    <a:p>
                      <a:pPr marL="0" lvl="0" indent="0" algn="ctr">
                        <a:spcBef>
                          <a:spcPts val="0"/>
                        </a:spcBef>
                        <a:spcAft>
                          <a:spcPts val="0"/>
                        </a:spcAft>
                        <a:buNone/>
                      </a:pPr>
                      <a:r>
                        <a:rPr lang="en-US" sz="2800" dirty="0">
                          <a:latin typeface="+mn-lt"/>
                          <a:ea typeface="Cambria"/>
                          <a:cs typeface="Cambria"/>
                          <a:sym typeface="Cambria"/>
                        </a:rPr>
                        <a:t>1D Convolutional Neural Network</a:t>
                      </a:r>
                    </a:p>
                  </a:txBody>
                  <a:tcPr/>
                </a:tc>
                <a:tc hMerge="1">
                  <a:txBody>
                    <a:bodyPr/>
                    <a:lstStyle/>
                    <a:p>
                      <a:endParaRPr lang="en-US"/>
                    </a:p>
                  </a:txBody>
                  <a:tcPr/>
                </a:tc>
                <a:tc gridSpan="2">
                  <a:txBody>
                    <a:bodyPr/>
                    <a:lstStyle/>
                    <a:p>
                      <a:pPr marL="0" lvl="0" indent="0" algn="ctr">
                        <a:spcBef>
                          <a:spcPts val="0"/>
                        </a:spcBef>
                        <a:spcAft>
                          <a:spcPts val="0"/>
                        </a:spcAft>
                        <a:buNone/>
                      </a:pPr>
                      <a:r>
                        <a:rPr lang="en-US" sz="2800" dirty="0">
                          <a:latin typeface="+mn-lt"/>
                          <a:ea typeface="Cambria"/>
                          <a:cs typeface="Cambria"/>
                          <a:sym typeface="Cambria"/>
                        </a:rPr>
                        <a:t>2D Convolutional Spectrogram</a:t>
                      </a:r>
                    </a:p>
                  </a:txBody>
                  <a:tcPr/>
                </a:tc>
                <a:tc hMerge="1">
                  <a:txBody>
                    <a:bodyPr/>
                    <a:lstStyle/>
                    <a:p>
                      <a:endParaRPr lang="en-US"/>
                    </a:p>
                  </a:txBody>
                  <a:tcPr/>
                </a:tc>
                <a:tc gridSpan="2">
                  <a:txBody>
                    <a:bodyPr/>
                    <a:lstStyle/>
                    <a:p>
                      <a:pPr marL="0" lvl="0" indent="0" algn="ctr">
                        <a:spcBef>
                          <a:spcPts val="0"/>
                        </a:spcBef>
                        <a:spcAft>
                          <a:spcPts val="0"/>
                        </a:spcAft>
                        <a:buNone/>
                      </a:pPr>
                      <a:r>
                        <a:rPr lang="en-US" sz="2800" dirty="0">
                          <a:latin typeface="+mn-lt"/>
                          <a:ea typeface="Cambria"/>
                          <a:cs typeface="Cambria"/>
                          <a:sym typeface="Cambria"/>
                        </a:rPr>
                        <a:t>2D Convolutional Spectrogram, Dense</a:t>
                      </a:r>
                    </a:p>
                  </a:txBody>
                  <a:tcPr/>
                </a:tc>
                <a:tc hMerge="1">
                  <a:txBody>
                    <a:bodyPr/>
                    <a:lstStyle/>
                    <a:p>
                      <a:endParaRPr lang="en-US"/>
                    </a:p>
                  </a:txBody>
                  <a:tcPr/>
                </a:tc>
                <a:extLst>
                  <a:ext uri="{0D108BD9-81ED-4DB2-BD59-A6C34878D82A}">
                    <a16:rowId xmlns:a16="http://schemas.microsoft.com/office/drawing/2014/main" val="2940478925"/>
                  </a:ext>
                </a:extLst>
              </a:tr>
              <a:tr h="962843">
                <a:tc vMerge="1">
                  <a:txBody>
                    <a:bodyPr/>
                    <a:lstStyle/>
                    <a:p>
                      <a:endParaRPr lang="en-US"/>
                    </a:p>
                  </a:txBody>
                  <a:tcPr/>
                </a:tc>
                <a:tc>
                  <a:txBody>
                    <a:bodyPr/>
                    <a:lstStyle/>
                    <a:p>
                      <a:pPr algn="ctr"/>
                      <a:r>
                        <a:rPr lang="en-US" sz="2800">
                          <a:latin typeface="+mn-lt"/>
                          <a:ea typeface="Cambria"/>
                          <a:cs typeface="Cambria"/>
                          <a:sym typeface="Cambria"/>
                        </a:rPr>
                        <a:t>Keras</a:t>
                      </a:r>
                      <a:endParaRPr lang="en-US" sz="2800">
                        <a:latin typeface="+mn-lt"/>
                      </a:endParaRPr>
                    </a:p>
                  </a:txBody>
                  <a:tcPr/>
                </a:tc>
                <a:tc>
                  <a:txBody>
                    <a:bodyPr/>
                    <a:lstStyle/>
                    <a:p>
                      <a:pPr algn="ctr"/>
                      <a:r>
                        <a:rPr lang="en-US" sz="2800">
                          <a:latin typeface="+mn-lt"/>
                          <a:ea typeface="Cambria"/>
                          <a:cs typeface="Cambria"/>
                          <a:sym typeface="Cambria"/>
                        </a:rPr>
                        <a:t>TFLite</a:t>
                      </a:r>
                      <a:endParaRPr lang="en-US" sz="2800">
                        <a:latin typeface="+mn-lt"/>
                      </a:endParaRPr>
                    </a:p>
                  </a:txBody>
                  <a:tcPr/>
                </a:tc>
                <a:tc>
                  <a:txBody>
                    <a:bodyPr/>
                    <a:lstStyle/>
                    <a:p>
                      <a:pPr algn="ctr"/>
                      <a:r>
                        <a:rPr lang="en-US" sz="2800" dirty="0" err="1">
                          <a:latin typeface="+mn-lt"/>
                        </a:rPr>
                        <a:t>Keras</a:t>
                      </a:r>
                      <a:endParaRPr lang="en-US" sz="2800" dirty="0">
                        <a:latin typeface="+mn-lt"/>
                      </a:endParaRPr>
                    </a:p>
                  </a:txBody>
                  <a:tcPr/>
                </a:tc>
                <a:tc>
                  <a:txBody>
                    <a:bodyPr/>
                    <a:lstStyle/>
                    <a:p>
                      <a:pPr algn="ctr"/>
                      <a:r>
                        <a:rPr lang="en-US" sz="2800" dirty="0" err="1">
                          <a:latin typeface="+mn-lt"/>
                        </a:rPr>
                        <a:t>TFLite</a:t>
                      </a:r>
                      <a:endParaRPr lang="en-US" sz="2800" dirty="0">
                        <a:latin typeface="+mn-lt"/>
                      </a:endParaRPr>
                    </a:p>
                  </a:txBody>
                  <a:tcPr/>
                </a:tc>
                <a:tc>
                  <a:txBody>
                    <a:bodyPr/>
                    <a:lstStyle/>
                    <a:p>
                      <a:pPr marL="0" lvl="0" indent="0" algn="ctr">
                        <a:spcBef>
                          <a:spcPts val="0"/>
                        </a:spcBef>
                        <a:spcAft>
                          <a:spcPts val="0"/>
                        </a:spcAft>
                        <a:buNone/>
                      </a:pPr>
                      <a:r>
                        <a:rPr lang="en-US" sz="2800" dirty="0" err="1">
                          <a:latin typeface="+mn-lt"/>
                          <a:ea typeface="Cambria"/>
                          <a:cs typeface="Cambria"/>
                          <a:sym typeface="Cambria"/>
                        </a:rPr>
                        <a:t>Keras</a:t>
                      </a:r>
                      <a:endParaRPr lang="en-US" sz="2800" dirty="0">
                        <a:latin typeface="+mn-lt"/>
                        <a:ea typeface="Cambria"/>
                        <a:cs typeface="Cambria"/>
                        <a:sym typeface="Cambria"/>
                      </a:endParaRPr>
                    </a:p>
                  </a:txBody>
                  <a:tcPr/>
                </a:tc>
                <a:tc>
                  <a:txBody>
                    <a:bodyPr/>
                    <a:lstStyle/>
                    <a:p>
                      <a:pPr marL="0" lvl="0" indent="0" algn="ctr">
                        <a:spcBef>
                          <a:spcPts val="0"/>
                        </a:spcBef>
                        <a:spcAft>
                          <a:spcPts val="0"/>
                        </a:spcAft>
                        <a:buNone/>
                      </a:pPr>
                      <a:r>
                        <a:rPr lang="en-US" sz="2800" dirty="0" err="1">
                          <a:latin typeface="+mn-lt"/>
                          <a:ea typeface="Cambria"/>
                          <a:cs typeface="Cambria"/>
                          <a:sym typeface="Cambria"/>
                        </a:rPr>
                        <a:t>TFLite</a:t>
                      </a:r>
                      <a:endParaRPr lang="en-US" sz="2800" dirty="0">
                        <a:latin typeface="+mn-lt"/>
                        <a:ea typeface="Cambria"/>
                        <a:cs typeface="Cambria"/>
                        <a:sym typeface="Cambria"/>
                      </a:endParaRPr>
                    </a:p>
                  </a:txBody>
                  <a:tcPr/>
                </a:tc>
                <a:extLst>
                  <a:ext uri="{0D108BD9-81ED-4DB2-BD59-A6C34878D82A}">
                    <a16:rowId xmlns:a16="http://schemas.microsoft.com/office/drawing/2014/main" val="3474309314"/>
                  </a:ext>
                </a:extLst>
              </a:tr>
              <a:tr h="1559015">
                <a:tc>
                  <a:txBody>
                    <a:bodyPr/>
                    <a:lstStyle/>
                    <a:p>
                      <a:pPr algn="ctr"/>
                      <a:r>
                        <a:rPr lang="en-US" sz="2800" dirty="0">
                          <a:latin typeface="+mn-lt"/>
                        </a:rPr>
                        <a:t>Precision</a:t>
                      </a:r>
                    </a:p>
                  </a:txBody>
                  <a:tcPr/>
                </a:tc>
                <a:tc>
                  <a:txBody>
                    <a:bodyPr/>
                    <a:lstStyle/>
                    <a:p>
                      <a:pPr algn="ctr"/>
                      <a:endParaRPr lang="en-US" sz="2800" dirty="0">
                        <a:latin typeface="+mn-lt"/>
                      </a:endParaRPr>
                    </a:p>
                  </a:txBody>
                  <a:tcPr/>
                </a:tc>
                <a:tc>
                  <a:txBody>
                    <a:bodyPr/>
                    <a:lstStyle/>
                    <a:p>
                      <a:pPr algn="ctr"/>
                      <a:endParaRPr lang="en-US" sz="2800" dirty="0">
                        <a:latin typeface="+mn-lt"/>
                      </a:endParaRPr>
                    </a:p>
                  </a:txBody>
                  <a:tcPr/>
                </a:tc>
                <a:tc>
                  <a:txBody>
                    <a:bodyPr/>
                    <a:lstStyle/>
                    <a:p>
                      <a:pPr algn="ctr"/>
                      <a:endParaRPr lang="en-US" sz="2800" dirty="0">
                        <a:latin typeface="+mn-lt"/>
                      </a:endParaRPr>
                    </a:p>
                  </a:txBody>
                  <a:tcPr/>
                </a:tc>
                <a:tc>
                  <a:txBody>
                    <a:bodyPr/>
                    <a:lstStyle/>
                    <a:p>
                      <a:pPr algn="ctr"/>
                      <a:endParaRPr lang="en-US" sz="2800" dirty="0">
                        <a:latin typeface="+mn-lt"/>
                      </a:endParaRPr>
                    </a:p>
                  </a:txBody>
                  <a:tcPr/>
                </a:tc>
                <a:tc>
                  <a:txBody>
                    <a:bodyPr/>
                    <a:lstStyle/>
                    <a:p>
                      <a:pPr algn="ctr"/>
                      <a:endParaRPr lang="en-US" sz="2800" dirty="0">
                        <a:latin typeface="+mn-lt"/>
                      </a:endParaRPr>
                    </a:p>
                  </a:txBody>
                  <a:tcPr/>
                </a:tc>
                <a:tc>
                  <a:txBody>
                    <a:bodyPr/>
                    <a:lstStyle/>
                    <a:p>
                      <a:pPr algn="ctr"/>
                      <a:endParaRPr lang="en-US" sz="2800" dirty="0">
                        <a:latin typeface="+mn-lt"/>
                      </a:endParaRPr>
                    </a:p>
                  </a:txBody>
                  <a:tcPr/>
                </a:tc>
                <a:extLst>
                  <a:ext uri="{0D108BD9-81ED-4DB2-BD59-A6C34878D82A}">
                    <a16:rowId xmlns:a16="http://schemas.microsoft.com/office/drawing/2014/main" val="3077528074"/>
                  </a:ext>
                </a:extLst>
              </a:tr>
              <a:tr h="1511332">
                <a:tc>
                  <a:txBody>
                    <a:bodyPr/>
                    <a:lstStyle/>
                    <a:p>
                      <a:pPr algn="ctr"/>
                      <a:r>
                        <a:rPr lang="en-US" sz="2800" dirty="0">
                          <a:latin typeface="+mn-lt"/>
                        </a:rPr>
                        <a:t>Accuracy</a:t>
                      </a:r>
                    </a:p>
                  </a:txBody>
                  <a:tcPr/>
                </a:tc>
                <a:tc>
                  <a:txBody>
                    <a:bodyPr/>
                    <a:lstStyle/>
                    <a:p>
                      <a:pPr algn="ctr"/>
                      <a:endParaRPr lang="en-US" sz="2800" dirty="0">
                        <a:latin typeface="+mn-lt"/>
                      </a:endParaRPr>
                    </a:p>
                  </a:txBody>
                  <a:tcPr/>
                </a:tc>
                <a:tc>
                  <a:txBody>
                    <a:bodyPr/>
                    <a:lstStyle/>
                    <a:p>
                      <a:pPr algn="ctr"/>
                      <a:endParaRPr lang="en-US" sz="2800" dirty="0">
                        <a:latin typeface="+mn-lt"/>
                      </a:endParaRPr>
                    </a:p>
                  </a:txBody>
                  <a:tcPr/>
                </a:tc>
                <a:tc>
                  <a:txBody>
                    <a:bodyPr/>
                    <a:lstStyle/>
                    <a:p>
                      <a:pPr algn="ctr"/>
                      <a:endParaRPr lang="en-US" sz="2800" dirty="0">
                        <a:latin typeface="+mn-lt"/>
                      </a:endParaRPr>
                    </a:p>
                  </a:txBody>
                  <a:tcPr/>
                </a:tc>
                <a:tc>
                  <a:txBody>
                    <a:bodyPr/>
                    <a:lstStyle/>
                    <a:p>
                      <a:pPr algn="ctr"/>
                      <a:endParaRPr lang="en-US" sz="2800" dirty="0">
                        <a:latin typeface="+mn-lt"/>
                      </a:endParaRPr>
                    </a:p>
                  </a:txBody>
                  <a:tcPr/>
                </a:tc>
                <a:tc>
                  <a:txBody>
                    <a:bodyPr/>
                    <a:lstStyle/>
                    <a:p>
                      <a:pPr algn="ctr"/>
                      <a:endParaRPr lang="en-US" sz="2800" dirty="0">
                        <a:latin typeface="+mn-lt"/>
                      </a:endParaRPr>
                    </a:p>
                  </a:txBody>
                  <a:tcPr/>
                </a:tc>
                <a:tc>
                  <a:txBody>
                    <a:bodyPr/>
                    <a:lstStyle/>
                    <a:p>
                      <a:pPr algn="ctr"/>
                      <a:endParaRPr lang="en-US" sz="2800" dirty="0">
                        <a:latin typeface="+mn-lt"/>
                      </a:endParaRPr>
                    </a:p>
                  </a:txBody>
                  <a:tcPr/>
                </a:tc>
                <a:extLst>
                  <a:ext uri="{0D108BD9-81ED-4DB2-BD59-A6C34878D82A}">
                    <a16:rowId xmlns:a16="http://schemas.microsoft.com/office/drawing/2014/main" val="627863643"/>
                  </a:ext>
                </a:extLst>
              </a:tr>
              <a:tr h="1343407">
                <a:tc>
                  <a:txBody>
                    <a:bodyPr/>
                    <a:lstStyle/>
                    <a:p>
                      <a:pPr algn="ctr"/>
                      <a:r>
                        <a:rPr lang="en-US" sz="2800" dirty="0">
                          <a:latin typeface="+mn-lt"/>
                        </a:rPr>
                        <a:t>Recall</a:t>
                      </a:r>
                    </a:p>
                  </a:txBody>
                  <a:tcPr/>
                </a:tc>
                <a:tc>
                  <a:txBody>
                    <a:bodyPr/>
                    <a:lstStyle/>
                    <a:p>
                      <a:pPr algn="ctr"/>
                      <a:endParaRPr lang="en-US" sz="2800" dirty="0">
                        <a:latin typeface="+mn-lt"/>
                      </a:endParaRPr>
                    </a:p>
                  </a:txBody>
                  <a:tcPr/>
                </a:tc>
                <a:tc>
                  <a:txBody>
                    <a:bodyPr/>
                    <a:lstStyle/>
                    <a:p>
                      <a:pPr algn="ctr"/>
                      <a:endParaRPr lang="en-US" sz="2800" dirty="0">
                        <a:latin typeface="+mn-lt"/>
                      </a:endParaRPr>
                    </a:p>
                  </a:txBody>
                  <a:tcPr/>
                </a:tc>
                <a:tc>
                  <a:txBody>
                    <a:bodyPr/>
                    <a:lstStyle/>
                    <a:p>
                      <a:pPr algn="ctr"/>
                      <a:endParaRPr lang="en-US" sz="2800" dirty="0">
                        <a:latin typeface="+mn-lt"/>
                      </a:endParaRPr>
                    </a:p>
                  </a:txBody>
                  <a:tcPr/>
                </a:tc>
                <a:tc>
                  <a:txBody>
                    <a:bodyPr/>
                    <a:lstStyle/>
                    <a:p>
                      <a:pPr algn="ctr"/>
                      <a:endParaRPr lang="en-US" sz="2800" dirty="0">
                        <a:latin typeface="+mn-lt"/>
                      </a:endParaRPr>
                    </a:p>
                  </a:txBody>
                  <a:tcPr/>
                </a:tc>
                <a:tc>
                  <a:txBody>
                    <a:bodyPr/>
                    <a:lstStyle/>
                    <a:p>
                      <a:pPr algn="ctr"/>
                      <a:endParaRPr lang="en-US" sz="2800" dirty="0">
                        <a:latin typeface="+mn-lt"/>
                      </a:endParaRPr>
                    </a:p>
                  </a:txBody>
                  <a:tcPr/>
                </a:tc>
                <a:tc>
                  <a:txBody>
                    <a:bodyPr/>
                    <a:lstStyle/>
                    <a:p>
                      <a:pPr algn="ctr"/>
                      <a:endParaRPr lang="en-US" sz="2800" dirty="0">
                        <a:latin typeface="+mn-lt"/>
                      </a:endParaRPr>
                    </a:p>
                  </a:txBody>
                  <a:tcPr/>
                </a:tc>
                <a:extLst>
                  <a:ext uri="{0D108BD9-81ED-4DB2-BD59-A6C34878D82A}">
                    <a16:rowId xmlns:a16="http://schemas.microsoft.com/office/drawing/2014/main" val="2166623883"/>
                  </a:ext>
                </a:extLst>
              </a:tr>
            </a:tbl>
          </a:graphicData>
        </a:graphic>
      </p:graphicFrame>
      <p:sp>
        <p:nvSpPr>
          <p:cNvPr id="93" name="Google Shape;56;p13">
            <a:extLst>
              <a:ext uri="{FF2B5EF4-FFF2-40B4-BE49-F238E27FC236}">
                <a16:creationId xmlns:a16="http://schemas.microsoft.com/office/drawing/2014/main" id="{E3CB6FFD-80FE-9449-A330-C6D94AE6393F}"/>
              </a:ext>
            </a:extLst>
          </p:cNvPr>
          <p:cNvSpPr txBox="1"/>
          <p:nvPr/>
        </p:nvSpPr>
        <p:spPr>
          <a:xfrm>
            <a:off x="860298" y="9991233"/>
            <a:ext cx="12755100" cy="2387674"/>
          </a:xfrm>
          <a:prstGeom prst="rect">
            <a:avLst/>
          </a:prstGeom>
          <a:solidFill>
            <a:srgbClr val="B4A7D6"/>
          </a:solidFill>
          <a:ln>
            <a:noFill/>
          </a:ln>
        </p:spPr>
        <p:txBody>
          <a:bodyPr spcFirstLastPara="1" wrap="square" lIns="91425" tIns="91425" rIns="91425" bIns="91425" anchor="t" anchorCtr="0">
            <a:noAutofit/>
          </a:bodyPr>
          <a:lstStyle/>
          <a:p>
            <a:pPr lvl="0"/>
            <a:r>
              <a:rPr lang="en-US" sz="3000" dirty="0">
                <a:latin typeface="Cambria"/>
                <a:ea typeface="Cambria"/>
                <a:cs typeface="Cambria"/>
                <a:sym typeface="Cambria"/>
              </a:rPr>
              <a:t>We obtained out data from two places – free internet  databases such as </a:t>
            </a:r>
            <a:r>
              <a:rPr lang="en-US" sz="3000" dirty="0" err="1">
                <a:latin typeface="Cambria"/>
                <a:ea typeface="Cambria"/>
                <a:cs typeface="Cambria"/>
                <a:sym typeface="Cambria"/>
              </a:rPr>
              <a:t>Freesound</a:t>
            </a:r>
            <a:r>
              <a:rPr lang="en-US" sz="3000" dirty="0">
                <a:latin typeface="Cambria"/>
                <a:ea typeface="Cambria"/>
                <a:cs typeface="Cambria"/>
                <a:sym typeface="Cambria"/>
              </a:rPr>
              <a:t> and recorded sounds on the raspberry pi itself. In addition to this, we used a GAN to generate additional gunfire sounds and augmentations to create new samples and prevent overfitting.</a:t>
            </a:r>
            <a:endParaRPr sz="3000" dirty="0">
              <a:latin typeface="Cambria"/>
              <a:ea typeface="Cambria"/>
              <a:cs typeface="Cambria"/>
              <a:sym typeface="Cambria"/>
            </a:endParaRPr>
          </a:p>
        </p:txBody>
      </p:sp>
      <p:graphicFrame>
        <p:nvGraphicFramePr>
          <p:cNvPr id="5" name="Table 4">
            <a:extLst>
              <a:ext uri="{FF2B5EF4-FFF2-40B4-BE49-F238E27FC236}">
                <a16:creationId xmlns:a16="http://schemas.microsoft.com/office/drawing/2014/main" id="{26235F1E-FE96-054A-BCBA-ED139B188C72}"/>
              </a:ext>
            </a:extLst>
          </p:cNvPr>
          <p:cNvGraphicFramePr>
            <a:graphicFrameLocks noGrp="1"/>
          </p:cNvGraphicFramePr>
          <p:nvPr>
            <p:extLst>
              <p:ext uri="{D42A27DB-BD31-4B8C-83A1-F6EECF244321}">
                <p14:modId xmlns:p14="http://schemas.microsoft.com/office/powerpoint/2010/main" val="522474713"/>
              </p:ext>
            </p:extLst>
          </p:nvPr>
        </p:nvGraphicFramePr>
        <p:xfrm>
          <a:off x="860293" y="12460450"/>
          <a:ext cx="12714465" cy="4978166"/>
        </p:xfrm>
        <a:graphic>
          <a:graphicData uri="http://schemas.openxmlformats.org/drawingml/2006/table">
            <a:tbl>
              <a:tblPr firstRow="1" bandRow="1">
                <a:tableStyleId>{50229B8C-A754-4A68-883B-8335CC01DA55}</a:tableStyleId>
              </a:tblPr>
              <a:tblGrid>
                <a:gridCol w="2797307">
                  <a:extLst>
                    <a:ext uri="{9D8B030D-6E8A-4147-A177-3AD203B41FA5}">
                      <a16:colId xmlns:a16="http://schemas.microsoft.com/office/drawing/2014/main" val="3876280201"/>
                    </a:ext>
                  </a:extLst>
                </a:gridCol>
                <a:gridCol w="2351314">
                  <a:extLst>
                    <a:ext uri="{9D8B030D-6E8A-4147-A177-3AD203B41FA5}">
                      <a16:colId xmlns:a16="http://schemas.microsoft.com/office/drawing/2014/main" val="3635544351"/>
                    </a:ext>
                  </a:extLst>
                </a:gridCol>
                <a:gridCol w="2188029">
                  <a:extLst>
                    <a:ext uri="{9D8B030D-6E8A-4147-A177-3AD203B41FA5}">
                      <a16:colId xmlns:a16="http://schemas.microsoft.com/office/drawing/2014/main" val="3893925451"/>
                    </a:ext>
                  </a:extLst>
                </a:gridCol>
                <a:gridCol w="2024743">
                  <a:extLst>
                    <a:ext uri="{9D8B030D-6E8A-4147-A177-3AD203B41FA5}">
                      <a16:colId xmlns:a16="http://schemas.microsoft.com/office/drawing/2014/main" val="1384662547"/>
                    </a:ext>
                  </a:extLst>
                </a:gridCol>
                <a:gridCol w="3353072">
                  <a:extLst>
                    <a:ext uri="{9D8B030D-6E8A-4147-A177-3AD203B41FA5}">
                      <a16:colId xmlns:a16="http://schemas.microsoft.com/office/drawing/2014/main" val="2067229245"/>
                    </a:ext>
                  </a:extLst>
                </a:gridCol>
              </a:tblGrid>
              <a:tr h="1046246">
                <a:tc>
                  <a:txBody>
                    <a:bodyPr/>
                    <a:lstStyle/>
                    <a:p>
                      <a:r>
                        <a:rPr lang="en-US" sz="2800" dirty="0" err="1"/>
                        <a:t>Timeshift</a:t>
                      </a:r>
                      <a:endParaRPr lang="en-US" sz="2800" dirty="0"/>
                    </a:p>
                  </a:txBody>
                  <a:tcPr/>
                </a:tc>
                <a:tc>
                  <a:txBody>
                    <a:bodyPr/>
                    <a:lstStyle/>
                    <a:p>
                      <a:r>
                        <a:rPr lang="en-US" sz="2800" dirty="0"/>
                        <a:t>Change pitch</a:t>
                      </a:r>
                    </a:p>
                  </a:txBody>
                  <a:tcPr/>
                </a:tc>
                <a:tc>
                  <a:txBody>
                    <a:bodyPr/>
                    <a:lstStyle/>
                    <a:p>
                      <a:r>
                        <a:rPr lang="en-US" sz="2800" dirty="0"/>
                        <a:t>Speed change</a:t>
                      </a:r>
                    </a:p>
                  </a:txBody>
                  <a:tcPr/>
                </a:tc>
                <a:tc>
                  <a:txBody>
                    <a:bodyPr/>
                    <a:lstStyle/>
                    <a:p>
                      <a:r>
                        <a:rPr lang="en-US" sz="2800" dirty="0"/>
                        <a:t>Change volume</a:t>
                      </a:r>
                    </a:p>
                  </a:txBody>
                  <a:tcPr/>
                </a:tc>
                <a:tc>
                  <a:txBody>
                    <a:bodyPr/>
                    <a:lstStyle/>
                    <a:p>
                      <a:r>
                        <a:rPr lang="en-US" sz="2800" dirty="0"/>
                        <a:t>Add background noise</a:t>
                      </a:r>
                    </a:p>
                  </a:txBody>
                  <a:tcPr/>
                </a:tc>
                <a:extLst>
                  <a:ext uri="{0D108BD9-81ED-4DB2-BD59-A6C34878D82A}">
                    <a16:rowId xmlns:a16="http://schemas.microsoft.com/office/drawing/2014/main" val="2471549472"/>
                  </a:ext>
                </a:extLst>
              </a:tr>
              <a:tr h="3650237">
                <a:tc>
                  <a:txBody>
                    <a:bodyPr/>
                    <a:lstStyle/>
                    <a:p>
                      <a:r>
                        <a:rPr lang="en-US" sz="2800" dirty="0"/>
                        <a:t>Shift the sound sample to the left or right by a randomly chosen amount less than 50% of the length, and then fill in with silence</a:t>
                      </a:r>
                    </a:p>
                  </a:txBody>
                  <a:tcPr/>
                </a:tc>
                <a:tc>
                  <a:txBody>
                    <a:bodyPr/>
                    <a:lstStyle/>
                    <a:p>
                      <a:r>
                        <a:rPr lang="en-US" sz="2800" dirty="0"/>
                        <a:t>Change the pitch of the sample by a randomly chosen factor between 70% and 130%</a:t>
                      </a:r>
                    </a:p>
                  </a:txBody>
                  <a:tcPr/>
                </a:tc>
                <a:tc>
                  <a:txBody>
                    <a:bodyPr/>
                    <a:lstStyle/>
                    <a:p>
                      <a:r>
                        <a:rPr lang="en-US" sz="2800" dirty="0"/>
                        <a:t>Randomly changed by a randomly chosen factor between 70% and 130%</a:t>
                      </a:r>
                    </a:p>
                  </a:txBody>
                  <a:tcPr/>
                </a:tc>
                <a:tc>
                  <a:txBody>
                    <a:bodyPr/>
                    <a:lstStyle/>
                    <a:p>
                      <a:r>
                        <a:rPr lang="en-US" sz="2800" dirty="0"/>
                        <a:t>Increase the amplitude of a sound by a uniformly random factor</a:t>
                      </a:r>
                    </a:p>
                  </a:txBody>
                  <a:tcPr/>
                </a:tc>
                <a:tc>
                  <a:txBody>
                    <a:bodyPr/>
                    <a:lstStyle/>
                    <a:p>
                      <a:r>
                        <a:rPr lang="en-US" sz="2800" dirty="0"/>
                        <a:t>Add background noise, making sure that no gunshots were added into a non-gunshot sample</a:t>
                      </a:r>
                    </a:p>
                  </a:txBody>
                  <a:tcPr/>
                </a:tc>
                <a:extLst>
                  <a:ext uri="{0D108BD9-81ED-4DB2-BD59-A6C34878D82A}">
                    <a16:rowId xmlns:a16="http://schemas.microsoft.com/office/drawing/2014/main" val="3549433029"/>
                  </a:ext>
                </a:extLst>
              </a:tr>
            </a:tbl>
          </a:graphicData>
        </a:graphic>
      </p:graphicFrame>
      <p:sp>
        <p:nvSpPr>
          <p:cNvPr id="98" name="Google Shape;85;p13">
            <a:extLst>
              <a:ext uri="{FF2B5EF4-FFF2-40B4-BE49-F238E27FC236}">
                <a16:creationId xmlns:a16="http://schemas.microsoft.com/office/drawing/2014/main" id="{6555FD30-81E6-2B4B-AA3E-CB602320429A}"/>
              </a:ext>
            </a:extLst>
          </p:cNvPr>
          <p:cNvSpPr txBox="1"/>
          <p:nvPr/>
        </p:nvSpPr>
        <p:spPr>
          <a:xfrm>
            <a:off x="15635800" y="12290790"/>
            <a:ext cx="12764700" cy="3389883"/>
          </a:xfrm>
          <a:prstGeom prst="rect">
            <a:avLst/>
          </a:prstGeom>
          <a:solidFill>
            <a:srgbClr val="B4A7D6"/>
          </a:solidFill>
          <a:ln>
            <a:noFill/>
          </a:ln>
        </p:spPr>
        <p:txBody>
          <a:bodyPr spcFirstLastPara="1" wrap="square" lIns="91425" tIns="91425" rIns="91425" bIns="91425" anchor="t" anchorCtr="0">
            <a:noAutofit/>
          </a:bodyPr>
          <a:lstStyle/>
          <a:p>
            <a:pPr lvl="0"/>
            <a:r>
              <a:rPr lang="en-US" sz="3000" dirty="0">
                <a:latin typeface="Cambria"/>
                <a:ea typeface="Cambria"/>
                <a:cs typeface="Cambria"/>
                <a:sym typeface="Cambria"/>
              </a:rPr>
              <a:t>Each model was then deployed to a Raspberry Pi Model 3 B+ with an SMS modem attached. In order to conserve space, we decided to convert them to </a:t>
            </a:r>
            <a:r>
              <a:rPr lang="en-US" sz="3000" dirty="0" err="1">
                <a:latin typeface="Cambria"/>
                <a:ea typeface="Cambria"/>
                <a:cs typeface="Cambria"/>
                <a:sym typeface="Cambria"/>
              </a:rPr>
              <a:t>TFLite</a:t>
            </a:r>
            <a:r>
              <a:rPr lang="en-US" sz="3000" dirty="0">
                <a:latin typeface="Cambria"/>
                <a:ea typeface="Cambria"/>
                <a:cs typeface="Cambria"/>
                <a:sym typeface="Cambria"/>
              </a:rPr>
              <a:t> models, with a tradeoff for performance time. Our program has three processes – one to put audio from a stream onto a queue, one to analyze the sound data from the queue, and one to send an SMS message to a </a:t>
            </a:r>
            <a:r>
              <a:rPr lang="en-US" sz="3000">
                <a:latin typeface="Cambria"/>
                <a:ea typeface="Cambria"/>
                <a:cs typeface="Cambria"/>
                <a:sym typeface="Cambria"/>
              </a:rPr>
              <a:t>predetermined number.</a:t>
            </a:r>
            <a:endParaRPr lang="en-US" sz="3000" dirty="0">
              <a:latin typeface="Cambria"/>
              <a:ea typeface="Cambria"/>
              <a:cs typeface="Cambria"/>
              <a:sym typeface="Cambria"/>
            </a:endParaRPr>
          </a:p>
        </p:txBody>
      </p:sp>
      <p:sp>
        <p:nvSpPr>
          <p:cNvPr id="100" name="Google Shape;61;p13">
            <a:extLst>
              <a:ext uri="{FF2B5EF4-FFF2-40B4-BE49-F238E27FC236}">
                <a16:creationId xmlns:a16="http://schemas.microsoft.com/office/drawing/2014/main" id="{E76ABDED-380B-9E49-8D74-9A1EF188A5E1}"/>
              </a:ext>
            </a:extLst>
          </p:cNvPr>
          <p:cNvSpPr txBox="1"/>
          <p:nvPr/>
        </p:nvSpPr>
        <p:spPr>
          <a:xfrm>
            <a:off x="15645400" y="5769021"/>
            <a:ext cx="12755100" cy="1069800"/>
          </a:xfrm>
          <a:prstGeom prst="rect">
            <a:avLst/>
          </a:prstGeom>
          <a:solidFill>
            <a:srgbClr val="D9D2E9"/>
          </a:solid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dirty="0">
                <a:latin typeface="Open Sans"/>
                <a:ea typeface="Open Sans"/>
                <a:cs typeface="Open Sans"/>
                <a:sym typeface="Open Sans"/>
              </a:rPr>
              <a:t>Training</a:t>
            </a:r>
            <a:endParaRPr sz="6000" dirty="0">
              <a:latin typeface="Open Sans"/>
              <a:ea typeface="Open Sans"/>
              <a:cs typeface="Open Sans"/>
              <a:sym typeface="Open Sans"/>
            </a:endParaRPr>
          </a:p>
          <a:p>
            <a:pPr marL="0" lvl="0" indent="0" rtl="0">
              <a:spcBef>
                <a:spcPts val="0"/>
              </a:spcBef>
              <a:spcAft>
                <a:spcPts val="0"/>
              </a:spcAft>
              <a:buNone/>
            </a:pPr>
            <a:endParaRPr sz="3600" dirty="0"/>
          </a:p>
        </p:txBody>
      </p:sp>
      <p:sp>
        <p:nvSpPr>
          <p:cNvPr id="112" name="Google Shape;61;p13">
            <a:extLst>
              <a:ext uri="{FF2B5EF4-FFF2-40B4-BE49-F238E27FC236}">
                <a16:creationId xmlns:a16="http://schemas.microsoft.com/office/drawing/2014/main" id="{BC549635-7C75-8A4D-B92E-1269FC28BD44}"/>
              </a:ext>
            </a:extLst>
          </p:cNvPr>
          <p:cNvSpPr txBox="1"/>
          <p:nvPr/>
        </p:nvSpPr>
        <p:spPr>
          <a:xfrm>
            <a:off x="15655000" y="16335832"/>
            <a:ext cx="12755100" cy="1069800"/>
          </a:xfrm>
          <a:prstGeom prst="rect">
            <a:avLst/>
          </a:prstGeom>
          <a:solidFill>
            <a:srgbClr val="D9D2E9"/>
          </a:solid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dirty="0">
                <a:latin typeface="Open Sans"/>
                <a:ea typeface="Open Sans"/>
                <a:cs typeface="Open Sans"/>
                <a:sym typeface="Open Sans"/>
              </a:rPr>
              <a:t>Performance</a:t>
            </a:r>
            <a:endParaRPr sz="6000" dirty="0">
              <a:latin typeface="Open Sans"/>
              <a:ea typeface="Open Sans"/>
              <a:cs typeface="Open Sans"/>
              <a:sym typeface="Open Sans"/>
            </a:endParaRPr>
          </a:p>
          <a:p>
            <a:pPr marL="0" lvl="0" indent="0" rtl="0">
              <a:spcBef>
                <a:spcPts val="0"/>
              </a:spcBef>
              <a:spcAft>
                <a:spcPts val="0"/>
              </a:spcAft>
              <a:buNone/>
            </a:pPr>
            <a:endParaRPr sz="3600" dirty="0"/>
          </a:p>
        </p:txBody>
      </p:sp>
      <p:sp>
        <p:nvSpPr>
          <p:cNvPr id="113" name="Google Shape;61;p13">
            <a:extLst>
              <a:ext uri="{FF2B5EF4-FFF2-40B4-BE49-F238E27FC236}">
                <a16:creationId xmlns:a16="http://schemas.microsoft.com/office/drawing/2014/main" id="{DDB97CA1-419A-1747-97E0-CB387A6D8F5F}"/>
              </a:ext>
            </a:extLst>
          </p:cNvPr>
          <p:cNvSpPr txBox="1"/>
          <p:nvPr/>
        </p:nvSpPr>
        <p:spPr>
          <a:xfrm>
            <a:off x="15655000" y="10973057"/>
            <a:ext cx="12755100" cy="1069800"/>
          </a:xfrm>
          <a:prstGeom prst="rect">
            <a:avLst/>
          </a:prstGeom>
          <a:solidFill>
            <a:srgbClr val="D9D2E9"/>
          </a:solid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6000" dirty="0">
                <a:latin typeface="Open Sans"/>
                <a:ea typeface="Open Sans"/>
                <a:cs typeface="Open Sans"/>
                <a:sym typeface="Open Sans"/>
              </a:rPr>
              <a:t>Deployment</a:t>
            </a:r>
            <a:endParaRPr sz="6000" dirty="0">
              <a:latin typeface="Open Sans"/>
              <a:ea typeface="Open Sans"/>
              <a:cs typeface="Open Sans"/>
              <a:sym typeface="Open Sans"/>
            </a:endParaRPr>
          </a:p>
          <a:p>
            <a:pPr marL="0" lvl="0" indent="0" rtl="0">
              <a:spcBef>
                <a:spcPts val="0"/>
              </a:spcBef>
              <a:spcAft>
                <a:spcPts val="0"/>
              </a:spcAft>
              <a:buNone/>
            </a:pPr>
            <a:endParaRPr sz="3600" dirty="0"/>
          </a:p>
        </p:txBody>
      </p:sp>
      <p:sp>
        <p:nvSpPr>
          <p:cNvPr id="114" name="Google Shape;85;p13">
            <a:extLst>
              <a:ext uri="{FF2B5EF4-FFF2-40B4-BE49-F238E27FC236}">
                <a16:creationId xmlns:a16="http://schemas.microsoft.com/office/drawing/2014/main" id="{B47F5273-73FF-2A48-AE63-C1C66D83A2BD}"/>
              </a:ext>
            </a:extLst>
          </p:cNvPr>
          <p:cNvSpPr txBox="1"/>
          <p:nvPr/>
        </p:nvSpPr>
        <p:spPr>
          <a:xfrm>
            <a:off x="15655000" y="17954663"/>
            <a:ext cx="12764700" cy="3389883"/>
          </a:xfrm>
          <a:prstGeom prst="rect">
            <a:avLst/>
          </a:prstGeom>
          <a:solidFill>
            <a:srgbClr val="B4A7D6"/>
          </a:solidFill>
          <a:ln>
            <a:noFill/>
          </a:ln>
        </p:spPr>
        <p:txBody>
          <a:bodyPr spcFirstLastPara="1" wrap="square" lIns="91425" tIns="91425" rIns="91425" bIns="91425" anchor="t" anchorCtr="0">
            <a:noAutofit/>
          </a:bodyPr>
          <a:lstStyle/>
          <a:p>
            <a:pPr lvl="0"/>
            <a:r>
              <a:rPr lang="en-US" sz="3000" dirty="0">
                <a:latin typeface="Cambria"/>
                <a:ea typeface="Cambria"/>
                <a:cs typeface="Cambria"/>
                <a:sym typeface="Cambria"/>
              </a:rPr>
              <a:t>The findings generated by this research project have the potential to expand the current state of knowledge regarding sound-based applications of CNNs, and while simultaneously reducing the amount of jobs that require human input, the results of this project could very well increase the standards of safety for a city’s residents.</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220</TotalTime>
  <Words>698</Words>
  <Application>Microsoft Macintosh PowerPoint</Application>
  <PresentationFormat>Custom</PresentationFormat>
  <Paragraphs>54</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Cambria</vt:lpstr>
      <vt:lpstr>Open Sans</vt:lpstr>
      <vt:lpstr>Arial</vt:lpstr>
      <vt:lpstr>Simple Light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Gabe Magee</cp:lastModifiedBy>
  <cp:revision>81</cp:revision>
  <dcterms:modified xsi:type="dcterms:W3CDTF">2019-07-16T15:33:58Z</dcterms:modified>
</cp:coreProperties>
</file>