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29260800" cy="36576000"/>
  <p:notesSz cx="6858000" cy="9144000"/>
  <p:embeddedFontLst>
    <p:embeddedFont>
      <p:font typeface="Cambria" panose="02040503050406030204" pitchFamily="18" charset="0"/>
      <p:regular r:id="rId4"/>
      <p:bold r:id="rId5"/>
      <p:italic r:id="rId6"/>
      <p:boldItalic r:id="rId7"/>
    </p:embeddedFont>
    <p:embeddedFont>
      <p:font typeface="Open Sans"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A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229B8C-A754-4A68-883B-8335CC01DA55}">
  <a:tblStyle styleId="{50229B8C-A754-4A68-883B-8335CC01DA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p:restoredTop sz="94626"/>
  </p:normalViewPr>
  <p:slideViewPr>
    <p:cSldViewPr snapToGrid="0" snapToObjects="1">
      <p:cViewPr>
        <p:scale>
          <a:sx n="50" d="100"/>
          <a:sy n="50" d="100"/>
        </p:scale>
        <p:origin x="-1526" y="-59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57706" y="685800"/>
            <a:ext cx="27432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057400" y="685800"/>
            <a:ext cx="27432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7467" y="5294756"/>
            <a:ext cx="27265800" cy="14596500"/>
          </a:xfrm>
          <a:prstGeom prst="rect">
            <a:avLst/>
          </a:prstGeom>
        </p:spPr>
        <p:txBody>
          <a:bodyPr spcFirstLastPara="1" wrap="square" lIns="349450" tIns="349450" rIns="349450" bIns="349450" anchor="b" anchorCtr="0"/>
          <a:lstStyle>
            <a:lvl1pPr lvl="0" algn="ctr">
              <a:spcBef>
                <a:spcPts val="0"/>
              </a:spcBef>
              <a:spcAft>
                <a:spcPts val="0"/>
              </a:spcAft>
              <a:buSzPts val="19900"/>
              <a:buNone/>
              <a:defRPr sz="19900"/>
            </a:lvl1pPr>
            <a:lvl2pPr lvl="1" algn="ctr">
              <a:spcBef>
                <a:spcPts val="0"/>
              </a:spcBef>
              <a:spcAft>
                <a:spcPts val="0"/>
              </a:spcAft>
              <a:buSzPts val="19900"/>
              <a:buNone/>
              <a:defRPr sz="19900"/>
            </a:lvl2pPr>
            <a:lvl3pPr lvl="2" algn="ctr">
              <a:spcBef>
                <a:spcPts val="0"/>
              </a:spcBef>
              <a:spcAft>
                <a:spcPts val="0"/>
              </a:spcAft>
              <a:buSzPts val="19900"/>
              <a:buNone/>
              <a:defRPr sz="19900"/>
            </a:lvl3pPr>
            <a:lvl4pPr lvl="3" algn="ctr">
              <a:spcBef>
                <a:spcPts val="0"/>
              </a:spcBef>
              <a:spcAft>
                <a:spcPts val="0"/>
              </a:spcAft>
              <a:buSzPts val="19900"/>
              <a:buNone/>
              <a:defRPr sz="19900"/>
            </a:lvl4pPr>
            <a:lvl5pPr lvl="4" algn="ctr">
              <a:spcBef>
                <a:spcPts val="0"/>
              </a:spcBef>
              <a:spcAft>
                <a:spcPts val="0"/>
              </a:spcAft>
              <a:buSzPts val="19900"/>
              <a:buNone/>
              <a:defRPr sz="19900"/>
            </a:lvl5pPr>
            <a:lvl6pPr lvl="5" algn="ctr">
              <a:spcBef>
                <a:spcPts val="0"/>
              </a:spcBef>
              <a:spcAft>
                <a:spcPts val="0"/>
              </a:spcAft>
              <a:buSzPts val="19900"/>
              <a:buNone/>
              <a:defRPr sz="19900"/>
            </a:lvl6pPr>
            <a:lvl7pPr lvl="6" algn="ctr">
              <a:spcBef>
                <a:spcPts val="0"/>
              </a:spcBef>
              <a:spcAft>
                <a:spcPts val="0"/>
              </a:spcAft>
              <a:buSzPts val="19900"/>
              <a:buNone/>
              <a:defRPr sz="19900"/>
            </a:lvl7pPr>
            <a:lvl8pPr lvl="7" algn="ctr">
              <a:spcBef>
                <a:spcPts val="0"/>
              </a:spcBef>
              <a:spcAft>
                <a:spcPts val="0"/>
              </a:spcAft>
              <a:buSzPts val="19900"/>
              <a:buNone/>
              <a:defRPr sz="19900"/>
            </a:lvl8pPr>
            <a:lvl9pPr lvl="8" algn="ctr">
              <a:spcBef>
                <a:spcPts val="0"/>
              </a:spcBef>
              <a:spcAft>
                <a:spcPts val="0"/>
              </a:spcAft>
              <a:buSzPts val="19900"/>
              <a:buNone/>
              <a:defRPr sz="19900"/>
            </a:lvl9pPr>
          </a:lstStyle>
          <a:p>
            <a:endParaRPr/>
          </a:p>
        </p:txBody>
      </p:sp>
      <p:sp>
        <p:nvSpPr>
          <p:cNvPr id="11" name="Google Shape;11;p2"/>
          <p:cNvSpPr txBox="1">
            <a:spLocks noGrp="1"/>
          </p:cNvSpPr>
          <p:nvPr>
            <p:ph type="subTitle" idx="1"/>
          </p:nvPr>
        </p:nvSpPr>
        <p:spPr>
          <a:xfrm>
            <a:off x="997440" y="20153778"/>
            <a:ext cx="27265800" cy="5636400"/>
          </a:xfrm>
          <a:prstGeom prst="rect">
            <a:avLst/>
          </a:prstGeom>
        </p:spPr>
        <p:txBody>
          <a:bodyPr spcFirstLastPara="1" wrap="square" lIns="349450" tIns="349450" rIns="349450" bIns="349450" anchor="t" anchorCtr="0"/>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a:endParaRPr/>
          </a:p>
        </p:txBody>
      </p:sp>
      <p:sp>
        <p:nvSpPr>
          <p:cNvPr id="12" name="Google Shape;12;p2"/>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997440" y="7865778"/>
            <a:ext cx="27265800" cy="13962600"/>
          </a:xfrm>
          <a:prstGeom prst="rect">
            <a:avLst/>
          </a:prstGeom>
        </p:spPr>
        <p:txBody>
          <a:bodyPr spcFirstLastPara="1" wrap="square" lIns="349450" tIns="349450" rIns="349450" bIns="349450" anchor="b" anchorCtr="0"/>
          <a:lstStyle>
            <a:lvl1pPr lvl="0" algn="ctr">
              <a:spcBef>
                <a:spcPts val="0"/>
              </a:spcBef>
              <a:spcAft>
                <a:spcPts val="0"/>
              </a:spcAft>
              <a:buSzPts val="45900"/>
              <a:buNone/>
              <a:defRPr sz="45900"/>
            </a:lvl1pPr>
            <a:lvl2pPr lvl="1" algn="ctr">
              <a:spcBef>
                <a:spcPts val="0"/>
              </a:spcBef>
              <a:spcAft>
                <a:spcPts val="0"/>
              </a:spcAft>
              <a:buSzPts val="45900"/>
              <a:buNone/>
              <a:defRPr sz="45900"/>
            </a:lvl2pPr>
            <a:lvl3pPr lvl="2" algn="ctr">
              <a:spcBef>
                <a:spcPts val="0"/>
              </a:spcBef>
              <a:spcAft>
                <a:spcPts val="0"/>
              </a:spcAft>
              <a:buSzPts val="45900"/>
              <a:buNone/>
              <a:defRPr sz="45900"/>
            </a:lvl3pPr>
            <a:lvl4pPr lvl="3" algn="ctr">
              <a:spcBef>
                <a:spcPts val="0"/>
              </a:spcBef>
              <a:spcAft>
                <a:spcPts val="0"/>
              </a:spcAft>
              <a:buSzPts val="45900"/>
              <a:buNone/>
              <a:defRPr sz="45900"/>
            </a:lvl4pPr>
            <a:lvl5pPr lvl="4" algn="ctr">
              <a:spcBef>
                <a:spcPts val="0"/>
              </a:spcBef>
              <a:spcAft>
                <a:spcPts val="0"/>
              </a:spcAft>
              <a:buSzPts val="45900"/>
              <a:buNone/>
              <a:defRPr sz="45900"/>
            </a:lvl5pPr>
            <a:lvl6pPr lvl="5" algn="ctr">
              <a:spcBef>
                <a:spcPts val="0"/>
              </a:spcBef>
              <a:spcAft>
                <a:spcPts val="0"/>
              </a:spcAft>
              <a:buSzPts val="45900"/>
              <a:buNone/>
              <a:defRPr sz="45900"/>
            </a:lvl6pPr>
            <a:lvl7pPr lvl="6" algn="ctr">
              <a:spcBef>
                <a:spcPts val="0"/>
              </a:spcBef>
              <a:spcAft>
                <a:spcPts val="0"/>
              </a:spcAft>
              <a:buSzPts val="45900"/>
              <a:buNone/>
              <a:defRPr sz="45900"/>
            </a:lvl7pPr>
            <a:lvl8pPr lvl="7" algn="ctr">
              <a:spcBef>
                <a:spcPts val="0"/>
              </a:spcBef>
              <a:spcAft>
                <a:spcPts val="0"/>
              </a:spcAft>
              <a:buSzPts val="45900"/>
              <a:buNone/>
              <a:defRPr sz="45900"/>
            </a:lvl8pPr>
            <a:lvl9pPr lvl="8" algn="ctr">
              <a:spcBef>
                <a:spcPts val="0"/>
              </a:spcBef>
              <a:spcAft>
                <a:spcPts val="0"/>
              </a:spcAft>
              <a:buSzPts val="45900"/>
              <a:buNone/>
              <a:defRPr sz="45900"/>
            </a:lvl9pPr>
          </a:lstStyle>
          <a:p>
            <a:r>
              <a:t>xx%</a:t>
            </a:r>
          </a:p>
        </p:txBody>
      </p:sp>
      <p:sp>
        <p:nvSpPr>
          <p:cNvPr id="46" name="Google Shape;46;p11"/>
          <p:cNvSpPr txBox="1">
            <a:spLocks noGrp="1"/>
          </p:cNvSpPr>
          <p:nvPr>
            <p:ph type="body" idx="1"/>
          </p:nvPr>
        </p:nvSpPr>
        <p:spPr>
          <a:xfrm>
            <a:off x="997440" y="22415822"/>
            <a:ext cx="27265800" cy="9249900"/>
          </a:xfrm>
          <a:prstGeom prst="rect">
            <a:avLst/>
          </a:prstGeom>
        </p:spPr>
        <p:txBody>
          <a:bodyPr spcFirstLastPara="1" wrap="square" lIns="349450" tIns="349450" rIns="349450" bIns="349450" anchor="t" anchorCtr="0"/>
          <a:lstStyle>
            <a:lvl1pPr marL="457200" lvl="0" indent="-666750" algn="ctr">
              <a:spcBef>
                <a:spcPts val="0"/>
              </a:spcBef>
              <a:spcAft>
                <a:spcPts val="0"/>
              </a:spcAft>
              <a:buSzPts val="6900"/>
              <a:buChar char="●"/>
              <a:defRPr/>
            </a:lvl1pPr>
            <a:lvl2pPr marL="914400" lvl="1" indent="-571500" algn="ctr">
              <a:spcBef>
                <a:spcPts val="6100"/>
              </a:spcBef>
              <a:spcAft>
                <a:spcPts val="0"/>
              </a:spcAft>
              <a:buSzPts val="5400"/>
              <a:buChar char="○"/>
              <a:defRPr/>
            </a:lvl2pPr>
            <a:lvl3pPr marL="1371600" lvl="2" indent="-571500" algn="ctr">
              <a:spcBef>
                <a:spcPts val="6100"/>
              </a:spcBef>
              <a:spcAft>
                <a:spcPts val="0"/>
              </a:spcAft>
              <a:buSzPts val="5400"/>
              <a:buChar char="■"/>
              <a:defRPr/>
            </a:lvl3pPr>
            <a:lvl4pPr marL="1828800" lvl="3" indent="-571500" algn="ctr">
              <a:spcBef>
                <a:spcPts val="6100"/>
              </a:spcBef>
              <a:spcAft>
                <a:spcPts val="0"/>
              </a:spcAft>
              <a:buSzPts val="5400"/>
              <a:buChar char="●"/>
              <a:defRPr/>
            </a:lvl4pPr>
            <a:lvl5pPr marL="2286000" lvl="4" indent="-571500" algn="ctr">
              <a:spcBef>
                <a:spcPts val="6100"/>
              </a:spcBef>
              <a:spcAft>
                <a:spcPts val="0"/>
              </a:spcAft>
              <a:buSzPts val="5400"/>
              <a:buChar char="○"/>
              <a:defRPr/>
            </a:lvl5pPr>
            <a:lvl6pPr marL="2743200" lvl="5" indent="-571500" algn="ctr">
              <a:spcBef>
                <a:spcPts val="6100"/>
              </a:spcBef>
              <a:spcAft>
                <a:spcPts val="0"/>
              </a:spcAft>
              <a:buSzPts val="5400"/>
              <a:buChar char="■"/>
              <a:defRPr/>
            </a:lvl6pPr>
            <a:lvl7pPr marL="3200400" lvl="6" indent="-571500" algn="ctr">
              <a:spcBef>
                <a:spcPts val="6100"/>
              </a:spcBef>
              <a:spcAft>
                <a:spcPts val="0"/>
              </a:spcAft>
              <a:buSzPts val="5400"/>
              <a:buChar char="●"/>
              <a:defRPr/>
            </a:lvl7pPr>
            <a:lvl8pPr marL="3657600" lvl="7" indent="-571500" algn="ctr">
              <a:spcBef>
                <a:spcPts val="6100"/>
              </a:spcBef>
              <a:spcAft>
                <a:spcPts val="0"/>
              </a:spcAft>
              <a:buSzPts val="5400"/>
              <a:buChar char="○"/>
              <a:defRPr/>
            </a:lvl8pPr>
            <a:lvl9pPr marL="4114800" lvl="8" indent="-571500" algn="ctr">
              <a:spcBef>
                <a:spcPts val="6100"/>
              </a:spcBef>
              <a:spcAft>
                <a:spcPts val="6100"/>
              </a:spcAft>
              <a:buSzPts val="5400"/>
              <a:buChar char="■"/>
              <a:defRPr/>
            </a:lvl9pPr>
          </a:lstStyle>
          <a:p>
            <a:endParaRPr/>
          </a:p>
        </p:txBody>
      </p:sp>
      <p:sp>
        <p:nvSpPr>
          <p:cNvPr id="47" name="Google Shape;47;p11"/>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997440" y="15294933"/>
            <a:ext cx="27265800" cy="5985900"/>
          </a:xfrm>
          <a:prstGeom prst="rect">
            <a:avLst/>
          </a:prstGeom>
        </p:spPr>
        <p:txBody>
          <a:bodyPr spcFirstLastPara="1" wrap="square" lIns="349450" tIns="349450" rIns="349450" bIns="349450" anchor="ctr" anchorCtr="0"/>
          <a:lstStyle>
            <a:lvl1pPr lvl="0" algn="ctr">
              <a:spcBef>
                <a:spcPts val="0"/>
              </a:spcBef>
              <a:spcAft>
                <a:spcPts val="0"/>
              </a:spcAft>
              <a:buSzPts val="13800"/>
              <a:buNone/>
              <a:defRPr sz="13800"/>
            </a:lvl1pPr>
            <a:lvl2pPr lvl="1" algn="ctr">
              <a:spcBef>
                <a:spcPts val="0"/>
              </a:spcBef>
              <a:spcAft>
                <a:spcPts val="0"/>
              </a:spcAft>
              <a:buSzPts val="13800"/>
              <a:buNone/>
              <a:defRPr sz="13800"/>
            </a:lvl2pPr>
            <a:lvl3pPr lvl="2" algn="ctr">
              <a:spcBef>
                <a:spcPts val="0"/>
              </a:spcBef>
              <a:spcAft>
                <a:spcPts val="0"/>
              </a:spcAft>
              <a:buSzPts val="13800"/>
              <a:buNone/>
              <a:defRPr sz="13800"/>
            </a:lvl3pPr>
            <a:lvl4pPr lvl="3" algn="ctr">
              <a:spcBef>
                <a:spcPts val="0"/>
              </a:spcBef>
              <a:spcAft>
                <a:spcPts val="0"/>
              </a:spcAft>
              <a:buSzPts val="13800"/>
              <a:buNone/>
              <a:defRPr sz="13800"/>
            </a:lvl4pPr>
            <a:lvl5pPr lvl="4" algn="ctr">
              <a:spcBef>
                <a:spcPts val="0"/>
              </a:spcBef>
              <a:spcAft>
                <a:spcPts val="0"/>
              </a:spcAft>
              <a:buSzPts val="13800"/>
              <a:buNone/>
              <a:defRPr sz="13800"/>
            </a:lvl5pPr>
            <a:lvl6pPr lvl="5" algn="ctr">
              <a:spcBef>
                <a:spcPts val="0"/>
              </a:spcBef>
              <a:spcAft>
                <a:spcPts val="0"/>
              </a:spcAft>
              <a:buSzPts val="13800"/>
              <a:buNone/>
              <a:defRPr sz="13800"/>
            </a:lvl6pPr>
            <a:lvl7pPr lvl="6" algn="ctr">
              <a:spcBef>
                <a:spcPts val="0"/>
              </a:spcBef>
              <a:spcAft>
                <a:spcPts val="0"/>
              </a:spcAft>
              <a:buSzPts val="13800"/>
              <a:buNone/>
              <a:defRPr sz="13800"/>
            </a:lvl7pPr>
            <a:lvl8pPr lvl="7" algn="ctr">
              <a:spcBef>
                <a:spcPts val="0"/>
              </a:spcBef>
              <a:spcAft>
                <a:spcPts val="0"/>
              </a:spcAft>
              <a:buSzPts val="13800"/>
              <a:buNone/>
              <a:defRPr sz="13800"/>
            </a:lvl8pPr>
            <a:lvl9pPr lvl="8" algn="ctr">
              <a:spcBef>
                <a:spcPts val="0"/>
              </a:spcBef>
              <a:spcAft>
                <a:spcPts val="0"/>
              </a:spcAft>
              <a:buSzPts val="13800"/>
              <a:buNone/>
              <a:defRPr sz="13800"/>
            </a:lvl9pPr>
          </a:lstStyle>
          <a:p>
            <a:endParaRPr/>
          </a:p>
        </p:txBody>
      </p:sp>
      <p:sp>
        <p:nvSpPr>
          <p:cNvPr id="15" name="Google Shape;15;p3"/>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997440" y="3164622"/>
            <a:ext cx="27265800" cy="4072500"/>
          </a:xfrm>
          <a:prstGeom prst="rect">
            <a:avLst/>
          </a:prstGeom>
        </p:spPr>
        <p:txBody>
          <a:bodyPr spcFirstLastPara="1" wrap="square" lIns="349450" tIns="349450" rIns="349450" bIns="349450" anchor="t" anchorCtr="0"/>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18" name="Google Shape;18;p4"/>
          <p:cNvSpPr txBox="1">
            <a:spLocks noGrp="1"/>
          </p:cNvSpPr>
          <p:nvPr>
            <p:ph type="body" idx="1"/>
          </p:nvPr>
        </p:nvSpPr>
        <p:spPr>
          <a:xfrm>
            <a:off x="997440" y="8195378"/>
            <a:ext cx="27265800" cy="24294600"/>
          </a:xfrm>
          <a:prstGeom prst="rect">
            <a:avLst/>
          </a:prstGeom>
        </p:spPr>
        <p:txBody>
          <a:bodyPr spcFirstLastPara="1" wrap="square" lIns="349450" tIns="349450" rIns="349450" bIns="349450" anchor="t" anchorCtr="0"/>
          <a:lstStyle>
            <a:lvl1pPr marL="457200" lvl="0" indent="-666750">
              <a:spcBef>
                <a:spcPts val="0"/>
              </a:spcBef>
              <a:spcAft>
                <a:spcPts val="0"/>
              </a:spcAft>
              <a:buSzPts val="6900"/>
              <a:buChar char="●"/>
              <a:defRPr/>
            </a:lvl1pPr>
            <a:lvl2pPr marL="914400" lvl="1" indent="-571500">
              <a:spcBef>
                <a:spcPts val="6100"/>
              </a:spcBef>
              <a:spcAft>
                <a:spcPts val="0"/>
              </a:spcAft>
              <a:buSzPts val="5400"/>
              <a:buChar char="○"/>
              <a:defRPr/>
            </a:lvl2pPr>
            <a:lvl3pPr marL="1371600" lvl="2" indent="-571500">
              <a:spcBef>
                <a:spcPts val="6100"/>
              </a:spcBef>
              <a:spcAft>
                <a:spcPts val="0"/>
              </a:spcAft>
              <a:buSzPts val="5400"/>
              <a:buChar char="■"/>
              <a:defRPr/>
            </a:lvl3pPr>
            <a:lvl4pPr marL="1828800" lvl="3" indent="-571500">
              <a:spcBef>
                <a:spcPts val="6100"/>
              </a:spcBef>
              <a:spcAft>
                <a:spcPts val="0"/>
              </a:spcAft>
              <a:buSzPts val="5400"/>
              <a:buChar char="●"/>
              <a:defRPr/>
            </a:lvl4pPr>
            <a:lvl5pPr marL="2286000" lvl="4" indent="-571500">
              <a:spcBef>
                <a:spcPts val="6100"/>
              </a:spcBef>
              <a:spcAft>
                <a:spcPts val="0"/>
              </a:spcAft>
              <a:buSzPts val="5400"/>
              <a:buChar char="○"/>
              <a:defRPr/>
            </a:lvl5pPr>
            <a:lvl6pPr marL="2743200" lvl="5" indent="-571500">
              <a:spcBef>
                <a:spcPts val="6100"/>
              </a:spcBef>
              <a:spcAft>
                <a:spcPts val="0"/>
              </a:spcAft>
              <a:buSzPts val="5400"/>
              <a:buChar char="■"/>
              <a:defRPr/>
            </a:lvl6pPr>
            <a:lvl7pPr marL="3200400" lvl="6" indent="-571500">
              <a:spcBef>
                <a:spcPts val="6100"/>
              </a:spcBef>
              <a:spcAft>
                <a:spcPts val="0"/>
              </a:spcAft>
              <a:buSzPts val="5400"/>
              <a:buChar char="●"/>
              <a:defRPr/>
            </a:lvl7pPr>
            <a:lvl8pPr marL="3657600" lvl="7" indent="-571500">
              <a:spcBef>
                <a:spcPts val="6100"/>
              </a:spcBef>
              <a:spcAft>
                <a:spcPts val="0"/>
              </a:spcAft>
              <a:buSzPts val="5400"/>
              <a:buChar char="○"/>
              <a:defRPr/>
            </a:lvl8pPr>
            <a:lvl9pPr marL="4114800" lvl="8" indent="-571500">
              <a:spcBef>
                <a:spcPts val="6100"/>
              </a:spcBef>
              <a:spcAft>
                <a:spcPts val="6100"/>
              </a:spcAft>
              <a:buSzPts val="5400"/>
              <a:buChar char="■"/>
              <a:defRPr/>
            </a:lvl9pPr>
          </a:lstStyle>
          <a:p>
            <a:endParaRPr/>
          </a:p>
        </p:txBody>
      </p:sp>
      <p:sp>
        <p:nvSpPr>
          <p:cNvPr id="19" name="Google Shape;19;p4"/>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997440" y="3164622"/>
            <a:ext cx="27265800" cy="4072500"/>
          </a:xfrm>
          <a:prstGeom prst="rect">
            <a:avLst/>
          </a:prstGeom>
        </p:spPr>
        <p:txBody>
          <a:bodyPr spcFirstLastPara="1" wrap="square" lIns="349450" tIns="349450" rIns="349450" bIns="349450" anchor="t" anchorCtr="0"/>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22" name="Google Shape;22;p5"/>
          <p:cNvSpPr txBox="1">
            <a:spLocks noGrp="1"/>
          </p:cNvSpPr>
          <p:nvPr>
            <p:ph type="body" idx="1"/>
          </p:nvPr>
        </p:nvSpPr>
        <p:spPr>
          <a:xfrm>
            <a:off x="997440" y="8195378"/>
            <a:ext cx="12799800" cy="24294600"/>
          </a:xfrm>
          <a:prstGeom prst="rect">
            <a:avLst/>
          </a:prstGeom>
        </p:spPr>
        <p:txBody>
          <a:bodyPr spcFirstLastPara="1" wrap="square" lIns="349450" tIns="349450" rIns="349450" bIns="349450" anchor="t" anchorCtr="0"/>
          <a:lstStyle>
            <a:lvl1pPr marL="457200" lvl="0" indent="-571500">
              <a:spcBef>
                <a:spcPts val="0"/>
              </a:spcBef>
              <a:spcAft>
                <a:spcPts val="0"/>
              </a:spcAft>
              <a:buSzPts val="5400"/>
              <a:buChar char="●"/>
              <a:defRPr sz="5400"/>
            </a:lvl1pPr>
            <a:lvl2pPr marL="914400" lvl="1" indent="-520700">
              <a:spcBef>
                <a:spcPts val="6100"/>
              </a:spcBef>
              <a:spcAft>
                <a:spcPts val="0"/>
              </a:spcAft>
              <a:buSzPts val="4600"/>
              <a:buChar char="○"/>
              <a:defRPr sz="4600"/>
            </a:lvl2pPr>
            <a:lvl3pPr marL="1371600" lvl="2" indent="-520700">
              <a:spcBef>
                <a:spcPts val="6100"/>
              </a:spcBef>
              <a:spcAft>
                <a:spcPts val="0"/>
              </a:spcAft>
              <a:buSzPts val="4600"/>
              <a:buChar char="■"/>
              <a:defRPr sz="4600"/>
            </a:lvl3pPr>
            <a:lvl4pPr marL="1828800" lvl="3" indent="-520700">
              <a:spcBef>
                <a:spcPts val="6100"/>
              </a:spcBef>
              <a:spcAft>
                <a:spcPts val="0"/>
              </a:spcAft>
              <a:buSzPts val="4600"/>
              <a:buChar char="●"/>
              <a:defRPr sz="4600"/>
            </a:lvl4pPr>
            <a:lvl5pPr marL="2286000" lvl="4" indent="-520700">
              <a:spcBef>
                <a:spcPts val="6100"/>
              </a:spcBef>
              <a:spcAft>
                <a:spcPts val="0"/>
              </a:spcAft>
              <a:buSzPts val="4600"/>
              <a:buChar char="○"/>
              <a:defRPr sz="4600"/>
            </a:lvl5pPr>
            <a:lvl6pPr marL="2743200" lvl="5" indent="-520700">
              <a:spcBef>
                <a:spcPts val="6100"/>
              </a:spcBef>
              <a:spcAft>
                <a:spcPts val="0"/>
              </a:spcAft>
              <a:buSzPts val="4600"/>
              <a:buChar char="■"/>
              <a:defRPr sz="4600"/>
            </a:lvl6pPr>
            <a:lvl7pPr marL="3200400" lvl="6" indent="-520700">
              <a:spcBef>
                <a:spcPts val="6100"/>
              </a:spcBef>
              <a:spcAft>
                <a:spcPts val="0"/>
              </a:spcAft>
              <a:buSzPts val="4600"/>
              <a:buChar char="●"/>
              <a:defRPr sz="4600"/>
            </a:lvl7pPr>
            <a:lvl8pPr marL="3657600" lvl="7" indent="-520700">
              <a:spcBef>
                <a:spcPts val="6100"/>
              </a:spcBef>
              <a:spcAft>
                <a:spcPts val="0"/>
              </a:spcAft>
              <a:buSzPts val="4600"/>
              <a:buChar char="○"/>
              <a:defRPr sz="4600"/>
            </a:lvl8pPr>
            <a:lvl9pPr marL="4114800" lvl="8" indent="-520700">
              <a:spcBef>
                <a:spcPts val="6100"/>
              </a:spcBef>
              <a:spcAft>
                <a:spcPts val="6100"/>
              </a:spcAft>
              <a:buSzPts val="4600"/>
              <a:buChar char="■"/>
              <a:defRPr sz="4600"/>
            </a:lvl9pPr>
          </a:lstStyle>
          <a:p>
            <a:endParaRPr/>
          </a:p>
        </p:txBody>
      </p:sp>
      <p:sp>
        <p:nvSpPr>
          <p:cNvPr id="23" name="Google Shape;23;p5"/>
          <p:cNvSpPr txBox="1">
            <a:spLocks noGrp="1"/>
          </p:cNvSpPr>
          <p:nvPr>
            <p:ph type="body" idx="2"/>
          </p:nvPr>
        </p:nvSpPr>
        <p:spPr>
          <a:xfrm>
            <a:off x="15463680" y="8195378"/>
            <a:ext cx="12799800" cy="24294600"/>
          </a:xfrm>
          <a:prstGeom prst="rect">
            <a:avLst/>
          </a:prstGeom>
        </p:spPr>
        <p:txBody>
          <a:bodyPr spcFirstLastPara="1" wrap="square" lIns="349450" tIns="349450" rIns="349450" bIns="349450" anchor="t" anchorCtr="0"/>
          <a:lstStyle>
            <a:lvl1pPr marL="457200" lvl="0" indent="-571500">
              <a:spcBef>
                <a:spcPts val="0"/>
              </a:spcBef>
              <a:spcAft>
                <a:spcPts val="0"/>
              </a:spcAft>
              <a:buSzPts val="5400"/>
              <a:buChar char="●"/>
              <a:defRPr sz="5400"/>
            </a:lvl1pPr>
            <a:lvl2pPr marL="914400" lvl="1" indent="-520700">
              <a:spcBef>
                <a:spcPts val="6100"/>
              </a:spcBef>
              <a:spcAft>
                <a:spcPts val="0"/>
              </a:spcAft>
              <a:buSzPts val="4600"/>
              <a:buChar char="○"/>
              <a:defRPr sz="4600"/>
            </a:lvl2pPr>
            <a:lvl3pPr marL="1371600" lvl="2" indent="-520700">
              <a:spcBef>
                <a:spcPts val="6100"/>
              </a:spcBef>
              <a:spcAft>
                <a:spcPts val="0"/>
              </a:spcAft>
              <a:buSzPts val="4600"/>
              <a:buChar char="■"/>
              <a:defRPr sz="4600"/>
            </a:lvl3pPr>
            <a:lvl4pPr marL="1828800" lvl="3" indent="-520700">
              <a:spcBef>
                <a:spcPts val="6100"/>
              </a:spcBef>
              <a:spcAft>
                <a:spcPts val="0"/>
              </a:spcAft>
              <a:buSzPts val="4600"/>
              <a:buChar char="●"/>
              <a:defRPr sz="4600"/>
            </a:lvl4pPr>
            <a:lvl5pPr marL="2286000" lvl="4" indent="-520700">
              <a:spcBef>
                <a:spcPts val="6100"/>
              </a:spcBef>
              <a:spcAft>
                <a:spcPts val="0"/>
              </a:spcAft>
              <a:buSzPts val="4600"/>
              <a:buChar char="○"/>
              <a:defRPr sz="4600"/>
            </a:lvl5pPr>
            <a:lvl6pPr marL="2743200" lvl="5" indent="-520700">
              <a:spcBef>
                <a:spcPts val="6100"/>
              </a:spcBef>
              <a:spcAft>
                <a:spcPts val="0"/>
              </a:spcAft>
              <a:buSzPts val="4600"/>
              <a:buChar char="■"/>
              <a:defRPr sz="4600"/>
            </a:lvl6pPr>
            <a:lvl7pPr marL="3200400" lvl="6" indent="-520700">
              <a:spcBef>
                <a:spcPts val="6100"/>
              </a:spcBef>
              <a:spcAft>
                <a:spcPts val="0"/>
              </a:spcAft>
              <a:buSzPts val="4600"/>
              <a:buChar char="●"/>
              <a:defRPr sz="4600"/>
            </a:lvl7pPr>
            <a:lvl8pPr marL="3657600" lvl="7" indent="-520700">
              <a:spcBef>
                <a:spcPts val="6100"/>
              </a:spcBef>
              <a:spcAft>
                <a:spcPts val="0"/>
              </a:spcAft>
              <a:buSzPts val="4600"/>
              <a:buChar char="○"/>
              <a:defRPr sz="4600"/>
            </a:lvl8pPr>
            <a:lvl9pPr marL="4114800" lvl="8" indent="-520700">
              <a:spcBef>
                <a:spcPts val="6100"/>
              </a:spcBef>
              <a:spcAft>
                <a:spcPts val="6100"/>
              </a:spcAft>
              <a:buSzPts val="4600"/>
              <a:buChar char="■"/>
              <a:defRPr sz="4600"/>
            </a:lvl9pPr>
          </a:lstStyle>
          <a:p>
            <a:endParaRPr/>
          </a:p>
        </p:txBody>
      </p:sp>
      <p:sp>
        <p:nvSpPr>
          <p:cNvPr id="24" name="Google Shape;24;p5"/>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997440" y="3164622"/>
            <a:ext cx="27265800" cy="4072500"/>
          </a:xfrm>
          <a:prstGeom prst="rect">
            <a:avLst/>
          </a:prstGeom>
        </p:spPr>
        <p:txBody>
          <a:bodyPr spcFirstLastPara="1" wrap="square" lIns="349450" tIns="349450" rIns="349450" bIns="349450" anchor="t" anchorCtr="0"/>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27" name="Google Shape;27;p6"/>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997440" y="3950933"/>
            <a:ext cx="8985600" cy="5373900"/>
          </a:xfrm>
          <a:prstGeom prst="rect">
            <a:avLst/>
          </a:prstGeom>
        </p:spPr>
        <p:txBody>
          <a:bodyPr spcFirstLastPara="1" wrap="square" lIns="349450" tIns="349450" rIns="349450" bIns="349450" anchor="b" anchorCtr="0"/>
          <a:lstStyle>
            <a:lvl1pPr lvl="0">
              <a:spcBef>
                <a:spcPts val="0"/>
              </a:spcBef>
              <a:spcAft>
                <a:spcPts val="0"/>
              </a:spcAft>
              <a:buSzPts val="9200"/>
              <a:buNone/>
              <a:defRPr sz="9200"/>
            </a:lvl1pPr>
            <a:lvl2pPr lvl="1">
              <a:spcBef>
                <a:spcPts val="0"/>
              </a:spcBef>
              <a:spcAft>
                <a:spcPts val="0"/>
              </a:spcAft>
              <a:buSzPts val="9200"/>
              <a:buNone/>
              <a:defRPr sz="9200"/>
            </a:lvl2pPr>
            <a:lvl3pPr lvl="2">
              <a:spcBef>
                <a:spcPts val="0"/>
              </a:spcBef>
              <a:spcAft>
                <a:spcPts val="0"/>
              </a:spcAft>
              <a:buSzPts val="9200"/>
              <a:buNone/>
              <a:defRPr sz="9200"/>
            </a:lvl3pPr>
            <a:lvl4pPr lvl="3">
              <a:spcBef>
                <a:spcPts val="0"/>
              </a:spcBef>
              <a:spcAft>
                <a:spcPts val="0"/>
              </a:spcAft>
              <a:buSzPts val="9200"/>
              <a:buNone/>
              <a:defRPr sz="9200"/>
            </a:lvl4pPr>
            <a:lvl5pPr lvl="4">
              <a:spcBef>
                <a:spcPts val="0"/>
              </a:spcBef>
              <a:spcAft>
                <a:spcPts val="0"/>
              </a:spcAft>
              <a:buSzPts val="9200"/>
              <a:buNone/>
              <a:defRPr sz="9200"/>
            </a:lvl5pPr>
            <a:lvl6pPr lvl="5">
              <a:spcBef>
                <a:spcPts val="0"/>
              </a:spcBef>
              <a:spcAft>
                <a:spcPts val="0"/>
              </a:spcAft>
              <a:buSzPts val="9200"/>
              <a:buNone/>
              <a:defRPr sz="9200"/>
            </a:lvl6pPr>
            <a:lvl7pPr lvl="6">
              <a:spcBef>
                <a:spcPts val="0"/>
              </a:spcBef>
              <a:spcAft>
                <a:spcPts val="0"/>
              </a:spcAft>
              <a:buSzPts val="9200"/>
              <a:buNone/>
              <a:defRPr sz="9200"/>
            </a:lvl7pPr>
            <a:lvl8pPr lvl="7">
              <a:spcBef>
                <a:spcPts val="0"/>
              </a:spcBef>
              <a:spcAft>
                <a:spcPts val="0"/>
              </a:spcAft>
              <a:buSzPts val="9200"/>
              <a:buNone/>
              <a:defRPr sz="9200"/>
            </a:lvl8pPr>
            <a:lvl9pPr lvl="8">
              <a:spcBef>
                <a:spcPts val="0"/>
              </a:spcBef>
              <a:spcAft>
                <a:spcPts val="0"/>
              </a:spcAft>
              <a:buSzPts val="9200"/>
              <a:buNone/>
              <a:defRPr sz="9200"/>
            </a:lvl9pPr>
          </a:lstStyle>
          <a:p>
            <a:endParaRPr/>
          </a:p>
        </p:txBody>
      </p:sp>
      <p:sp>
        <p:nvSpPr>
          <p:cNvPr id="30" name="Google Shape;30;p7"/>
          <p:cNvSpPr txBox="1">
            <a:spLocks noGrp="1"/>
          </p:cNvSpPr>
          <p:nvPr>
            <p:ph type="body" idx="1"/>
          </p:nvPr>
        </p:nvSpPr>
        <p:spPr>
          <a:xfrm>
            <a:off x="997440" y="9881600"/>
            <a:ext cx="8985600" cy="22608900"/>
          </a:xfrm>
          <a:prstGeom prst="rect">
            <a:avLst/>
          </a:prstGeom>
        </p:spPr>
        <p:txBody>
          <a:bodyPr spcFirstLastPara="1" wrap="square" lIns="349450" tIns="349450" rIns="349450" bIns="349450" anchor="t" anchorCtr="0"/>
          <a:lstStyle>
            <a:lvl1pPr marL="457200" lvl="0" indent="-520700">
              <a:spcBef>
                <a:spcPts val="0"/>
              </a:spcBef>
              <a:spcAft>
                <a:spcPts val="0"/>
              </a:spcAft>
              <a:buSzPts val="4600"/>
              <a:buChar char="●"/>
              <a:defRPr sz="4600"/>
            </a:lvl1pPr>
            <a:lvl2pPr marL="914400" lvl="1" indent="-520700">
              <a:spcBef>
                <a:spcPts val="6100"/>
              </a:spcBef>
              <a:spcAft>
                <a:spcPts val="0"/>
              </a:spcAft>
              <a:buSzPts val="4600"/>
              <a:buChar char="○"/>
              <a:defRPr sz="4600"/>
            </a:lvl2pPr>
            <a:lvl3pPr marL="1371600" lvl="2" indent="-520700">
              <a:spcBef>
                <a:spcPts val="6100"/>
              </a:spcBef>
              <a:spcAft>
                <a:spcPts val="0"/>
              </a:spcAft>
              <a:buSzPts val="4600"/>
              <a:buChar char="■"/>
              <a:defRPr sz="4600"/>
            </a:lvl3pPr>
            <a:lvl4pPr marL="1828800" lvl="3" indent="-520700">
              <a:spcBef>
                <a:spcPts val="6100"/>
              </a:spcBef>
              <a:spcAft>
                <a:spcPts val="0"/>
              </a:spcAft>
              <a:buSzPts val="4600"/>
              <a:buChar char="●"/>
              <a:defRPr sz="4600"/>
            </a:lvl4pPr>
            <a:lvl5pPr marL="2286000" lvl="4" indent="-520700">
              <a:spcBef>
                <a:spcPts val="6100"/>
              </a:spcBef>
              <a:spcAft>
                <a:spcPts val="0"/>
              </a:spcAft>
              <a:buSzPts val="4600"/>
              <a:buChar char="○"/>
              <a:defRPr sz="4600"/>
            </a:lvl5pPr>
            <a:lvl6pPr marL="2743200" lvl="5" indent="-520700">
              <a:spcBef>
                <a:spcPts val="6100"/>
              </a:spcBef>
              <a:spcAft>
                <a:spcPts val="0"/>
              </a:spcAft>
              <a:buSzPts val="4600"/>
              <a:buChar char="■"/>
              <a:defRPr sz="4600"/>
            </a:lvl6pPr>
            <a:lvl7pPr marL="3200400" lvl="6" indent="-520700">
              <a:spcBef>
                <a:spcPts val="6100"/>
              </a:spcBef>
              <a:spcAft>
                <a:spcPts val="0"/>
              </a:spcAft>
              <a:buSzPts val="4600"/>
              <a:buChar char="●"/>
              <a:defRPr sz="4600"/>
            </a:lvl7pPr>
            <a:lvl8pPr marL="3657600" lvl="7" indent="-520700">
              <a:spcBef>
                <a:spcPts val="6100"/>
              </a:spcBef>
              <a:spcAft>
                <a:spcPts val="0"/>
              </a:spcAft>
              <a:buSzPts val="4600"/>
              <a:buChar char="○"/>
              <a:defRPr sz="4600"/>
            </a:lvl8pPr>
            <a:lvl9pPr marL="4114800" lvl="8" indent="-520700">
              <a:spcBef>
                <a:spcPts val="6100"/>
              </a:spcBef>
              <a:spcAft>
                <a:spcPts val="6100"/>
              </a:spcAft>
              <a:buSzPts val="4600"/>
              <a:buChar char="■"/>
              <a:defRPr sz="4600"/>
            </a:lvl9pPr>
          </a:lstStyle>
          <a:p>
            <a:endParaRPr/>
          </a:p>
        </p:txBody>
      </p:sp>
      <p:sp>
        <p:nvSpPr>
          <p:cNvPr id="31" name="Google Shape;31;p7"/>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568800" y="3201067"/>
            <a:ext cx="20377200" cy="29090100"/>
          </a:xfrm>
          <a:prstGeom prst="rect">
            <a:avLst/>
          </a:prstGeom>
        </p:spPr>
        <p:txBody>
          <a:bodyPr spcFirstLastPara="1" wrap="square" lIns="349450" tIns="349450" rIns="349450" bIns="349450" anchor="ctr" anchorCtr="0"/>
          <a:lstStyle>
            <a:lvl1pPr lvl="0">
              <a:spcBef>
                <a:spcPts val="0"/>
              </a:spcBef>
              <a:spcAft>
                <a:spcPts val="0"/>
              </a:spcAft>
              <a:buSzPts val="18300"/>
              <a:buNone/>
              <a:defRPr sz="18300"/>
            </a:lvl1pPr>
            <a:lvl2pPr lvl="1">
              <a:spcBef>
                <a:spcPts val="0"/>
              </a:spcBef>
              <a:spcAft>
                <a:spcPts val="0"/>
              </a:spcAft>
              <a:buSzPts val="18300"/>
              <a:buNone/>
              <a:defRPr sz="18300"/>
            </a:lvl2pPr>
            <a:lvl3pPr lvl="2">
              <a:spcBef>
                <a:spcPts val="0"/>
              </a:spcBef>
              <a:spcAft>
                <a:spcPts val="0"/>
              </a:spcAft>
              <a:buSzPts val="18300"/>
              <a:buNone/>
              <a:defRPr sz="18300"/>
            </a:lvl3pPr>
            <a:lvl4pPr lvl="3">
              <a:spcBef>
                <a:spcPts val="0"/>
              </a:spcBef>
              <a:spcAft>
                <a:spcPts val="0"/>
              </a:spcAft>
              <a:buSzPts val="18300"/>
              <a:buNone/>
              <a:defRPr sz="18300"/>
            </a:lvl4pPr>
            <a:lvl5pPr lvl="4">
              <a:spcBef>
                <a:spcPts val="0"/>
              </a:spcBef>
              <a:spcAft>
                <a:spcPts val="0"/>
              </a:spcAft>
              <a:buSzPts val="18300"/>
              <a:buNone/>
              <a:defRPr sz="18300"/>
            </a:lvl5pPr>
            <a:lvl6pPr lvl="5">
              <a:spcBef>
                <a:spcPts val="0"/>
              </a:spcBef>
              <a:spcAft>
                <a:spcPts val="0"/>
              </a:spcAft>
              <a:buSzPts val="18300"/>
              <a:buNone/>
              <a:defRPr sz="18300"/>
            </a:lvl6pPr>
            <a:lvl7pPr lvl="6">
              <a:spcBef>
                <a:spcPts val="0"/>
              </a:spcBef>
              <a:spcAft>
                <a:spcPts val="0"/>
              </a:spcAft>
              <a:buSzPts val="18300"/>
              <a:buNone/>
              <a:defRPr sz="18300"/>
            </a:lvl7pPr>
            <a:lvl8pPr lvl="7">
              <a:spcBef>
                <a:spcPts val="0"/>
              </a:spcBef>
              <a:spcAft>
                <a:spcPts val="0"/>
              </a:spcAft>
              <a:buSzPts val="18300"/>
              <a:buNone/>
              <a:defRPr sz="18300"/>
            </a:lvl8pPr>
            <a:lvl9pPr lvl="8">
              <a:spcBef>
                <a:spcPts val="0"/>
              </a:spcBef>
              <a:spcAft>
                <a:spcPts val="0"/>
              </a:spcAft>
              <a:buSzPts val="18300"/>
              <a:buNone/>
              <a:defRPr sz="18300"/>
            </a:lvl9pPr>
          </a:lstStyle>
          <a:p>
            <a:endParaRPr/>
          </a:p>
        </p:txBody>
      </p:sp>
      <p:sp>
        <p:nvSpPr>
          <p:cNvPr id="34" name="Google Shape;34;p8"/>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4630400" y="-889"/>
            <a:ext cx="14630400" cy="36576000"/>
          </a:xfrm>
          <a:prstGeom prst="rect">
            <a:avLst/>
          </a:prstGeom>
          <a:solidFill>
            <a:schemeClr val="lt2"/>
          </a:solidFill>
          <a:ln>
            <a:noFill/>
          </a:ln>
        </p:spPr>
        <p:txBody>
          <a:bodyPr spcFirstLastPara="1" wrap="square" lIns="349450" tIns="349450" rIns="349450" bIns="349450" anchor="ctr" anchorCtr="0">
            <a:noAutofit/>
          </a:bodyPr>
          <a:lstStyle/>
          <a:p>
            <a:pPr marL="0" lvl="0" indent="0">
              <a:spcBef>
                <a:spcPts val="0"/>
              </a:spcBef>
              <a:spcAft>
                <a:spcPts val="0"/>
              </a:spcAft>
              <a:buNone/>
            </a:pPr>
            <a:endParaRPr/>
          </a:p>
        </p:txBody>
      </p:sp>
      <p:sp>
        <p:nvSpPr>
          <p:cNvPr id="37" name="Google Shape;37;p9"/>
          <p:cNvSpPr txBox="1">
            <a:spLocks noGrp="1"/>
          </p:cNvSpPr>
          <p:nvPr>
            <p:ph type="title"/>
          </p:nvPr>
        </p:nvSpPr>
        <p:spPr>
          <a:xfrm>
            <a:off x="849600" y="8769244"/>
            <a:ext cx="12944400" cy="10541100"/>
          </a:xfrm>
          <a:prstGeom prst="rect">
            <a:avLst/>
          </a:prstGeom>
        </p:spPr>
        <p:txBody>
          <a:bodyPr spcFirstLastPara="1" wrap="square" lIns="349450" tIns="349450" rIns="349450" bIns="349450" anchor="b" anchorCtr="0"/>
          <a:lstStyle>
            <a:lvl1pPr lvl="0" algn="ctr">
              <a:spcBef>
                <a:spcPts val="0"/>
              </a:spcBef>
              <a:spcAft>
                <a:spcPts val="0"/>
              </a:spcAft>
              <a:buSzPts val="16100"/>
              <a:buNone/>
              <a:defRPr sz="16100"/>
            </a:lvl1pPr>
            <a:lvl2pPr lvl="1" algn="ctr">
              <a:spcBef>
                <a:spcPts val="0"/>
              </a:spcBef>
              <a:spcAft>
                <a:spcPts val="0"/>
              </a:spcAft>
              <a:buSzPts val="16100"/>
              <a:buNone/>
              <a:defRPr sz="16100"/>
            </a:lvl2pPr>
            <a:lvl3pPr lvl="2" algn="ctr">
              <a:spcBef>
                <a:spcPts val="0"/>
              </a:spcBef>
              <a:spcAft>
                <a:spcPts val="0"/>
              </a:spcAft>
              <a:buSzPts val="16100"/>
              <a:buNone/>
              <a:defRPr sz="16100"/>
            </a:lvl3pPr>
            <a:lvl4pPr lvl="3" algn="ctr">
              <a:spcBef>
                <a:spcPts val="0"/>
              </a:spcBef>
              <a:spcAft>
                <a:spcPts val="0"/>
              </a:spcAft>
              <a:buSzPts val="16100"/>
              <a:buNone/>
              <a:defRPr sz="16100"/>
            </a:lvl4pPr>
            <a:lvl5pPr lvl="4" algn="ctr">
              <a:spcBef>
                <a:spcPts val="0"/>
              </a:spcBef>
              <a:spcAft>
                <a:spcPts val="0"/>
              </a:spcAft>
              <a:buSzPts val="16100"/>
              <a:buNone/>
              <a:defRPr sz="16100"/>
            </a:lvl5pPr>
            <a:lvl6pPr lvl="5" algn="ctr">
              <a:spcBef>
                <a:spcPts val="0"/>
              </a:spcBef>
              <a:spcAft>
                <a:spcPts val="0"/>
              </a:spcAft>
              <a:buSzPts val="16100"/>
              <a:buNone/>
              <a:defRPr sz="16100"/>
            </a:lvl6pPr>
            <a:lvl7pPr lvl="6" algn="ctr">
              <a:spcBef>
                <a:spcPts val="0"/>
              </a:spcBef>
              <a:spcAft>
                <a:spcPts val="0"/>
              </a:spcAft>
              <a:buSzPts val="16100"/>
              <a:buNone/>
              <a:defRPr sz="16100"/>
            </a:lvl7pPr>
            <a:lvl8pPr lvl="7" algn="ctr">
              <a:spcBef>
                <a:spcPts val="0"/>
              </a:spcBef>
              <a:spcAft>
                <a:spcPts val="0"/>
              </a:spcAft>
              <a:buSzPts val="16100"/>
              <a:buNone/>
              <a:defRPr sz="16100"/>
            </a:lvl8pPr>
            <a:lvl9pPr lvl="8" algn="ctr">
              <a:spcBef>
                <a:spcPts val="0"/>
              </a:spcBef>
              <a:spcAft>
                <a:spcPts val="0"/>
              </a:spcAft>
              <a:buSzPts val="16100"/>
              <a:buNone/>
              <a:defRPr sz="16100"/>
            </a:lvl9pPr>
          </a:lstStyle>
          <a:p>
            <a:endParaRPr/>
          </a:p>
        </p:txBody>
      </p:sp>
      <p:sp>
        <p:nvSpPr>
          <p:cNvPr id="38" name="Google Shape;38;p9"/>
          <p:cNvSpPr txBox="1">
            <a:spLocks noGrp="1"/>
          </p:cNvSpPr>
          <p:nvPr>
            <p:ph type="subTitle" idx="1"/>
          </p:nvPr>
        </p:nvSpPr>
        <p:spPr>
          <a:xfrm>
            <a:off x="849600" y="19932978"/>
            <a:ext cx="12944400" cy="8783100"/>
          </a:xfrm>
          <a:prstGeom prst="rect">
            <a:avLst/>
          </a:prstGeom>
        </p:spPr>
        <p:txBody>
          <a:bodyPr spcFirstLastPara="1" wrap="square" lIns="349450" tIns="349450" rIns="349450" bIns="349450" anchor="t" anchorCtr="0"/>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a:endParaRPr/>
          </a:p>
        </p:txBody>
      </p:sp>
      <p:sp>
        <p:nvSpPr>
          <p:cNvPr id="39" name="Google Shape;39;p9"/>
          <p:cNvSpPr txBox="1">
            <a:spLocks noGrp="1"/>
          </p:cNvSpPr>
          <p:nvPr>
            <p:ph type="body" idx="2"/>
          </p:nvPr>
        </p:nvSpPr>
        <p:spPr>
          <a:xfrm>
            <a:off x="15806400" y="5148978"/>
            <a:ext cx="12278400" cy="26276400"/>
          </a:xfrm>
          <a:prstGeom prst="rect">
            <a:avLst/>
          </a:prstGeom>
        </p:spPr>
        <p:txBody>
          <a:bodyPr spcFirstLastPara="1" wrap="square" lIns="349450" tIns="349450" rIns="349450" bIns="349450" anchor="ctr" anchorCtr="0"/>
          <a:lstStyle>
            <a:lvl1pPr marL="457200" lvl="0" indent="-666750">
              <a:spcBef>
                <a:spcPts val="0"/>
              </a:spcBef>
              <a:spcAft>
                <a:spcPts val="0"/>
              </a:spcAft>
              <a:buSzPts val="6900"/>
              <a:buChar char="●"/>
              <a:defRPr/>
            </a:lvl1pPr>
            <a:lvl2pPr marL="914400" lvl="1" indent="-571500">
              <a:spcBef>
                <a:spcPts val="6100"/>
              </a:spcBef>
              <a:spcAft>
                <a:spcPts val="0"/>
              </a:spcAft>
              <a:buSzPts val="5400"/>
              <a:buChar char="○"/>
              <a:defRPr/>
            </a:lvl2pPr>
            <a:lvl3pPr marL="1371600" lvl="2" indent="-571500">
              <a:spcBef>
                <a:spcPts val="6100"/>
              </a:spcBef>
              <a:spcAft>
                <a:spcPts val="0"/>
              </a:spcAft>
              <a:buSzPts val="5400"/>
              <a:buChar char="■"/>
              <a:defRPr/>
            </a:lvl3pPr>
            <a:lvl4pPr marL="1828800" lvl="3" indent="-571500">
              <a:spcBef>
                <a:spcPts val="6100"/>
              </a:spcBef>
              <a:spcAft>
                <a:spcPts val="0"/>
              </a:spcAft>
              <a:buSzPts val="5400"/>
              <a:buChar char="●"/>
              <a:defRPr/>
            </a:lvl4pPr>
            <a:lvl5pPr marL="2286000" lvl="4" indent="-571500">
              <a:spcBef>
                <a:spcPts val="6100"/>
              </a:spcBef>
              <a:spcAft>
                <a:spcPts val="0"/>
              </a:spcAft>
              <a:buSzPts val="5400"/>
              <a:buChar char="○"/>
              <a:defRPr/>
            </a:lvl5pPr>
            <a:lvl6pPr marL="2743200" lvl="5" indent="-571500">
              <a:spcBef>
                <a:spcPts val="6100"/>
              </a:spcBef>
              <a:spcAft>
                <a:spcPts val="0"/>
              </a:spcAft>
              <a:buSzPts val="5400"/>
              <a:buChar char="■"/>
              <a:defRPr/>
            </a:lvl6pPr>
            <a:lvl7pPr marL="3200400" lvl="6" indent="-571500">
              <a:spcBef>
                <a:spcPts val="6100"/>
              </a:spcBef>
              <a:spcAft>
                <a:spcPts val="0"/>
              </a:spcAft>
              <a:buSzPts val="5400"/>
              <a:buChar char="●"/>
              <a:defRPr/>
            </a:lvl7pPr>
            <a:lvl8pPr marL="3657600" lvl="7" indent="-571500">
              <a:spcBef>
                <a:spcPts val="6100"/>
              </a:spcBef>
              <a:spcAft>
                <a:spcPts val="0"/>
              </a:spcAft>
              <a:buSzPts val="5400"/>
              <a:buChar char="○"/>
              <a:defRPr/>
            </a:lvl8pPr>
            <a:lvl9pPr marL="4114800" lvl="8" indent="-571500">
              <a:spcBef>
                <a:spcPts val="6100"/>
              </a:spcBef>
              <a:spcAft>
                <a:spcPts val="6100"/>
              </a:spcAft>
              <a:buSzPts val="5400"/>
              <a:buChar char="■"/>
              <a:defRPr/>
            </a:lvl9pPr>
          </a:lstStyle>
          <a:p>
            <a:endParaRPr/>
          </a:p>
        </p:txBody>
      </p:sp>
      <p:sp>
        <p:nvSpPr>
          <p:cNvPr id="40" name="Google Shape;40;p9"/>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997440" y="30084089"/>
            <a:ext cx="19196400" cy="4302900"/>
          </a:xfrm>
          <a:prstGeom prst="rect">
            <a:avLst/>
          </a:prstGeom>
        </p:spPr>
        <p:txBody>
          <a:bodyPr spcFirstLastPara="1" wrap="square" lIns="349450" tIns="349450" rIns="349450" bIns="349450" anchor="ctr" anchorCtr="0"/>
          <a:lstStyle>
            <a:lvl1pPr marL="457200" lvl="0" indent="-228600">
              <a:lnSpc>
                <a:spcPct val="100000"/>
              </a:lnSpc>
              <a:spcBef>
                <a:spcPts val="0"/>
              </a:spcBef>
              <a:spcAft>
                <a:spcPts val="0"/>
              </a:spcAft>
              <a:buSzPts val="6900"/>
              <a:buNone/>
              <a:defRPr/>
            </a:lvl1pPr>
          </a:lstStyle>
          <a:p>
            <a:endParaRPr/>
          </a:p>
        </p:txBody>
      </p:sp>
      <p:sp>
        <p:nvSpPr>
          <p:cNvPr id="43" name="Google Shape;43;p10"/>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97440" y="3164622"/>
            <a:ext cx="27265800" cy="4072500"/>
          </a:xfrm>
          <a:prstGeom prst="rect">
            <a:avLst/>
          </a:prstGeom>
          <a:noFill/>
          <a:ln>
            <a:noFill/>
          </a:ln>
        </p:spPr>
        <p:txBody>
          <a:bodyPr spcFirstLastPara="1" wrap="square" lIns="349450" tIns="349450" rIns="349450" bIns="349450" anchor="t" anchorCtr="0"/>
          <a:lstStyle>
            <a:lvl1pPr lvl="0">
              <a:spcBef>
                <a:spcPts val="0"/>
              </a:spcBef>
              <a:spcAft>
                <a:spcPts val="0"/>
              </a:spcAft>
              <a:buClr>
                <a:schemeClr val="dk1"/>
              </a:buClr>
              <a:buSzPts val="10700"/>
              <a:buNone/>
              <a:defRPr sz="10700">
                <a:solidFill>
                  <a:schemeClr val="dk1"/>
                </a:solidFill>
              </a:defRPr>
            </a:lvl1pPr>
            <a:lvl2pPr lvl="1">
              <a:spcBef>
                <a:spcPts val="0"/>
              </a:spcBef>
              <a:spcAft>
                <a:spcPts val="0"/>
              </a:spcAft>
              <a:buClr>
                <a:schemeClr val="dk1"/>
              </a:buClr>
              <a:buSzPts val="10700"/>
              <a:buNone/>
              <a:defRPr sz="10700">
                <a:solidFill>
                  <a:schemeClr val="dk1"/>
                </a:solidFill>
              </a:defRPr>
            </a:lvl2pPr>
            <a:lvl3pPr lvl="2">
              <a:spcBef>
                <a:spcPts val="0"/>
              </a:spcBef>
              <a:spcAft>
                <a:spcPts val="0"/>
              </a:spcAft>
              <a:buClr>
                <a:schemeClr val="dk1"/>
              </a:buClr>
              <a:buSzPts val="10700"/>
              <a:buNone/>
              <a:defRPr sz="10700">
                <a:solidFill>
                  <a:schemeClr val="dk1"/>
                </a:solidFill>
              </a:defRPr>
            </a:lvl3pPr>
            <a:lvl4pPr lvl="3">
              <a:spcBef>
                <a:spcPts val="0"/>
              </a:spcBef>
              <a:spcAft>
                <a:spcPts val="0"/>
              </a:spcAft>
              <a:buClr>
                <a:schemeClr val="dk1"/>
              </a:buClr>
              <a:buSzPts val="10700"/>
              <a:buNone/>
              <a:defRPr sz="10700">
                <a:solidFill>
                  <a:schemeClr val="dk1"/>
                </a:solidFill>
              </a:defRPr>
            </a:lvl4pPr>
            <a:lvl5pPr lvl="4">
              <a:spcBef>
                <a:spcPts val="0"/>
              </a:spcBef>
              <a:spcAft>
                <a:spcPts val="0"/>
              </a:spcAft>
              <a:buClr>
                <a:schemeClr val="dk1"/>
              </a:buClr>
              <a:buSzPts val="10700"/>
              <a:buNone/>
              <a:defRPr sz="10700">
                <a:solidFill>
                  <a:schemeClr val="dk1"/>
                </a:solidFill>
              </a:defRPr>
            </a:lvl5pPr>
            <a:lvl6pPr lvl="5">
              <a:spcBef>
                <a:spcPts val="0"/>
              </a:spcBef>
              <a:spcAft>
                <a:spcPts val="0"/>
              </a:spcAft>
              <a:buClr>
                <a:schemeClr val="dk1"/>
              </a:buClr>
              <a:buSzPts val="10700"/>
              <a:buNone/>
              <a:defRPr sz="10700">
                <a:solidFill>
                  <a:schemeClr val="dk1"/>
                </a:solidFill>
              </a:defRPr>
            </a:lvl6pPr>
            <a:lvl7pPr lvl="6">
              <a:spcBef>
                <a:spcPts val="0"/>
              </a:spcBef>
              <a:spcAft>
                <a:spcPts val="0"/>
              </a:spcAft>
              <a:buClr>
                <a:schemeClr val="dk1"/>
              </a:buClr>
              <a:buSzPts val="10700"/>
              <a:buNone/>
              <a:defRPr sz="10700">
                <a:solidFill>
                  <a:schemeClr val="dk1"/>
                </a:solidFill>
              </a:defRPr>
            </a:lvl7pPr>
            <a:lvl8pPr lvl="7">
              <a:spcBef>
                <a:spcPts val="0"/>
              </a:spcBef>
              <a:spcAft>
                <a:spcPts val="0"/>
              </a:spcAft>
              <a:buClr>
                <a:schemeClr val="dk1"/>
              </a:buClr>
              <a:buSzPts val="10700"/>
              <a:buNone/>
              <a:defRPr sz="10700">
                <a:solidFill>
                  <a:schemeClr val="dk1"/>
                </a:solidFill>
              </a:defRPr>
            </a:lvl8pPr>
            <a:lvl9pPr lvl="8">
              <a:spcBef>
                <a:spcPts val="0"/>
              </a:spcBef>
              <a:spcAft>
                <a:spcPts val="0"/>
              </a:spcAft>
              <a:buClr>
                <a:schemeClr val="dk1"/>
              </a:buClr>
              <a:buSzPts val="10700"/>
              <a:buNone/>
              <a:defRPr sz="10700">
                <a:solidFill>
                  <a:schemeClr val="dk1"/>
                </a:solidFill>
              </a:defRPr>
            </a:lvl9pPr>
          </a:lstStyle>
          <a:p>
            <a:endParaRPr/>
          </a:p>
        </p:txBody>
      </p:sp>
      <p:sp>
        <p:nvSpPr>
          <p:cNvPr id="7" name="Google Shape;7;p1"/>
          <p:cNvSpPr txBox="1">
            <a:spLocks noGrp="1"/>
          </p:cNvSpPr>
          <p:nvPr>
            <p:ph type="body" idx="1"/>
          </p:nvPr>
        </p:nvSpPr>
        <p:spPr>
          <a:xfrm>
            <a:off x="997440" y="8195378"/>
            <a:ext cx="27265800" cy="24294600"/>
          </a:xfrm>
          <a:prstGeom prst="rect">
            <a:avLst/>
          </a:prstGeom>
          <a:noFill/>
          <a:ln>
            <a:noFill/>
          </a:ln>
        </p:spPr>
        <p:txBody>
          <a:bodyPr spcFirstLastPara="1" wrap="square" lIns="349450" tIns="349450" rIns="349450" bIns="349450" anchor="t" anchorCtr="0"/>
          <a:lstStyle>
            <a:lvl1pPr marL="457200" lvl="0" indent="-666750">
              <a:lnSpc>
                <a:spcPct val="115000"/>
              </a:lnSpc>
              <a:spcBef>
                <a:spcPts val="0"/>
              </a:spcBef>
              <a:spcAft>
                <a:spcPts val="0"/>
              </a:spcAft>
              <a:buClr>
                <a:schemeClr val="dk2"/>
              </a:buClr>
              <a:buSzPts val="6900"/>
              <a:buChar char="●"/>
              <a:defRPr sz="6900">
                <a:solidFill>
                  <a:schemeClr val="dk2"/>
                </a:solidFill>
              </a:defRPr>
            </a:lvl1pPr>
            <a:lvl2pPr marL="914400" lvl="1" indent="-571500">
              <a:lnSpc>
                <a:spcPct val="115000"/>
              </a:lnSpc>
              <a:spcBef>
                <a:spcPts val="6100"/>
              </a:spcBef>
              <a:spcAft>
                <a:spcPts val="0"/>
              </a:spcAft>
              <a:buClr>
                <a:schemeClr val="dk2"/>
              </a:buClr>
              <a:buSzPts val="5400"/>
              <a:buChar char="○"/>
              <a:defRPr sz="5400">
                <a:solidFill>
                  <a:schemeClr val="dk2"/>
                </a:solidFill>
              </a:defRPr>
            </a:lvl2pPr>
            <a:lvl3pPr marL="1371600" lvl="2" indent="-571500">
              <a:lnSpc>
                <a:spcPct val="115000"/>
              </a:lnSpc>
              <a:spcBef>
                <a:spcPts val="6100"/>
              </a:spcBef>
              <a:spcAft>
                <a:spcPts val="0"/>
              </a:spcAft>
              <a:buClr>
                <a:schemeClr val="dk2"/>
              </a:buClr>
              <a:buSzPts val="5400"/>
              <a:buChar char="■"/>
              <a:defRPr sz="5400">
                <a:solidFill>
                  <a:schemeClr val="dk2"/>
                </a:solidFill>
              </a:defRPr>
            </a:lvl3pPr>
            <a:lvl4pPr marL="1828800" lvl="3" indent="-571500">
              <a:lnSpc>
                <a:spcPct val="115000"/>
              </a:lnSpc>
              <a:spcBef>
                <a:spcPts val="6100"/>
              </a:spcBef>
              <a:spcAft>
                <a:spcPts val="0"/>
              </a:spcAft>
              <a:buClr>
                <a:schemeClr val="dk2"/>
              </a:buClr>
              <a:buSzPts val="5400"/>
              <a:buChar char="●"/>
              <a:defRPr sz="5400">
                <a:solidFill>
                  <a:schemeClr val="dk2"/>
                </a:solidFill>
              </a:defRPr>
            </a:lvl4pPr>
            <a:lvl5pPr marL="2286000" lvl="4" indent="-571500">
              <a:lnSpc>
                <a:spcPct val="115000"/>
              </a:lnSpc>
              <a:spcBef>
                <a:spcPts val="6100"/>
              </a:spcBef>
              <a:spcAft>
                <a:spcPts val="0"/>
              </a:spcAft>
              <a:buClr>
                <a:schemeClr val="dk2"/>
              </a:buClr>
              <a:buSzPts val="5400"/>
              <a:buChar char="○"/>
              <a:defRPr sz="5400">
                <a:solidFill>
                  <a:schemeClr val="dk2"/>
                </a:solidFill>
              </a:defRPr>
            </a:lvl5pPr>
            <a:lvl6pPr marL="2743200" lvl="5" indent="-571500">
              <a:lnSpc>
                <a:spcPct val="115000"/>
              </a:lnSpc>
              <a:spcBef>
                <a:spcPts val="6100"/>
              </a:spcBef>
              <a:spcAft>
                <a:spcPts val="0"/>
              </a:spcAft>
              <a:buClr>
                <a:schemeClr val="dk2"/>
              </a:buClr>
              <a:buSzPts val="5400"/>
              <a:buChar char="■"/>
              <a:defRPr sz="5400">
                <a:solidFill>
                  <a:schemeClr val="dk2"/>
                </a:solidFill>
              </a:defRPr>
            </a:lvl6pPr>
            <a:lvl7pPr marL="3200400" lvl="6" indent="-571500">
              <a:lnSpc>
                <a:spcPct val="115000"/>
              </a:lnSpc>
              <a:spcBef>
                <a:spcPts val="6100"/>
              </a:spcBef>
              <a:spcAft>
                <a:spcPts val="0"/>
              </a:spcAft>
              <a:buClr>
                <a:schemeClr val="dk2"/>
              </a:buClr>
              <a:buSzPts val="5400"/>
              <a:buChar char="●"/>
              <a:defRPr sz="5400">
                <a:solidFill>
                  <a:schemeClr val="dk2"/>
                </a:solidFill>
              </a:defRPr>
            </a:lvl7pPr>
            <a:lvl8pPr marL="3657600" lvl="7" indent="-571500">
              <a:lnSpc>
                <a:spcPct val="115000"/>
              </a:lnSpc>
              <a:spcBef>
                <a:spcPts val="6100"/>
              </a:spcBef>
              <a:spcAft>
                <a:spcPts val="0"/>
              </a:spcAft>
              <a:buClr>
                <a:schemeClr val="dk2"/>
              </a:buClr>
              <a:buSzPts val="5400"/>
              <a:buChar char="○"/>
              <a:defRPr sz="5400">
                <a:solidFill>
                  <a:schemeClr val="dk2"/>
                </a:solidFill>
              </a:defRPr>
            </a:lvl8pPr>
            <a:lvl9pPr marL="4114800" lvl="8" indent="-571500">
              <a:lnSpc>
                <a:spcPct val="115000"/>
              </a:lnSpc>
              <a:spcBef>
                <a:spcPts val="6100"/>
              </a:spcBef>
              <a:spcAft>
                <a:spcPts val="6100"/>
              </a:spcAft>
              <a:buClr>
                <a:schemeClr val="dk2"/>
              </a:buClr>
              <a:buSzPts val="5400"/>
              <a:buChar char="■"/>
              <a:defRPr sz="5400">
                <a:solidFill>
                  <a:schemeClr val="dk2"/>
                </a:solidFill>
              </a:defRPr>
            </a:lvl9pPr>
          </a:lstStyle>
          <a:p>
            <a:endParaRPr/>
          </a:p>
        </p:txBody>
      </p:sp>
      <p:sp>
        <p:nvSpPr>
          <p:cNvPr id="8" name="Google Shape;8;p1"/>
          <p:cNvSpPr txBox="1">
            <a:spLocks noGrp="1"/>
          </p:cNvSpPr>
          <p:nvPr>
            <p:ph type="sldNum" idx="12"/>
          </p:nvPr>
        </p:nvSpPr>
        <p:spPr>
          <a:xfrm>
            <a:off x="27111865" y="33160653"/>
            <a:ext cx="1755600" cy="2799000"/>
          </a:xfrm>
          <a:prstGeom prst="rect">
            <a:avLst/>
          </a:prstGeom>
          <a:noFill/>
          <a:ln>
            <a:noFill/>
          </a:ln>
        </p:spPr>
        <p:txBody>
          <a:bodyPr spcFirstLastPara="1" wrap="square" lIns="349450" tIns="349450" rIns="349450" bIns="349450" anchor="ctr" anchorCtr="0">
            <a:noAutofit/>
          </a:bodyPr>
          <a:lstStyle>
            <a:lvl1pPr lvl="0" algn="r">
              <a:buNone/>
              <a:defRPr sz="3800">
                <a:solidFill>
                  <a:schemeClr val="dk2"/>
                </a:solidFill>
              </a:defRPr>
            </a:lvl1pPr>
            <a:lvl2pPr lvl="1" algn="r">
              <a:buNone/>
              <a:defRPr sz="3800">
                <a:solidFill>
                  <a:schemeClr val="dk2"/>
                </a:solidFill>
              </a:defRPr>
            </a:lvl2pPr>
            <a:lvl3pPr lvl="2" algn="r">
              <a:buNone/>
              <a:defRPr sz="3800">
                <a:solidFill>
                  <a:schemeClr val="dk2"/>
                </a:solidFill>
              </a:defRPr>
            </a:lvl3pPr>
            <a:lvl4pPr lvl="3" algn="r">
              <a:buNone/>
              <a:defRPr sz="3800">
                <a:solidFill>
                  <a:schemeClr val="dk2"/>
                </a:solidFill>
              </a:defRPr>
            </a:lvl4pPr>
            <a:lvl5pPr lvl="4" algn="r">
              <a:buNone/>
              <a:defRPr sz="3800">
                <a:solidFill>
                  <a:schemeClr val="dk2"/>
                </a:solidFill>
              </a:defRPr>
            </a:lvl5pPr>
            <a:lvl6pPr lvl="5" algn="r">
              <a:buNone/>
              <a:defRPr sz="3800">
                <a:solidFill>
                  <a:schemeClr val="dk2"/>
                </a:solidFill>
              </a:defRPr>
            </a:lvl6pPr>
            <a:lvl7pPr lvl="6" algn="r">
              <a:buNone/>
              <a:defRPr sz="3800">
                <a:solidFill>
                  <a:schemeClr val="dk2"/>
                </a:solidFill>
              </a:defRPr>
            </a:lvl7pPr>
            <a:lvl8pPr lvl="7" algn="r">
              <a:buNone/>
              <a:defRPr sz="3800">
                <a:solidFill>
                  <a:schemeClr val="dk2"/>
                </a:solidFill>
              </a:defRPr>
            </a:lvl8pPr>
            <a:lvl9pPr lvl="8" algn="r">
              <a:buNone/>
              <a:defRPr sz="38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217350" y="189075"/>
            <a:ext cx="28826100" cy="1908000"/>
          </a:xfrm>
          <a:prstGeom prst="rect">
            <a:avLst/>
          </a:prstGeom>
          <a:solidFill>
            <a:srgbClr val="D9D2E9"/>
          </a:solidFill>
          <a:ln>
            <a:noFill/>
          </a:ln>
        </p:spPr>
        <p:txBody>
          <a:bodyPr spcFirstLastPara="1" wrap="square" lIns="349450" tIns="349450" rIns="349450" bIns="349450" anchor="t" anchorCtr="0">
            <a:noAutofit/>
          </a:bodyPr>
          <a:lstStyle/>
          <a:p>
            <a:pPr marL="0" lvl="0" indent="0" algn="ctr" rtl="0">
              <a:spcBef>
                <a:spcPts val="0"/>
              </a:spcBef>
              <a:spcAft>
                <a:spcPts val="0"/>
              </a:spcAft>
              <a:buNone/>
            </a:pPr>
            <a:r>
              <a:rPr lang="en-US" sz="6500" dirty="0">
                <a:latin typeface="Open Sans"/>
                <a:ea typeface="Open Sans"/>
                <a:cs typeface="Open Sans"/>
                <a:sym typeface="Open Sans"/>
              </a:rPr>
              <a:t>Scalable Gunshot Detection Systems with Convolutional Neural Networks</a:t>
            </a:r>
            <a:endParaRPr lang="en-US" sz="6500" dirty="0">
              <a:latin typeface="Open Sans"/>
              <a:ea typeface="Open Sans"/>
              <a:cs typeface="Open Sans"/>
            </a:endParaRPr>
          </a:p>
        </p:txBody>
      </p:sp>
      <p:sp>
        <p:nvSpPr>
          <p:cNvPr id="55" name="Google Shape;55;p13"/>
          <p:cNvSpPr txBox="1"/>
          <p:nvPr/>
        </p:nvSpPr>
        <p:spPr>
          <a:xfrm>
            <a:off x="853440" y="3947705"/>
            <a:ext cx="12649199" cy="1117589"/>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latin typeface="Open Sans"/>
                <a:ea typeface="Open Sans"/>
                <a:cs typeface="Open Sans"/>
                <a:sym typeface="Open Sans"/>
              </a:rPr>
              <a:t>Introduction</a:t>
            </a:r>
            <a:endParaRPr sz="6000" dirty="0">
              <a:latin typeface="Open Sans"/>
              <a:ea typeface="Open Sans"/>
              <a:cs typeface="Open Sans"/>
              <a:sym typeface="Open Sans"/>
            </a:endParaRPr>
          </a:p>
          <a:p>
            <a:pPr marL="0" lvl="0" indent="0">
              <a:spcBef>
                <a:spcPts val="0"/>
              </a:spcBef>
              <a:spcAft>
                <a:spcPts val="0"/>
              </a:spcAft>
              <a:buNone/>
            </a:pPr>
            <a:endParaRPr sz="3600" dirty="0"/>
          </a:p>
        </p:txBody>
      </p:sp>
      <p:sp>
        <p:nvSpPr>
          <p:cNvPr id="56" name="Google Shape;56;p13"/>
          <p:cNvSpPr txBox="1"/>
          <p:nvPr/>
        </p:nvSpPr>
        <p:spPr>
          <a:xfrm>
            <a:off x="853440" y="4934132"/>
            <a:ext cx="12654311" cy="3587548"/>
          </a:xfrm>
          <a:prstGeom prst="rect">
            <a:avLst/>
          </a:prstGeom>
          <a:solidFill>
            <a:srgbClr val="B4A7D6"/>
          </a:solidFill>
          <a:ln>
            <a:noFill/>
          </a:ln>
        </p:spPr>
        <p:txBody>
          <a:bodyPr spcFirstLastPara="1" wrap="square" lIns="91425" tIns="91425" rIns="91425" bIns="91425" anchor="t" anchorCtr="0">
            <a:noAutofit/>
          </a:bodyPr>
          <a:lstStyle/>
          <a:p>
            <a:pPr lvl="0"/>
            <a:r>
              <a:rPr lang="en-US" sz="3000" dirty="0">
                <a:latin typeface="Cambria"/>
                <a:ea typeface="Cambria"/>
                <a:cs typeface="Cambria"/>
                <a:sym typeface="Cambria"/>
              </a:rPr>
              <a:t>Many cities with gunshot detection systems depend</a:t>
            </a:r>
          </a:p>
          <a:p>
            <a:pPr lvl="0"/>
            <a:r>
              <a:rPr lang="en-US" sz="3000" dirty="0">
                <a:latin typeface="Cambria"/>
                <a:ea typeface="Cambria"/>
                <a:cs typeface="Cambria"/>
                <a:sym typeface="Cambria"/>
              </a:rPr>
              <a:t>on expensive systems that rely on humans differentiating between</a:t>
            </a:r>
          </a:p>
          <a:p>
            <a:pPr lvl="0"/>
            <a:r>
              <a:rPr lang="en-US" sz="3000" dirty="0">
                <a:latin typeface="Cambria"/>
                <a:ea typeface="Cambria"/>
                <a:cs typeface="Cambria"/>
                <a:sym typeface="Cambria"/>
              </a:rPr>
              <a:t>gunshots and non-gunshots, such as ShotSpotter®. Thus, a</a:t>
            </a:r>
          </a:p>
          <a:p>
            <a:pPr lvl="0"/>
            <a:r>
              <a:rPr lang="en-US" sz="3000" dirty="0">
                <a:latin typeface="Cambria"/>
                <a:ea typeface="Cambria"/>
                <a:cs typeface="Cambria"/>
                <a:sym typeface="Cambria"/>
              </a:rPr>
              <a:t>scalable gunshot detection system that is low in cost and high</a:t>
            </a:r>
          </a:p>
          <a:p>
            <a:pPr lvl="0"/>
            <a:r>
              <a:rPr lang="en-US" sz="3000" dirty="0">
                <a:latin typeface="Cambria"/>
                <a:ea typeface="Cambria"/>
                <a:cs typeface="Cambria"/>
                <a:sym typeface="Cambria"/>
              </a:rPr>
              <a:t>in accuracy would be advantageous for a variety of cities across</a:t>
            </a:r>
          </a:p>
          <a:p>
            <a:pPr lvl="0"/>
            <a:r>
              <a:rPr lang="en-US" sz="3000" dirty="0">
                <a:latin typeface="Cambria"/>
                <a:ea typeface="Cambria"/>
                <a:cs typeface="Cambria"/>
                <a:sym typeface="Cambria"/>
              </a:rPr>
              <a:t>the globe, in that it would favorably promote the delegation of</a:t>
            </a:r>
          </a:p>
          <a:p>
            <a:pPr lvl="0"/>
            <a:r>
              <a:rPr lang="en-US" sz="3000" dirty="0">
                <a:latin typeface="Cambria"/>
                <a:ea typeface="Cambria"/>
                <a:cs typeface="Cambria"/>
                <a:sym typeface="Cambria"/>
              </a:rPr>
              <a:t>tasks typically worked by humans to machines.</a:t>
            </a:r>
            <a:endParaRPr sz="3000" dirty="0">
              <a:latin typeface="Cambria"/>
              <a:ea typeface="Cambria"/>
              <a:cs typeface="Cambria"/>
              <a:sym typeface="Cambria"/>
            </a:endParaRPr>
          </a:p>
        </p:txBody>
      </p:sp>
      <p:sp>
        <p:nvSpPr>
          <p:cNvPr id="57" name="Google Shape;57;p13"/>
          <p:cNvSpPr txBox="1"/>
          <p:nvPr/>
        </p:nvSpPr>
        <p:spPr>
          <a:xfrm>
            <a:off x="843167" y="25231952"/>
            <a:ext cx="12664584" cy="1069800"/>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latin typeface="Open Sans"/>
                <a:ea typeface="Open Sans"/>
                <a:cs typeface="Open Sans"/>
                <a:sym typeface="Open Sans"/>
              </a:rPr>
              <a:t>Spectrograms</a:t>
            </a:r>
            <a:endParaRPr sz="6000" dirty="0">
              <a:latin typeface="Open Sans"/>
              <a:ea typeface="Open Sans"/>
              <a:cs typeface="Open Sans"/>
              <a:sym typeface="Open Sans"/>
            </a:endParaRPr>
          </a:p>
          <a:p>
            <a:pPr marL="0" lvl="0" indent="0" rtl="0">
              <a:spcBef>
                <a:spcPts val="0"/>
              </a:spcBef>
              <a:spcAft>
                <a:spcPts val="0"/>
              </a:spcAft>
              <a:buNone/>
            </a:pPr>
            <a:endParaRPr sz="3600" dirty="0"/>
          </a:p>
        </p:txBody>
      </p:sp>
      <p:sp>
        <p:nvSpPr>
          <p:cNvPr id="58" name="Google Shape;58;p13"/>
          <p:cNvSpPr txBox="1"/>
          <p:nvPr/>
        </p:nvSpPr>
        <p:spPr>
          <a:xfrm>
            <a:off x="843167" y="26301741"/>
            <a:ext cx="12664584" cy="3989212"/>
          </a:xfrm>
          <a:prstGeom prst="rect">
            <a:avLst/>
          </a:prstGeom>
          <a:solidFill>
            <a:srgbClr val="B4A7D6"/>
          </a:solidFill>
          <a:ln>
            <a:noFill/>
          </a:ln>
        </p:spPr>
        <p:txBody>
          <a:bodyPr spcFirstLastPara="1" wrap="square" lIns="91425" tIns="91425" rIns="91425" bIns="91425" anchor="t" anchorCtr="0">
            <a:noAutofit/>
          </a:bodyPr>
          <a:lstStyle/>
          <a:p>
            <a:pPr lvl="0"/>
            <a:r>
              <a:rPr lang="en" sz="3000" dirty="0">
                <a:latin typeface="Cambria"/>
                <a:ea typeface="Cambria"/>
                <a:cs typeface="Cambria"/>
                <a:sym typeface="Cambria"/>
              </a:rPr>
              <a:t>Spectrograms ar</a:t>
            </a:r>
            <a:r>
              <a:rPr lang="en-US" sz="3000" dirty="0">
                <a:latin typeface="Cambria"/>
                <a:ea typeface="Cambria"/>
                <a:cs typeface="Cambria"/>
                <a:sym typeface="Cambria"/>
              </a:rPr>
              <a:t>e visual representations of the frequency and amplitude of sound over a specified span of time. For our project, we created two models, a 1D architecture that looks at sound represented as an array of frequency values and a 2D architecture that instead analyzes sound represented as spectrograms. For the time-series model each entry simply corresponds to a frequency measurement in a time-series, whereas for the spectrogram model the entry for each specific frequency-time cartesian coordinate is an amplitude value.</a:t>
            </a:r>
            <a:endParaRPr sz="2400" dirty="0">
              <a:latin typeface="Cambria"/>
              <a:ea typeface="Cambria"/>
              <a:cs typeface="Cambria"/>
              <a:sym typeface="Cambria"/>
            </a:endParaRPr>
          </a:p>
        </p:txBody>
      </p:sp>
      <p:sp>
        <p:nvSpPr>
          <p:cNvPr id="60" name="Google Shape;60;p13"/>
          <p:cNvSpPr txBox="1"/>
          <p:nvPr/>
        </p:nvSpPr>
        <p:spPr>
          <a:xfrm>
            <a:off x="217350" y="1750383"/>
            <a:ext cx="28826100" cy="1863454"/>
          </a:xfrm>
          <a:prstGeom prst="rect">
            <a:avLst/>
          </a:prstGeom>
          <a:solidFill>
            <a:srgbClr val="B4A7D6"/>
          </a:solidFill>
          <a:ln>
            <a:noFill/>
          </a:ln>
        </p:spPr>
        <p:txBody>
          <a:bodyPr spcFirstLastPara="1" wrap="square" lIns="91425" tIns="91425" rIns="91425" bIns="91425" anchor="t" anchorCtr="0">
            <a:noAutofit/>
          </a:bodyPr>
          <a:lstStyle/>
          <a:p>
            <a:pPr algn="ctr">
              <a:buClr>
                <a:schemeClr val="dk1"/>
              </a:buClr>
              <a:buSzPts val="1100"/>
            </a:pPr>
            <a:r>
              <a:rPr lang="en-US" sz="4000" dirty="0">
                <a:solidFill>
                  <a:schemeClr val="dk1"/>
                </a:solidFill>
                <a:latin typeface="Cambria"/>
                <a:ea typeface="Cambria"/>
                <a:cs typeface="Cambria"/>
                <a:sym typeface="Cambria"/>
              </a:rPr>
              <a:t>Alex Morehead</a:t>
            </a:r>
            <a:r>
              <a:rPr lang="en" sz="4000" baseline="30000" dirty="0">
                <a:solidFill>
                  <a:schemeClr val="dk1"/>
                </a:solidFill>
                <a:latin typeface="Cambria"/>
                <a:ea typeface="Cambria"/>
                <a:cs typeface="Cambria"/>
                <a:sym typeface="Cambria"/>
              </a:rPr>
              <a:t>1</a:t>
            </a:r>
            <a:r>
              <a:rPr lang="en" sz="4000" dirty="0">
                <a:solidFill>
                  <a:schemeClr val="dk1"/>
                </a:solidFill>
                <a:latin typeface="Cambria"/>
                <a:ea typeface="Cambria"/>
                <a:cs typeface="Cambria"/>
                <a:sym typeface="Cambria"/>
              </a:rPr>
              <a:t>, </a:t>
            </a:r>
            <a:r>
              <a:rPr lang="en-US" sz="4000" dirty="0">
                <a:solidFill>
                  <a:schemeClr val="dk1"/>
                </a:solidFill>
                <a:latin typeface="Cambria"/>
                <a:ea typeface="Cambria"/>
                <a:cs typeface="Cambria"/>
                <a:sym typeface="Cambria"/>
              </a:rPr>
              <a:t>Lauren Ogden</a:t>
            </a:r>
            <a:r>
              <a:rPr lang="en" sz="4000" baseline="30000" dirty="0">
                <a:solidFill>
                  <a:schemeClr val="dk1"/>
                </a:solidFill>
                <a:latin typeface="Cambria"/>
                <a:ea typeface="Cambria"/>
                <a:cs typeface="Cambria"/>
                <a:sym typeface="Cambria"/>
              </a:rPr>
              <a:t>2</a:t>
            </a:r>
            <a:r>
              <a:rPr lang="en" sz="4000" dirty="0">
                <a:solidFill>
                  <a:schemeClr val="dk1"/>
                </a:solidFill>
                <a:latin typeface="Cambria"/>
                <a:ea typeface="Cambria"/>
                <a:cs typeface="Cambria"/>
                <a:sym typeface="Cambria"/>
              </a:rPr>
              <a:t>, </a:t>
            </a:r>
            <a:r>
              <a:rPr lang="en-US" sz="4000" dirty="0">
                <a:solidFill>
                  <a:schemeClr val="dk1"/>
                </a:solidFill>
                <a:latin typeface="Cambria"/>
                <a:ea typeface="Cambria"/>
                <a:cs typeface="Cambria"/>
                <a:sym typeface="Cambria"/>
              </a:rPr>
              <a:t>Gabe Magee</a:t>
            </a:r>
            <a:r>
              <a:rPr lang="en" sz="4000" baseline="30000" dirty="0">
                <a:solidFill>
                  <a:schemeClr val="dk1"/>
                </a:solidFill>
                <a:latin typeface="Cambria"/>
                <a:ea typeface="Cambria"/>
                <a:cs typeface="Cambria"/>
                <a:sym typeface="Cambria"/>
              </a:rPr>
              <a:t>3</a:t>
            </a:r>
            <a:r>
              <a:rPr lang="en" sz="4000" dirty="0">
                <a:solidFill>
                  <a:schemeClr val="dk1"/>
                </a:solidFill>
                <a:latin typeface="Cambria"/>
                <a:ea typeface="Cambria"/>
                <a:cs typeface="Cambria"/>
                <a:sym typeface="Cambria"/>
              </a:rPr>
              <a:t>, </a:t>
            </a:r>
            <a:r>
              <a:rPr lang="en-US" sz="4000" dirty="0">
                <a:solidFill>
                  <a:schemeClr val="dk1"/>
                </a:solidFill>
                <a:latin typeface="Cambria"/>
                <a:ea typeface="Cambria"/>
                <a:cs typeface="Cambria"/>
                <a:sym typeface="Cambria"/>
              </a:rPr>
              <a:t>Ryan Hosler</a:t>
            </a:r>
            <a:r>
              <a:rPr lang="en" sz="4000" baseline="30000" dirty="0">
                <a:solidFill>
                  <a:schemeClr val="dk1"/>
                </a:solidFill>
                <a:latin typeface="Cambria"/>
                <a:ea typeface="Cambria"/>
                <a:cs typeface="Cambria"/>
                <a:sym typeface="Cambria"/>
              </a:rPr>
              <a:t>4</a:t>
            </a:r>
            <a:r>
              <a:rPr lang="en" sz="4000" dirty="0">
                <a:solidFill>
                  <a:schemeClr val="dk1"/>
                </a:solidFill>
                <a:latin typeface="Cambria"/>
                <a:ea typeface="Cambria"/>
                <a:cs typeface="Cambria"/>
                <a:sym typeface="Cambria"/>
              </a:rPr>
              <a:t>, Dr. George Mohler</a:t>
            </a:r>
            <a:r>
              <a:rPr lang="en" sz="4000" baseline="30000" dirty="0">
                <a:solidFill>
                  <a:schemeClr val="dk1"/>
                </a:solidFill>
                <a:latin typeface="Cambria"/>
                <a:ea typeface="Cambria"/>
                <a:cs typeface="Cambria"/>
                <a:sym typeface="Cambria"/>
              </a:rPr>
              <a:t>4</a:t>
            </a:r>
            <a:endParaRPr sz="4000" baseline="30000" dirty="0">
              <a:solidFill>
                <a:schemeClr val="dk1"/>
              </a:solidFill>
              <a:latin typeface="Cambria"/>
              <a:ea typeface="Cambria"/>
              <a:cs typeface="Cambria"/>
              <a:sym typeface="Cambria"/>
            </a:endParaRPr>
          </a:p>
          <a:p>
            <a:pPr lvl="0" algn="ctr">
              <a:buClr>
                <a:schemeClr val="dk1"/>
              </a:buClr>
              <a:buSzPts val="1100"/>
            </a:pPr>
            <a:r>
              <a:rPr lang="en" sz="2400" baseline="30000" dirty="0">
                <a:solidFill>
                  <a:schemeClr val="dk1"/>
                </a:solidFill>
                <a:latin typeface="Cambria"/>
                <a:ea typeface="Cambria"/>
                <a:cs typeface="Cambria"/>
                <a:sym typeface="Cambria"/>
              </a:rPr>
              <a:t>1</a:t>
            </a:r>
            <a:r>
              <a:rPr lang="en" sz="2400" dirty="0">
                <a:solidFill>
                  <a:schemeClr val="dk1"/>
                </a:solidFill>
                <a:latin typeface="Cambria"/>
                <a:ea typeface="Cambria"/>
                <a:cs typeface="Cambria"/>
                <a:sym typeface="Cambria"/>
              </a:rPr>
              <a:t>Department of Computer Scienc</a:t>
            </a:r>
            <a:r>
              <a:rPr lang="en-US" sz="2400" dirty="0">
                <a:solidFill>
                  <a:schemeClr val="dk1"/>
                </a:solidFill>
                <a:latin typeface="Cambria"/>
                <a:ea typeface="Cambria"/>
                <a:cs typeface="Cambria"/>
                <a:sym typeface="Cambria"/>
              </a:rPr>
              <a:t>e, Mathematics, &amp; Physics</a:t>
            </a:r>
            <a:r>
              <a:rPr lang="en" sz="2400" dirty="0">
                <a:solidFill>
                  <a:schemeClr val="dk1"/>
                </a:solidFill>
                <a:latin typeface="Cambria"/>
                <a:ea typeface="Cambria"/>
                <a:cs typeface="Cambria"/>
                <a:sym typeface="Cambria"/>
              </a:rPr>
              <a:t>, </a:t>
            </a:r>
            <a:r>
              <a:rPr lang="en-US" sz="2400" dirty="0">
                <a:solidFill>
                  <a:schemeClr val="dk1"/>
                </a:solidFill>
                <a:latin typeface="Cambria"/>
                <a:ea typeface="Cambria"/>
                <a:cs typeface="Cambria"/>
                <a:sym typeface="Cambria"/>
              </a:rPr>
              <a:t>Missouri Western State University</a:t>
            </a:r>
            <a:r>
              <a:rPr lang="en" sz="2400" dirty="0">
                <a:solidFill>
                  <a:schemeClr val="dk1"/>
                </a:solidFill>
                <a:latin typeface="Cambria"/>
                <a:ea typeface="Cambria"/>
                <a:cs typeface="Cambria"/>
                <a:sym typeface="Cambria"/>
              </a:rPr>
              <a:t>; </a:t>
            </a:r>
            <a:r>
              <a:rPr lang="en" sz="2400" baseline="30000" dirty="0">
                <a:solidFill>
                  <a:schemeClr val="dk1"/>
                </a:solidFill>
                <a:latin typeface="Cambria"/>
                <a:ea typeface="Cambria"/>
                <a:cs typeface="Cambria"/>
                <a:sym typeface="Cambria"/>
              </a:rPr>
              <a:t>2</a:t>
            </a:r>
            <a:r>
              <a:rPr lang="en" sz="2400" dirty="0">
                <a:solidFill>
                  <a:schemeClr val="dk1"/>
                </a:solidFill>
                <a:latin typeface="Cambria"/>
                <a:ea typeface="Cambria"/>
                <a:cs typeface="Cambria"/>
                <a:sym typeface="Cambria"/>
              </a:rPr>
              <a:t>Department of Computer Science, Columbia University;</a:t>
            </a:r>
          </a:p>
          <a:p>
            <a:pPr lvl="0" algn="ctr">
              <a:buClr>
                <a:schemeClr val="dk1"/>
              </a:buClr>
              <a:buSzPts val="1100"/>
            </a:pPr>
            <a:r>
              <a:rPr lang="en" sz="2400" dirty="0">
                <a:solidFill>
                  <a:schemeClr val="dk1"/>
                </a:solidFill>
                <a:latin typeface="Cambria"/>
                <a:ea typeface="Cambria"/>
                <a:cs typeface="Cambria"/>
                <a:sym typeface="Cambria"/>
              </a:rPr>
              <a:t> </a:t>
            </a:r>
            <a:r>
              <a:rPr lang="en" sz="2400" baseline="30000" dirty="0">
                <a:solidFill>
                  <a:schemeClr val="dk1"/>
                </a:solidFill>
                <a:latin typeface="Cambria"/>
                <a:ea typeface="Cambria"/>
                <a:cs typeface="Cambria"/>
                <a:sym typeface="Cambria"/>
              </a:rPr>
              <a:t>3</a:t>
            </a:r>
            <a:r>
              <a:rPr lang="en" sz="2400" dirty="0">
                <a:solidFill>
                  <a:schemeClr val="dk1"/>
                </a:solidFill>
                <a:latin typeface="Cambria"/>
                <a:ea typeface="Cambria"/>
                <a:cs typeface="Cambria"/>
                <a:sym typeface="Cambria"/>
              </a:rPr>
              <a:t>Department of Computer Science, Pomona College; </a:t>
            </a:r>
            <a:r>
              <a:rPr lang="en" sz="2400" baseline="30000" dirty="0">
                <a:solidFill>
                  <a:schemeClr val="dk1"/>
                </a:solidFill>
                <a:latin typeface="Cambria"/>
                <a:ea typeface="Cambria"/>
                <a:cs typeface="Cambria"/>
                <a:sym typeface="Cambria"/>
              </a:rPr>
              <a:t>4</a:t>
            </a:r>
            <a:r>
              <a:rPr lang="en" sz="2400" dirty="0">
                <a:solidFill>
                  <a:schemeClr val="dk1"/>
                </a:solidFill>
                <a:latin typeface="Cambria"/>
                <a:ea typeface="Cambria"/>
                <a:cs typeface="Cambria"/>
                <a:sym typeface="Cambria"/>
              </a:rPr>
              <a:t>Department of Computer and Information Science, IUPUI School of Science</a:t>
            </a:r>
            <a:endParaRPr sz="9600" dirty="0">
              <a:solidFill>
                <a:schemeClr val="dk1"/>
              </a:solidFill>
              <a:latin typeface="Open Sans"/>
              <a:ea typeface="Open Sans"/>
              <a:cs typeface="Open Sans"/>
              <a:sym typeface="Open Sans"/>
            </a:endParaRPr>
          </a:p>
          <a:p>
            <a:pPr marL="0" lvl="0" indent="0">
              <a:spcBef>
                <a:spcPts val="0"/>
              </a:spcBef>
              <a:spcAft>
                <a:spcPts val="0"/>
              </a:spcAft>
              <a:buNone/>
            </a:pPr>
            <a:endParaRPr dirty="0"/>
          </a:p>
        </p:txBody>
      </p:sp>
      <p:sp>
        <p:nvSpPr>
          <p:cNvPr id="61" name="Google Shape;61;p13"/>
          <p:cNvSpPr txBox="1"/>
          <p:nvPr/>
        </p:nvSpPr>
        <p:spPr>
          <a:xfrm>
            <a:off x="860289" y="8655112"/>
            <a:ext cx="12639560" cy="1069800"/>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latin typeface="Open Sans"/>
                <a:ea typeface="Open Sans"/>
                <a:cs typeface="Open Sans"/>
                <a:sym typeface="Open Sans"/>
              </a:rPr>
              <a:t>The Data</a:t>
            </a:r>
            <a:endParaRPr sz="6000" dirty="0">
              <a:latin typeface="Open Sans"/>
              <a:ea typeface="Open Sans"/>
              <a:cs typeface="Open Sans"/>
              <a:sym typeface="Open Sans"/>
            </a:endParaRPr>
          </a:p>
          <a:p>
            <a:pPr marL="0" lvl="0" indent="0" rtl="0">
              <a:spcBef>
                <a:spcPts val="0"/>
              </a:spcBef>
              <a:spcAft>
                <a:spcPts val="0"/>
              </a:spcAft>
              <a:buNone/>
            </a:pPr>
            <a:endParaRPr sz="3600" dirty="0"/>
          </a:p>
        </p:txBody>
      </p:sp>
      <p:sp>
        <p:nvSpPr>
          <p:cNvPr id="73" name="Google Shape;73;p13"/>
          <p:cNvSpPr txBox="1"/>
          <p:nvPr/>
        </p:nvSpPr>
        <p:spPr>
          <a:xfrm>
            <a:off x="15648757" y="3953277"/>
            <a:ext cx="12768910" cy="1800070"/>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6300" dirty="0">
                <a:latin typeface="Open Sans"/>
                <a:ea typeface="Open Sans"/>
                <a:cs typeface="Open Sans"/>
                <a:sym typeface="Open Sans"/>
              </a:rPr>
              <a:t>Methodology</a:t>
            </a:r>
            <a:endParaRPr lang="en-US" sz="6300" dirty="0">
              <a:latin typeface="Open Sans"/>
              <a:ea typeface="Open Sans"/>
              <a:cs typeface="Open Sans"/>
            </a:endParaRPr>
          </a:p>
          <a:p>
            <a:r>
              <a:rPr lang="en" sz="4000" dirty="0">
                <a:latin typeface="Open Sans"/>
                <a:ea typeface="Open Sans"/>
                <a:cs typeface="Open Sans"/>
                <a:sym typeface="Open Sans"/>
              </a:rPr>
              <a:t>Development Process</a:t>
            </a:r>
            <a:endParaRPr dirty="0"/>
          </a:p>
          <a:p>
            <a:pPr marL="0" lvl="0" indent="0" rtl="0">
              <a:spcBef>
                <a:spcPts val="0"/>
              </a:spcBef>
              <a:spcAft>
                <a:spcPts val="0"/>
              </a:spcAft>
              <a:buNone/>
            </a:pPr>
            <a:endParaRPr sz="3600" dirty="0"/>
          </a:p>
        </p:txBody>
      </p:sp>
      <p:sp>
        <p:nvSpPr>
          <p:cNvPr id="85" name="Google Shape;85;p13"/>
          <p:cNvSpPr txBox="1"/>
          <p:nvPr/>
        </p:nvSpPr>
        <p:spPr>
          <a:xfrm>
            <a:off x="15650604" y="6903213"/>
            <a:ext cx="12755167" cy="3102336"/>
          </a:xfrm>
          <a:prstGeom prst="rect">
            <a:avLst/>
          </a:prstGeom>
          <a:solidFill>
            <a:srgbClr val="B4A7D6"/>
          </a:solidFill>
          <a:ln>
            <a:noFill/>
          </a:ln>
        </p:spPr>
        <p:txBody>
          <a:bodyPr spcFirstLastPara="1" wrap="square" lIns="91425" tIns="91425" rIns="91425" bIns="91425" anchor="t" anchorCtr="0">
            <a:noAutofit/>
          </a:bodyPr>
          <a:lstStyle/>
          <a:p>
            <a:r>
              <a:rPr lang="en-US" sz="3000" dirty="0">
                <a:latin typeface="Cambria"/>
                <a:ea typeface="Cambria"/>
                <a:cs typeface="Cambria"/>
                <a:sym typeface="Cambria"/>
              </a:rPr>
              <a:t>A convolutional neural network (CNN) was trained on a variety of sound data to recognize gunshots. While we had labels for sounds other than gunshots, we grouped them into a singular group “other”. Then each of these samples were preprocessed to turn them into spectrograms if the model was trained on them. The models were trained for 100 epochs or until the target metric of a training session, accuracy in this case, did not change for fifteen epochs.</a:t>
            </a:r>
            <a:endParaRPr lang="en-US" sz="3000" dirty="0">
              <a:latin typeface="Cambria"/>
              <a:ea typeface="Cambria"/>
              <a:cs typeface="Cambria"/>
            </a:endParaRPr>
          </a:p>
        </p:txBody>
      </p:sp>
      <p:sp>
        <p:nvSpPr>
          <p:cNvPr id="103" name="Google Shape;103;p13"/>
          <p:cNvSpPr txBox="1"/>
          <p:nvPr/>
        </p:nvSpPr>
        <p:spPr>
          <a:xfrm>
            <a:off x="848329" y="18363806"/>
            <a:ext cx="12654311" cy="1146479"/>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latin typeface="Open Sans"/>
                <a:ea typeface="Open Sans"/>
                <a:cs typeface="Open Sans"/>
                <a:sym typeface="Open Sans"/>
              </a:rPr>
              <a:t>CNNs</a:t>
            </a:r>
            <a:endParaRPr sz="6000" dirty="0">
              <a:latin typeface="Open Sans"/>
              <a:ea typeface="Open Sans"/>
              <a:cs typeface="Open Sans"/>
              <a:sym typeface="Open Sans"/>
            </a:endParaRPr>
          </a:p>
          <a:p>
            <a:pPr marL="0" lvl="0" indent="0" rtl="0">
              <a:spcBef>
                <a:spcPts val="0"/>
              </a:spcBef>
              <a:spcAft>
                <a:spcPts val="0"/>
              </a:spcAft>
              <a:buNone/>
            </a:pPr>
            <a:endParaRPr sz="3600" dirty="0"/>
          </a:p>
        </p:txBody>
      </p:sp>
      <p:sp>
        <p:nvSpPr>
          <p:cNvPr id="104" name="Google Shape;104;p13"/>
          <p:cNvSpPr txBox="1"/>
          <p:nvPr/>
        </p:nvSpPr>
        <p:spPr>
          <a:xfrm>
            <a:off x="845197" y="23238786"/>
            <a:ext cx="12662554" cy="1810928"/>
          </a:xfrm>
          <a:prstGeom prst="rect">
            <a:avLst/>
          </a:prstGeom>
          <a:solidFill>
            <a:srgbClr val="B4A7D6"/>
          </a:solidFill>
          <a:ln>
            <a:noFill/>
          </a:ln>
        </p:spPr>
        <p:txBody>
          <a:bodyPr spcFirstLastPara="1" wrap="square" lIns="91425" tIns="91425" rIns="91425" bIns="91425" anchor="t" anchorCtr="0">
            <a:noAutofit/>
          </a:bodyPr>
          <a:lstStyle/>
          <a:p>
            <a:r>
              <a:rPr lang="en-US" sz="3000" dirty="0">
                <a:latin typeface="Cambria"/>
                <a:ea typeface="Cambria"/>
                <a:cs typeface="Cambria"/>
                <a:sym typeface="Cambria"/>
              </a:rPr>
              <a:t>They do so by</a:t>
            </a:r>
            <a:r>
              <a:rPr lang="en" sz="3000" dirty="0">
                <a:latin typeface="Cambria"/>
                <a:ea typeface="Cambria"/>
                <a:cs typeface="Cambria"/>
                <a:sym typeface="Cambria"/>
              </a:rPr>
              <a:t> </a:t>
            </a:r>
            <a:r>
              <a:rPr lang="en-US" sz="3000" dirty="0">
                <a:latin typeface="Cambria"/>
                <a:ea typeface="Cambria"/>
                <a:cs typeface="Cambria"/>
                <a:sym typeface="Cambria"/>
              </a:rPr>
              <a:t>iteratively sliding over small regions of data and translating any inherent properties in a region over to a proceeding network layer. This process is repeated up until the output layer which generates a prediction.</a:t>
            </a:r>
            <a:endParaRPr sz="3000" dirty="0">
              <a:latin typeface="Cambria"/>
              <a:ea typeface="Cambria"/>
              <a:cs typeface="Cambria"/>
              <a:sym typeface="Cambria"/>
            </a:endParaRPr>
          </a:p>
        </p:txBody>
      </p:sp>
      <p:sp>
        <p:nvSpPr>
          <p:cNvPr id="105" name="Google Shape;105;p13"/>
          <p:cNvSpPr txBox="1"/>
          <p:nvPr/>
        </p:nvSpPr>
        <p:spPr>
          <a:xfrm>
            <a:off x="848329" y="19510285"/>
            <a:ext cx="4188071" cy="3890854"/>
          </a:xfrm>
          <a:prstGeom prst="rect">
            <a:avLst/>
          </a:prstGeom>
          <a:solidFill>
            <a:srgbClr val="B4A7D6"/>
          </a:solidFill>
          <a:ln>
            <a:noFill/>
          </a:ln>
        </p:spPr>
        <p:txBody>
          <a:bodyPr spcFirstLastPara="1" wrap="square" lIns="91425" tIns="91425" rIns="91425" bIns="91425" anchor="t" anchorCtr="0">
            <a:noAutofit/>
          </a:bodyPr>
          <a:lstStyle/>
          <a:p>
            <a:r>
              <a:rPr lang="en-US" sz="3000" dirty="0">
                <a:latin typeface="Cambria"/>
                <a:ea typeface="Cambria"/>
                <a:cs typeface="Cambria"/>
                <a:sym typeface="Cambria"/>
              </a:rPr>
              <a:t>Convolutional Neural</a:t>
            </a:r>
            <a:r>
              <a:rPr lang="en" sz="3000" dirty="0">
                <a:latin typeface="Cambria"/>
                <a:ea typeface="Cambria"/>
                <a:cs typeface="Cambria"/>
                <a:sym typeface="Cambria"/>
              </a:rPr>
              <a:t> Networks (CNNs) are neural networks designed </a:t>
            </a:r>
            <a:r>
              <a:rPr lang="en-US" sz="3000" dirty="0">
                <a:latin typeface="Cambria"/>
                <a:ea typeface="Cambria"/>
                <a:cs typeface="Cambria"/>
                <a:sym typeface="Cambria"/>
              </a:rPr>
              <a:t>to</a:t>
            </a:r>
            <a:r>
              <a:rPr lang="en" sz="3000" dirty="0">
                <a:latin typeface="Cambria"/>
                <a:ea typeface="Cambria"/>
                <a:cs typeface="Cambria"/>
                <a:sym typeface="Cambria"/>
              </a:rPr>
              <a:t> </a:t>
            </a:r>
            <a:r>
              <a:rPr lang="en-US" sz="3000" dirty="0">
                <a:latin typeface="Cambria"/>
                <a:ea typeface="Cambria"/>
                <a:cs typeface="Cambria"/>
                <a:sym typeface="Cambria"/>
              </a:rPr>
              <a:t>locate, model, and accurately predict patterns present in input data such as a colored image.</a:t>
            </a:r>
            <a:endParaRPr sz="3000" dirty="0">
              <a:latin typeface="Cambria"/>
              <a:ea typeface="Cambria"/>
              <a:cs typeface="Cambria"/>
              <a:sym typeface="Cambria"/>
            </a:endParaRPr>
          </a:p>
        </p:txBody>
      </p:sp>
      <p:sp>
        <p:nvSpPr>
          <p:cNvPr id="110" name="Google Shape;56;p13">
            <a:extLst>
              <a:ext uri="{FF2B5EF4-FFF2-40B4-BE49-F238E27FC236}">
                <a16:creationId xmlns:a16="http://schemas.microsoft.com/office/drawing/2014/main" id="{F974B72B-5AD8-46E0-84A8-695D4A3ADF2F}"/>
              </a:ext>
            </a:extLst>
          </p:cNvPr>
          <p:cNvSpPr txBox="1"/>
          <p:nvPr/>
        </p:nvSpPr>
        <p:spPr>
          <a:xfrm>
            <a:off x="15650606" y="34840197"/>
            <a:ext cx="12767062" cy="1272174"/>
          </a:xfrm>
          <a:prstGeom prst="rect">
            <a:avLst/>
          </a:prstGeom>
          <a:solidFill>
            <a:srgbClr val="B4A7D6"/>
          </a:solidFill>
          <a:ln>
            <a:noFill/>
          </a:ln>
        </p:spPr>
        <p:txBody>
          <a:bodyPr spcFirstLastPara="1" wrap="square" lIns="91425" tIns="91425" rIns="91425" bIns="91425" anchor="t" anchorCtr="0">
            <a:noAutofit/>
          </a:bodyPr>
          <a:lstStyle/>
          <a:p>
            <a:r>
              <a:rPr lang="en-US" sz="3000" dirty="0">
                <a:latin typeface="Cambria"/>
              </a:rPr>
              <a:t>We gratefully acknowledge the support of NSF grant REU-1659488 which provided this project’s research stipends, travel funds, and supply money.</a:t>
            </a:r>
            <a:endParaRPr lang="en-US"/>
          </a:p>
        </p:txBody>
      </p:sp>
      <p:sp>
        <p:nvSpPr>
          <p:cNvPr id="111" name="Google Shape;55;p13">
            <a:extLst>
              <a:ext uri="{FF2B5EF4-FFF2-40B4-BE49-F238E27FC236}">
                <a16:creationId xmlns:a16="http://schemas.microsoft.com/office/drawing/2014/main" id="{1BAE8BF8-3020-4D16-BF32-B852EA72951E}"/>
              </a:ext>
            </a:extLst>
          </p:cNvPr>
          <p:cNvSpPr txBox="1"/>
          <p:nvPr/>
        </p:nvSpPr>
        <p:spPr>
          <a:xfrm>
            <a:off x="15650606" y="33762283"/>
            <a:ext cx="12767062" cy="1127721"/>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6000" dirty="0">
                <a:latin typeface="Open Sans"/>
                <a:ea typeface="Open Sans"/>
                <a:cs typeface="Open Sans"/>
                <a:sym typeface="Open Sans"/>
              </a:rPr>
              <a:t>Acknowledgements</a:t>
            </a:r>
            <a:endParaRPr sz="3600" dirty="0"/>
          </a:p>
        </p:txBody>
      </p:sp>
      <p:pic>
        <p:nvPicPr>
          <p:cNvPr id="2" name="Picture 1">
            <a:extLst>
              <a:ext uri="{FF2B5EF4-FFF2-40B4-BE49-F238E27FC236}">
                <a16:creationId xmlns:a16="http://schemas.microsoft.com/office/drawing/2014/main" id="{0DA48E72-D84F-FA4C-9A5A-04EE82F4ED6F}"/>
              </a:ext>
            </a:extLst>
          </p:cNvPr>
          <p:cNvPicPr>
            <a:picLocks noChangeAspect="1"/>
          </p:cNvPicPr>
          <p:nvPr/>
        </p:nvPicPr>
        <p:blipFill>
          <a:blip r:embed="rId3"/>
          <a:stretch>
            <a:fillRect/>
          </a:stretch>
        </p:blipFill>
        <p:spPr>
          <a:xfrm>
            <a:off x="835259" y="30290953"/>
            <a:ext cx="12664590" cy="5821418"/>
          </a:xfrm>
          <a:prstGeom prst="rect">
            <a:avLst/>
          </a:prstGeom>
        </p:spPr>
      </p:pic>
      <p:sp>
        <p:nvSpPr>
          <p:cNvPr id="93" name="Google Shape;56;p13">
            <a:extLst>
              <a:ext uri="{FF2B5EF4-FFF2-40B4-BE49-F238E27FC236}">
                <a16:creationId xmlns:a16="http://schemas.microsoft.com/office/drawing/2014/main" id="{E3CB6FFD-80FE-9449-A330-C6D94AE6393F}"/>
              </a:ext>
            </a:extLst>
          </p:cNvPr>
          <p:cNvSpPr txBox="1"/>
          <p:nvPr/>
        </p:nvSpPr>
        <p:spPr>
          <a:xfrm>
            <a:off x="860293" y="9580661"/>
            <a:ext cx="12642347" cy="3026237"/>
          </a:xfrm>
          <a:prstGeom prst="rect">
            <a:avLst/>
          </a:prstGeom>
          <a:solidFill>
            <a:srgbClr val="B4A7D6"/>
          </a:solidFill>
          <a:ln>
            <a:noFill/>
          </a:ln>
        </p:spPr>
        <p:txBody>
          <a:bodyPr spcFirstLastPara="1" wrap="square" lIns="91425" tIns="91425" rIns="91425" bIns="91425" anchor="t" anchorCtr="0">
            <a:noAutofit/>
          </a:bodyPr>
          <a:lstStyle/>
          <a:p>
            <a:r>
              <a:rPr lang="en-US" sz="3000" dirty="0">
                <a:latin typeface="Cambria"/>
                <a:ea typeface="Cambria"/>
                <a:cs typeface="Cambria"/>
                <a:sym typeface="Cambria"/>
              </a:rPr>
              <a:t>We obtained our data from two places: free internet  databases such as </a:t>
            </a:r>
            <a:r>
              <a:rPr lang="en-US" sz="3000" dirty="0" err="1">
                <a:latin typeface="Cambria"/>
                <a:ea typeface="Cambria"/>
                <a:cs typeface="Cambria"/>
                <a:sym typeface="Cambria"/>
              </a:rPr>
              <a:t>Freesound</a:t>
            </a:r>
            <a:r>
              <a:rPr lang="en-US" sz="3000" dirty="0">
                <a:latin typeface="Cambria"/>
                <a:ea typeface="Cambria"/>
                <a:cs typeface="Cambria"/>
                <a:sym typeface="Cambria"/>
              </a:rPr>
              <a:t> and a repository of sounds recorded using a microphone connected to a Raspberry Pi microcomputer. In addition to this, we used a generative adversarial network (GAN) as well as sound augmentations to create additional samples of gunfire sounds and to prevent our model from overfitting to our compiled dataset.</a:t>
            </a:r>
            <a:endParaRPr sz="3000" dirty="0">
              <a:latin typeface="Cambria"/>
              <a:ea typeface="Cambria"/>
              <a:cs typeface="Cambria"/>
              <a:sym typeface="Cambria"/>
            </a:endParaRPr>
          </a:p>
        </p:txBody>
      </p:sp>
      <p:graphicFrame>
        <p:nvGraphicFramePr>
          <p:cNvPr id="5" name="Table 4">
            <a:extLst>
              <a:ext uri="{FF2B5EF4-FFF2-40B4-BE49-F238E27FC236}">
                <a16:creationId xmlns:a16="http://schemas.microsoft.com/office/drawing/2014/main" id="{26235F1E-FE96-054A-BCBA-ED139B188C72}"/>
              </a:ext>
            </a:extLst>
          </p:cNvPr>
          <p:cNvGraphicFramePr>
            <a:graphicFrameLocks noGrp="1"/>
          </p:cNvGraphicFramePr>
          <p:nvPr>
            <p:extLst>
              <p:ext uri="{D42A27DB-BD31-4B8C-83A1-F6EECF244321}">
                <p14:modId xmlns:p14="http://schemas.microsoft.com/office/powerpoint/2010/main" val="767085266"/>
              </p:ext>
            </p:extLst>
          </p:nvPr>
        </p:nvGraphicFramePr>
        <p:xfrm>
          <a:off x="835259" y="12782909"/>
          <a:ext cx="12667381" cy="5403681"/>
        </p:xfrm>
        <a:graphic>
          <a:graphicData uri="http://schemas.openxmlformats.org/drawingml/2006/table">
            <a:tbl>
              <a:tblPr firstRow="1" bandRow="1">
                <a:tableStyleId>{C083E6E3-FA7D-4D7B-A595-EF9225AFEA82}</a:tableStyleId>
              </a:tblPr>
              <a:tblGrid>
                <a:gridCol w="2786947">
                  <a:extLst>
                    <a:ext uri="{9D8B030D-6E8A-4147-A177-3AD203B41FA5}">
                      <a16:colId xmlns:a16="http://schemas.microsoft.com/office/drawing/2014/main" val="3876280201"/>
                    </a:ext>
                  </a:extLst>
                </a:gridCol>
                <a:gridCol w="2342607">
                  <a:extLst>
                    <a:ext uri="{9D8B030D-6E8A-4147-A177-3AD203B41FA5}">
                      <a16:colId xmlns:a16="http://schemas.microsoft.com/office/drawing/2014/main" val="3635544351"/>
                    </a:ext>
                  </a:extLst>
                </a:gridCol>
                <a:gridCol w="2179926">
                  <a:extLst>
                    <a:ext uri="{9D8B030D-6E8A-4147-A177-3AD203B41FA5}">
                      <a16:colId xmlns:a16="http://schemas.microsoft.com/office/drawing/2014/main" val="3893925451"/>
                    </a:ext>
                  </a:extLst>
                </a:gridCol>
                <a:gridCol w="2017245">
                  <a:extLst>
                    <a:ext uri="{9D8B030D-6E8A-4147-A177-3AD203B41FA5}">
                      <a16:colId xmlns:a16="http://schemas.microsoft.com/office/drawing/2014/main" val="1384662547"/>
                    </a:ext>
                  </a:extLst>
                </a:gridCol>
                <a:gridCol w="3340656">
                  <a:extLst>
                    <a:ext uri="{9D8B030D-6E8A-4147-A177-3AD203B41FA5}">
                      <a16:colId xmlns:a16="http://schemas.microsoft.com/office/drawing/2014/main" val="2067229245"/>
                    </a:ext>
                  </a:extLst>
                </a:gridCol>
              </a:tblGrid>
              <a:tr h="1045041">
                <a:tc>
                  <a:txBody>
                    <a:bodyPr/>
                    <a:lstStyle/>
                    <a:p>
                      <a:r>
                        <a:rPr lang="en-US" sz="2800" dirty="0"/>
                        <a:t>Time Shift</a:t>
                      </a:r>
                    </a:p>
                  </a:txBody>
                  <a:tcPr/>
                </a:tc>
                <a:tc>
                  <a:txBody>
                    <a:bodyPr/>
                    <a:lstStyle/>
                    <a:p>
                      <a:r>
                        <a:rPr lang="en-US" sz="2800" dirty="0"/>
                        <a:t>Pitch Change</a:t>
                      </a:r>
                    </a:p>
                  </a:txBody>
                  <a:tcPr/>
                </a:tc>
                <a:tc>
                  <a:txBody>
                    <a:bodyPr/>
                    <a:lstStyle/>
                    <a:p>
                      <a:r>
                        <a:rPr lang="en-US" sz="2800" dirty="0"/>
                        <a:t>Speed Change</a:t>
                      </a:r>
                    </a:p>
                  </a:txBody>
                  <a:tcPr/>
                </a:tc>
                <a:tc>
                  <a:txBody>
                    <a:bodyPr/>
                    <a:lstStyle/>
                    <a:p>
                      <a:r>
                        <a:rPr lang="en-US" sz="2800" dirty="0"/>
                        <a:t>Volume Change</a:t>
                      </a:r>
                    </a:p>
                  </a:txBody>
                  <a:tcPr/>
                </a:tc>
                <a:tc>
                  <a:txBody>
                    <a:bodyPr/>
                    <a:lstStyle/>
                    <a:p>
                      <a:r>
                        <a:rPr lang="en-US" sz="2800" dirty="0"/>
                        <a:t>Background Noise Addition</a:t>
                      </a:r>
                      <a:endParaRPr lang="en-US" dirty="0"/>
                    </a:p>
                  </a:txBody>
                  <a:tcPr/>
                </a:tc>
                <a:extLst>
                  <a:ext uri="{0D108BD9-81ED-4DB2-BD59-A6C34878D82A}">
                    <a16:rowId xmlns:a16="http://schemas.microsoft.com/office/drawing/2014/main" val="2471549472"/>
                  </a:ext>
                </a:extLst>
              </a:tr>
              <a:tr h="4353618">
                <a:tc>
                  <a:txBody>
                    <a:bodyPr/>
                    <a:lstStyle/>
                    <a:p>
                      <a:r>
                        <a:rPr lang="en-US" sz="2800" dirty="0"/>
                        <a:t>Shifts a sound sample to the left or right by a randomly chosen amount less than 50% of the length, and then fills in silence as needed.</a:t>
                      </a:r>
                    </a:p>
                  </a:txBody>
                  <a:tcPr/>
                </a:tc>
                <a:tc>
                  <a:txBody>
                    <a:bodyPr/>
                    <a:lstStyle/>
                    <a:p>
                      <a:r>
                        <a:rPr lang="en-US" sz="2800" dirty="0"/>
                        <a:t>Changes the pitch of a sample by a randomly-chosen factor between 70% and 130%.</a:t>
                      </a:r>
                    </a:p>
                  </a:txBody>
                  <a:tcPr/>
                </a:tc>
                <a:tc>
                  <a:txBody>
                    <a:bodyPr/>
                    <a:lstStyle/>
                    <a:p>
                      <a:r>
                        <a:rPr lang="en-US" sz="2800" dirty="0"/>
                        <a:t>Alters the playback speed of a sample by a randomly-chosen amount</a:t>
                      </a:r>
                      <a:endParaRPr lang="en-US" dirty="0"/>
                    </a:p>
                    <a:p>
                      <a:pPr lvl="0">
                        <a:buNone/>
                      </a:pPr>
                      <a:r>
                        <a:rPr lang="en-US" sz="2800" dirty="0"/>
                        <a:t>between 70% and 130%.</a:t>
                      </a:r>
                      <a:endParaRPr lang="en-US" dirty="0"/>
                    </a:p>
                  </a:txBody>
                  <a:tcPr/>
                </a:tc>
                <a:tc>
                  <a:txBody>
                    <a:bodyPr/>
                    <a:lstStyle/>
                    <a:p>
                      <a:r>
                        <a:rPr lang="en-US" sz="2800" dirty="0"/>
                        <a:t>Increases the amplitude of a sample</a:t>
                      </a:r>
                      <a:endParaRPr lang="en-US" dirty="0"/>
                    </a:p>
                    <a:p>
                      <a:pPr lvl="0">
                        <a:buNone/>
                      </a:pPr>
                      <a:r>
                        <a:rPr lang="en-US" sz="2800" dirty="0"/>
                        <a:t>with a uniformly-random variable.</a:t>
                      </a:r>
                    </a:p>
                  </a:txBody>
                  <a:tcPr/>
                </a:tc>
                <a:tc>
                  <a:txBody>
                    <a:bodyPr/>
                    <a:lstStyle/>
                    <a:p>
                      <a:r>
                        <a:rPr lang="en-US" sz="2800" dirty="0"/>
                        <a:t>Introduces random</a:t>
                      </a:r>
                      <a:endParaRPr lang="en-US" dirty="0"/>
                    </a:p>
                    <a:p>
                      <a:pPr lvl="0">
                        <a:buNone/>
                      </a:pPr>
                      <a:r>
                        <a:rPr lang="en-US" sz="2800" dirty="0"/>
                        <a:t>background noise into a sample while making sure that no gunshots are added into a sample that does not originally contain a gunshot.</a:t>
                      </a:r>
                      <a:endParaRPr lang="en-US" dirty="0"/>
                    </a:p>
                  </a:txBody>
                  <a:tcPr/>
                </a:tc>
                <a:extLst>
                  <a:ext uri="{0D108BD9-81ED-4DB2-BD59-A6C34878D82A}">
                    <a16:rowId xmlns:a16="http://schemas.microsoft.com/office/drawing/2014/main" val="3549433029"/>
                  </a:ext>
                </a:extLst>
              </a:tr>
            </a:tbl>
          </a:graphicData>
        </a:graphic>
      </p:graphicFrame>
      <p:sp>
        <p:nvSpPr>
          <p:cNvPr id="98" name="Google Shape;85;p13">
            <a:extLst>
              <a:ext uri="{FF2B5EF4-FFF2-40B4-BE49-F238E27FC236}">
                <a16:creationId xmlns:a16="http://schemas.microsoft.com/office/drawing/2014/main" id="{6555FD30-81E6-2B4B-AA3E-CB602320429A}"/>
              </a:ext>
            </a:extLst>
          </p:cNvPr>
          <p:cNvSpPr txBox="1"/>
          <p:nvPr/>
        </p:nvSpPr>
        <p:spPr>
          <a:xfrm>
            <a:off x="15652425" y="15060872"/>
            <a:ext cx="12767062" cy="3128851"/>
          </a:xfrm>
          <a:prstGeom prst="rect">
            <a:avLst/>
          </a:prstGeom>
          <a:solidFill>
            <a:srgbClr val="B4A7D6"/>
          </a:solidFill>
          <a:ln>
            <a:noFill/>
          </a:ln>
        </p:spPr>
        <p:txBody>
          <a:bodyPr spcFirstLastPara="1" wrap="square" lIns="91425" tIns="91425" rIns="91425" bIns="91425" anchor="t" anchorCtr="0">
            <a:noAutofit/>
          </a:bodyPr>
          <a:lstStyle/>
          <a:p>
            <a:r>
              <a:rPr lang="en-US" sz="3000" dirty="0">
                <a:latin typeface="Cambria"/>
                <a:ea typeface="Cambria"/>
                <a:cs typeface="Cambria"/>
                <a:sym typeface="Cambria"/>
              </a:rPr>
              <a:t>Each model was then deployed to a Raspberry Pi Model 3 B+ with an SMS modem attached. In order to conserve space, we decided to convert them to TensorFlow Lite (TFLite) models, with a tradeoff for performance time. Our program has three processes – one to put audio from a stream onto a queue, one to analyze sound data pulled from the queue, and one to send an SMS alert message to a predetermined list of phone numbers.</a:t>
            </a:r>
          </a:p>
        </p:txBody>
      </p:sp>
      <p:sp>
        <p:nvSpPr>
          <p:cNvPr id="100" name="Google Shape;61;p13">
            <a:extLst>
              <a:ext uri="{FF2B5EF4-FFF2-40B4-BE49-F238E27FC236}">
                <a16:creationId xmlns:a16="http://schemas.microsoft.com/office/drawing/2014/main" id="{E76ABDED-380B-9E49-8D74-9A1EF188A5E1}"/>
              </a:ext>
            </a:extLst>
          </p:cNvPr>
          <p:cNvSpPr txBox="1"/>
          <p:nvPr/>
        </p:nvSpPr>
        <p:spPr>
          <a:xfrm>
            <a:off x="15648691" y="5867125"/>
            <a:ext cx="12755165" cy="1088969"/>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latin typeface="Open Sans"/>
                <a:ea typeface="Open Sans"/>
                <a:cs typeface="Open Sans"/>
                <a:sym typeface="Open Sans"/>
              </a:rPr>
              <a:t>Training</a:t>
            </a:r>
            <a:endParaRPr sz="6000" dirty="0">
              <a:latin typeface="Open Sans"/>
              <a:ea typeface="Open Sans"/>
              <a:cs typeface="Open Sans"/>
              <a:sym typeface="Open Sans"/>
            </a:endParaRPr>
          </a:p>
          <a:p>
            <a:pPr marL="0" lvl="0" indent="0" rtl="0">
              <a:spcBef>
                <a:spcPts val="0"/>
              </a:spcBef>
              <a:spcAft>
                <a:spcPts val="0"/>
              </a:spcAft>
              <a:buNone/>
            </a:pPr>
            <a:endParaRPr sz="3600" dirty="0"/>
          </a:p>
        </p:txBody>
      </p:sp>
      <p:sp>
        <p:nvSpPr>
          <p:cNvPr id="112" name="Google Shape;61;p13">
            <a:extLst>
              <a:ext uri="{FF2B5EF4-FFF2-40B4-BE49-F238E27FC236}">
                <a16:creationId xmlns:a16="http://schemas.microsoft.com/office/drawing/2014/main" id="{BC549635-7C75-8A4D-B92E-1269FC28BD44}"/>
              </a:ext>
            </a:extLst>
          </p:cNvPr>
          <p:cNvSpPr txBox="1"/>
          <p:nvPr/>
        </p:nvSpPr>
        <p:spPr>
          <a:xfrm>
            <a:off x="15658423" y="29034230"/>
            <a:ext cx="12767118" cy="1088969"/>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6000" dirty="0">
                <a:latin typeface="Open Sans"/>
                <a:ea typeface="Open Sans"/>
                <a:cs typeface="Open Sans"/>
                <a:sym typeface="Open Sans"/>
              </a:rPr>
              <a:t>Significance &amp; Future Work</a:t>
            </a:r>
            <a:endParaRPr sz="6000" dirty="0">
              <a:latin typeface="Open Sans"/>
              <a:ea typeface="Open Sans"/>
              <a:cs typeface="Open Sans"/>
              <a:sym typeface="Open Sans"/>
            </a:endParaRPr>
          </a:p>
          <a:p>
            <a:pPr marL="0" lvl="0" indent="0" rtl="0">
              <a:spcBef>
                <a:spcPts val="0"/>
              </a:spcBef>
              <a:spcAft>
                <a:spcPts val="0"/>
              </a:spcAft>
              <a:buNone/>
            </a:pPr>
            <a:endParaRPr sz="3600" dirty="0"/>
          </a:p>
        </p:txBody>
      </p:sp>
      <p:sp>
        <p:nvSpPr>
          <p:cNvPr id="113" name="Google Shape;61;p13">
            <a:extLst>
              <a:ext uri="{FF2B5EF4-FFF2-40B4-BE49-F238E27FC236}">
                <a16:creationId xmlns:a16="http://schemas.microsoft.com/office/drawing/2014/main" id="{DDB97CA1-419A-1747-97E0-CB387A6D8F5F}"/>
              </a:ext>
            </a:extLst>
          </p:cNvPr>
          <p:cNvSpPr txBox="1"/>
          <p:nvPr/>
        </p:nvSpPr>
        <p:spPr>
          <a:xfrm>
            <a:off x="15650727" y="13867608"/>
            <a:ext cx="12766941" cy="1261498"/>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6000" dirty="0">
                <a:latin typeface="Open Sans"/>
                <a:ea typeface="Open Sans"/>
                <a:cs typeface="Open Sans"/>
                <a:sym typeface="Open Sans"/>
              </a:rPr>
              <a:t>Deployment</a:t>
            </a:r>
            <a:endParaRPr sz="6000" dirty="0">
              <a:latin typeface="Open Sans"/>
              <a:ea typeface="Open Sans"/>
              <a:cs typeface="Open Sans"/>
              <a:sym typeface="Open Sans"/>
            </a:endParaRPr>
          </a:p>
          <a:p>
            <a:pPr marL="0" lvl="0" indent="0" rtl="0">
              <a:spcBef>
                <a:spcPts val="0"/>
              </a:spcBef>
              <a:spcAft>
                <a:spcPts val="0"/>
              </a:spcAft>
              <a:buNone/>
            </a:pPr>
            <a:endParaRPr sz="3600" dirty="0"/>
          </a:p>
        </p:txBody>
      </p:sp>
      <p:sp>
        <p:nvSpPr>
          <p:cNvPr id="114" name="Google Shape;85;p13">
            <a:extLst>
              <a:ext uri="{FF2B5EF4-FFF2-40B4-BE49-F238E27FC236}">
                <a16:creationId xmlns:a16="http://schemas.microsoft.com/office/drawing/2014/main" id="{B47F5273-73FF-2A48-AE63-C1C66D83A2BD}"/>
              </a:ext>
            </a:extLst>
          </p:cNvPr>
          <p:cNvSpPr txBox="1"/>
          <p:nvPr/>
        </p:nvSpPr>
        <p:spPr>
          <a:xfrm>
            <a:off x="15658424" y="30104240"/>
            <a:ext cx="12768936" cy="3515200"/>
          </a:xfrm>
          <a:prstGeom prst="rect">
            <a:avLst/>
          </a:prstGeom>
          <a:solidFill>
            <a:srgbClr val="B4A7D6"/>
          </a:solidFill>
          <a:ln>
            <a:noFill/>
          </a:ln>
        </p:spPr>
        <p:txBody>
          <a:bodyPr spcFirstLastPara="1" wrap="square" lIns="91425" tIns="91425" rIns="91425" bIns="91425" anchor="t" anchorCtr="0">
            <a:noAutofit/>
          </a:bodyPr>
          <a:lstStyle/>
          <a:p>
            <a:pPr lvl="0"/>
            <a:r>
              <a:rPr lang="en-US" sz="3000" dirty="0">
                <a:latin typeface="Cambria"/>
                <a:ea typeface="Cambria"/>
                <a:cs typeface="Cambria"/>
                <a:sym typeface="Cambria"/>
              </a:rPr>
              <a:t>The findings generated by this research project have the potential to expand the current state of knowledge regarding sound-based applications of CNNs, and while simultaneously reducing the amount of jobs that require human input the results of this project could very well increase the standards of safety for a city’s residents. </a:t>
            </a:r>
            <a:r>
              <a:rPr lang="en-US" sz="3000">
                <a:latin typeface="Cambria"/>
                <a:ea typeface="Cambria"/>
                <a:cs typeface="Cambria"/>
                <a:sym typeface="Cambria"/>
              </a:rPr>
              <a:t>Ideally, </a:t>
            </a:r>
            <a:r>
              <a:rPr lang="en-US" sz="3000" dirty="0">
                <a:latin typeface="Cambria"/>
                <a:ea typeface="Cambria"/>
                <a:cs typeface="Cambria"/>
                <a:sym typeface="Cambria"/>
              </a:rPr>
              <a:t>a feature we would like to implement in our pipeline in the future would allow for robust localization of gunshot alerts within a proposed cluster of Raspberry Pi units.</a:t>
            </a:r>
          </a:p>
        </p:txBody>
      </p:sp>
      <p:sp>
        <p:nvSpPr>
          <p:cNvPr id="31" name="Google Shape;87;p13">
            <a:extLst>
              <a:ext uri="{FF2B5EF4-FFF2-40B4-BE49-F238E27FC236}">
                <a16:creationId xmlns:a16="http://schemas.microsoft.com/office/drawing/2014/main" id="{744C04DC-7EC4-4199-8D17-8195B470A7E3}"/>
              </a:ext>
            </a:extLst>
          </p:cNvPr>
          <p:cNvSpPr txBox="1"/>
          <p:nvPr/>
        </p:nvSpPr>
        <p:spPr>
          <a:xfrm>
            <a:off x="15648907" y="18335169"/>
            <a:ext cx="12755166" cy="1088969"/>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6000" dirty="0">
                <a:latin typeface="Open Sans"/>
                <a:ea typeface="Open Sans"/>
                <a:cs typeface="Open Sans"/>
                <a:sym typeface="Open Sans"/>
              </a:rPr>
              <a:t>Gunshot</a:t>
            </a:r>
            <a:r>
              <a:rPr lang="en" sz="6000" dirty="0">
                <a:latin typeface="Open Sans"/>
                <a:ea typeface="Open Sans"/>
                <a:cs typeface="Open Sans"/>
                <a:sym typeface="Open Sans"/>
              </a:rPr>
              <a:t> Detection Results</a:t>
            </a:r>
            <a:endParaRPr sz="6000" dirty="0">
              <a:latin typeface="Open Sans"/>
              <a:ea typeface="Open Sans"/>
              <a:cs typeface="Open Sans"/>
              <a:sym typeface="Open Sans"/>
            </a:endParaRPr>
          </a:p>
          <a:p>
            <a:pPr marL="0" lvl="0" indent="0" rtl="0">
              <a:spcBef>
                <a:spcPts val="0"/>
              </a:spcBef>
              <a:spcAft>
                <a:spcPts val="0"/>
              </a:spcAft>
              <a:buNone/>
            </a:pPr>
            <a:endParaRPr sz="3600" dirty="0"/>
          </a:p>
        </p:txBody>
      </p:sp>
      <p:sp>
        <p:nvSpPr>
          <p:cNvPr id="32" name="Google Shape;88;p13">
            <a:extLst>
              <a:ext uri="{FF2B5EF4-FFF2-40B4-BE49-F238E27FC236}">
                <a16:creationId xmlns:a16="http://schemas.microsoft.com/office/drawing/2014/main" id="{01462929-CE49-4D88-85F2-563A6FCA9F1A}"/>
              </a:ext>
            </a:extLst>
          </p:cNvPr>
          <p:cNvSpPr txBox="1"/>
          <p:nvPr/>
        </p:nvSpPr>
        <p:spPr>
          <a:xfrm>
            <a:off x="15648757" y="19404980"/>
            <a:ext cx="12755099" cy="2182919"/>
          </a:xfrm>
          <a:prstGeom prst="rect">
            <a:avLst/>
          </a:prstGeom>
          <a:solidFill>
            <a:srgbClr val="B4A7D6"/>
          </a:solidFill>
          <a:ln>
            <a:noFill/>
          </a:ln>
        </p:spPr>
        <p:txBody>
          <a:bodyPr spcFirstLastPara="1" wrap="square" lIns="91425" tIns="91425" rIns="91425" bIns="91425" anchor="t" anchorCtr="0">
            <a:noAutofit/>
          </a:bodyPr>
          <a:lstStyle/>
          <a:p>
            <a:r>
              <a:rPr lang="en" sz="3000" dirty="0">
                <a:latin typeface="Cambria"/>
                <a:ea typeface="Cambria"/>
                <a:cs typeface="Cambria"/>
                <a:sym typeface="Cambria"/>
              </a:rPr>
              <a:t>Using a validation data set, we found that ou</a:t>
            </a:r>
            <a:r>
              <a:rPr lang="en-US" sz="3000" dirty="0">
                <a:latin typeface="Cambria"/>
                <a:ea typeface="Cambria"/>
                <a:cs typeface="Cambria"/>
                <a:sym typeface="Cambria"/>
              </a:rPr>
              <a:t>r Keras models</a:t>
            </a:r>
            <a:r>
              <a:rPr lang="en" sz="3000" dirty="0">
                <a:latin typeface="Cambria"/>
                <a:ea typeface="Cambria"/>
                <a:cs typeface="Cambria"/>
                <a:sym typeface="Cambria"/>
              </a:rPr>
              <a:t> performed reasonably well with predictions. Regarding the performance of our models when stored in TFLite </a:t>
            </a:r>
            <a:r>
              <a:rPr lang="en-US" sz="3000" dirty="0">
                <a:latin typeface="Cambria"/>
                <a:ea typeface="Cambria"/>
                <a:cs typeface="Cambria"/>
                <a:sym typeface="Cambria"/>
              </a:rPr>
              <a:t>format</a:t>
            </a:r>
            <a:r>
              <a:rPr lang="en" sz="3000" dirty="0">
                <a:latin typeface="Cambria"/>
                <a:ea typeface="Cambria"/>
                <a:cs typeface="Cambria"/>
                <a:sym typeface="Cambria"/>
              </a:rPr>
              <a:t>, the results below describe expected levels of effectiveness.</a:t>
            </a:r>
            <a:endParaRPr lang="en" sz="3000" dirty="0">
              <a:latin typeface="Cambria"/>
              <a:ea typeface="Cambria"/>
              <a:cs typeface="Cambria"/>
            </a:endParaRPr>
          </a:p>
        </p:txBody>
      </p:sp>
      <p:graphicFrame>
        <p:nvGraphicFramePr>
          <p:cNvPr id="33" name="Table 32">
            <a:extLst>
              <a:ext uri="{FF2B5EF4-FFF2-40B4-BE49-F238E27FC236}">
                <a16:creationId xmlns:a16="http://schemas.microsoft.com/office/drawing/2014/main" id="{5E1612AA-B009-40DB-97C6-F3D7CB8DECD1}"/>
              </a:ext>
            </a:extLst>
          </p:cNvPr>
          <p:cNvGraphicFramePr>
            <a:graphicFrameLocks noGrp="1"/>
          </p:cNvGraphicFramePr>
          <p:nvPr>
            <p:extLst>
              <p:ext uri="{D42A27DB-BD31-4B8C-83A1-F6EECF244321}">
                <p14:modId xmlns:p14="http://schemas.microsoft.com/office/powerpoint/2010/main" val="3283202816"/>
              </p:ext>
            </p:extLst>
          </p:nvPr>
        </p:nvGraphicFramePr>
        <p:xfrm>
          <a:off x="15658425" y="21730741"/>
          <a:ext cx="12745432" cy="7160646"/>
        </p:xfrm>
        <a:graphic>
          <a:graphicData uri="http://schemas.openxmlformats.org/drawingml/2006/table">
            <a:tbl>
              <a:tblPr firstRow="1" bandRow="1">
                <a:tableStyleId>{C083E6E3-FA7D-4D7B-A595-EF9225AFEA82}</a:tableStyleId>
              </a:tblPr>
              <a:tblGrid>
                <a:gridCol w="2452412">
                  <a:extLst>
                    <a:ext uri="{9D8B030D-6E8A-4147-A177-3AD203B41FA5}">
                      <a16:colId xmlns:a16="http://schemas.microsoft.com/office/drawing/2014/main" val="963504657"/>
                    </a:ext>
                  </a:extLst>
                </a:gridCol>
                <a:gridCol w="1961698">
                  <a:extLst>
                    <a:ext uri="{9D8B030D-6E8A-4147-A177-3AD203B41FA5}">
                      <a16:colId xmlns:a16="http://schemas.microsoft.com/office/drawing/2014/main" val="534792566"/>
                    </a:ext>
                  </a:extLst>
                </a:gridCol>
                <a:gridCol w="1958606">
                  <a:extLst>
                    <a:ext uri="{9D8B030D-6E8A-4147-A177-3AD203B41FA5}">
                      <a16:colId xmlns:a16="http://schemas.microsoft.com/office/drawing/2014/main" val="2821751573"/>
                    </a:ext>
                  </a:extLst>
                </a:gridCol>
                <a:gridCol w="1593179">
                  <a:extLst>
                    <a:ext uri="{9D8B030D-6E8A-4147-A177-3AD203B41FA5}">
                      <a16:colId xmlns:a16="http://schemas.microsoft.com/office/drawing/2014/main" val="2907839870"/>
                    </a:ext>
                  </a:extLst>
                </a:gridCol>
                <a:gridCol w="1593179">
                  <a:extLst>
                    <a:ext uri="{9D8B030D-6E8A-4147-A177-3AD203B41FA5}">
                      <a16:colId xmlns:a16="http://schemas.microsoft.com/office/drawing/2014/main" val="4187529790"/>
                    </a:ext>
                  </a:extLst>
                </a:gridCol>
                <a:gridCol w="1593179">
                  <a:extLst>
                    <a:ext uri="{9D8B030D-6E8A-4147-A177-3AD203B41FA5}">
                      <a16:colId xmlns:a16="http://schemas.microsoft.com/office/drawing/2014/main" val="180333393"/>
                    </a:ext>
                  </a:extLst>
                </a:gridCol>
                <a:gridCol w="1593179">
                  <a:extLst>
                    <a:ext uri="{9D8B030D-6E8A-4147-A177-3AD203B41FA5}">
                      <a16:colId xmlns:a16="http://schemas.microsoft.com/office/drawing/2014/main" val="619190623"/>
                    </a:ext>
                  </a:extLst>
                </a:gridCol>
              </a:tblGrid>
              <a:tr h="1120094">
                <a:tc rowSpan="2">
                  <a:txBody>
                    <a:bodyPr/>
                    <a:lstStyle/>
                    <a:p>
                      <a:pPr algn="ctr"/>
                      <a:endParaRPr lang="en-US" sz="2000" dirty="0">
                        <a:latin typeface="+mn-lt"/>
                      </a:endParaRPr>
                    </a:p>
                  </a:txBody>
                  <a:tcPr marL="65739" marR="65739" marT="32870" marB="32870"/>
                </a:tc>
                <a:tc gridSpan="2">
                  <a:txBody>
                    <a:bodyPr/>
                    <a:lstStyle/>
                    <a:p>
                      <a:pPr marL="0" lvl="0" indent="0" algn="ctr">
                        <a:spcBef>
                          <a:spcPts val="0"/>
                        </a:spcBef>
                        <a:spcAft>
                          <a:spcPts val="0"/>
                        </a:spcAft>
                        <a:buNone/>
                      </a:pPr>
                      <a:r>
                        <a:rPr lang="en-US" sz="2000" dirty="0"/>
                        <a:t>2D</a:t>
                      </a:r>
                      <a:r>
                        <a:rPr lang="en-US" sz="2000" dirty="0">
                          <a:sym typeface="Cambria"/>
                        </a:rPr>
                        <a:t> Convolutional Neural Network</a:t>
                      </a:r>
                      <a:r>
                        <a:rPr lang="en-US" sz="2000"/>
                        <a:t> (128 x 64)</a:t>
                      </a:r>
                      <a:endParaRPr lang="en-US" sz="2000" dirty="0">
                        <a:sym typeface="Cambria"/>
                      </a:endParaRPr>
                    </a:p>
                  </a:txBody>
                  <a:tcPr marL="65739" marR="65739" marT="32870" marB="32870"/>
                </a:tc>
                <a:tc hMerge="1">
                  <a:txBody>
                    <a:bodyPr/>
                    <a:lstStyle/>
                    <a:p>
                      <a:endParaRPr lang="en-US"/>
                    </a:p>
                  </a:txBody>
                  <a:tcPr/>
                </a:tc>
                <a:tc gridSpan="2">
                  <a:txBody>
                    <a:bodyPr/>
                    <a:lstStyle/>
                    <a:p>
                      <a:pPr marL="0" lvl="0" indent="0" algn="ctr">
                        <a:spcBef>
                          <a:spcPts val="0"/>
                        </a:spcBef>
                        <a:spcAft>
                          <a:spcPts val="0"/>
                        </a:spcAft>
                        <a:buNone/>
                      </a:pPr>
                      <a:r>
                        <a:rPr lang="en-US" sz="2000" dirty="0">
                          <a:sym typeface="Cambria"/>
                        </a:rPr>
                        <a:t>2D Convolutional</a:t>
                      </a:r>
                      <a:r>
                        <a:rPr lang="en-US" sz="2000" dirty="0"/>
                        <a:t> Neural </a:t>
                      </a:r>
                      <a:r>
                        <a:rPr lang="en-US" sz="2000"/>
                        <a:t>Network (128 x 128)</a:t>
                      </a:r>
                      <a:endParaRPr lang="en-US" sz="2000" dirty="0">
                        <a:latin typeface="+mn-lt"/>
                        <a:ea typeface="Cambria"/>
                        <a:cs typeface="Cambria"/>
                        <a:sym typeface="Cambria"/>
                      </a:endParaRPr>
                    </a:p>
                  </a:txBody>
                  <a:tcPr marL="65739" marR="65739" marT="32870" marB="32870"/>
                </a:tc>
                <a:tc hMerge="1">
                  <a:txBody>
                    <a:bodyPr/>
                    <a:lstStyle/>
                    <a:p>
                      <a:endParaRPr lang="en-US"/>
                    </a:p>
                  </a:txBody>
                  <a:tcPr/>
                </a:tc>
                <a:tc gridSpan="2">
                  <a:txBody>
                    <a:bodyPr/>
                    <a:lstStyle/>
                    <a:p>
                      <a:pPr marL="0" lvl="0" indent="0" algn="ctr">
                        <a:spcBef>
                          <a:spcPts val="0"/>
                        </a:spcBef>
                        <a:spcAft>
                          <a:spcPts val="0"/>
                        </a:spcAft>
                        <a:buNone/>
                      </a:pPr>
                      <a:r>
                        <a:rPr lang="en-US" sz="2000" dirty="0"/>
                        <a:t>Convolutional Neural Network Ensemble</a:t>
                      </a:r>
                    </a:p>
                    <a:p>
                      <a:pPr marL="0" lvl="0" indent="0" algn="ctr">
                        <a:spcBef>
                          <a:spcPts val="0"/>
                        </a:spcBef>
                        <a:spcAft>
                          <a:spcPts val="0"/>
                        </a:spcAft>
                        <a:buNone/>
                      </a:pPr>
                      <a:r>
                        <a:rPr lang="en-US" sz="2000"/>
                        <a:t>(64 Model + 128 Model)</a:t>
                      </a:r>
                      <a:endParaRPr lang="en-US" sz="2000" dirty="0">
                        <a:latin typeface="+mn-lt"/>
                        <a:ea typeface="Cambria"/>
                        <a:cs typeface="Cambria"/>
                        <a:sym typeface="Cambria"/>
                      </a:endParaRPr>
                    </a:p>
                  </a:txBody>
                  <a:tcPr marL="65739" marR="65739" marT="32870" marB="32870"/>
                </a:tc>
                <a:tc hMerge="1">
                  <a:txBody>
                    <a:bodyPr/>
                    <a:lstStyle/>
                    <a:p>
                      <a:endParaRPr lang="en-US"/>
                    </a:p>
                  </a:txBody>
                  <a:tcPr/>
                </a:tc>
                <a:extLst>
                  <a:ext uri="{0D108BD9-81ED-4DB2-BD59-A6C34878D82A}">
                    <a16:rowId xmlns:a16="http://schemas.microsoft.com/office/drawing/2014/main" val="2940478925"/>
                  </a:ext>
                </a:extLst>
              </a:tr>
              <a:tr h="509942">
                <a:tc vMerge="1">
                  <a:txBody>
                    <a:bodyPr/>
                    <a:lstStyle/>
                    <a:p>
                      <a:endParaRPr lang="en-US"/>
                    </a:p>
                  </a:txBody>
                  <a:tcPr/>
                </a:tc>
                <a:tc>
                  <a:txBody>
                    <a:bodyPr/>
                    <a:lstStyle/>
                    <a:p>
                      <a:pPr algn="ctr"/>
                      <a:r>
                        <a:rPr lang="en-US" sz="2000" dirty="0">
                          <a:sym typeface="Cambria"/>
                        </a:rPr>
                        <a:t>Keras</a:t>
                      </a:r>
                      <a:endParaRPr lang="en-US" sz="2000" dirty="0">
                        <a:latin typeface="+mn-lt"/>
                      </a:endParaRPr>
                    </a:p>
                  </a:txBody>
                  <a:tcPr marL="65739" marR="65739" marT="32870" marB="32870"/>
                </a:tc>
                <a:tc>
                  <a:txBody>
                    <a:bodyPr/>
                    <a:lstStyle/>
                    <a:p>
                      <a:pPr algn="ctr"/>
                      <a:r>
                        <a:rPr lang="en-US" sz="2000" dirty="0">
                          <a:sym typeface="Cambria"/>
                        </a:rPr>
                        <a:t>TFLite</a:t>
                      </a:r>
                      <a:endParaRPr lang="en-US" sz="2000" dirty="0">
                        <a:latin typeface="+mn-lt"/>
                      </a:endParaRPr>
                    </a:p>
                  </a:txBody>
                  <a:tcPr marL="65739" marR="65739" marT="32870" marB="32870"/>
                </a:tc>
                <a:tc>
                  <a:txBody>
                    <a:bodyPr/>
                    <a:lstStyle/>
                    <a:p>
                      <a:pPr algn="ctr"/>
                      <a:r>
                        <a:rPr lang="en-US" sz="2000" dirty="0"/>
                        <a:t>Keras</a:t>
                      </a:r>
                      <a:endParaRPr lang="en-US" sz="2000" dirty="0">
                        <a:latin typeface="+mn-lt"/>
                      </a:endParaRPr>
                    </a:p>
                  </a:txBody>
                  <a:tcPr marL="65739" marR="65739" marT="32870" marB="32870"/>
                </a:tc>
                <a:tc>
                  <a:txBody>
                    <a:bodyPr/>
                    <a:lstStyle/>
                    <a:p>
                      <a:pPr algn="ctr"/>
                      <a:r>
                        <a:rPr lang="en-US" sz="2000" dirty="0"/>
                        <a:t>TFLite</a:t>
                      </a:r>
                      <a:endParaRPr lang="en-US" sz="2000" dirty="0">
                        <a:latin typeface="+mn-lt"/>
                      </a:endParaRPr>
                    </a:p>
                  </a:txBody>
                  <a:tcPr marL="65739" marR="65739" marT="32870" marB="32870"/>
                </a:tc>
                <a:tc>
                  <a:txBody>
                    <a:bodyPr/>
                    <a:lstStyle/>
                    <a:p>
                      <a:pPr marL="0" lvl="0" indent="0" algn="ctr">
                        <a:spcBef>
                          <a:spcPts val="0"/>
                        </a:spcBef>
                        <a:spcAft>
                          <a:spcPts val="0"/>
                        </a:spcAft>
                        <a:buNone/>
                      </a:pPr>
                      <a:r>
                        <a:rPr lang="en-US" sz="2000" dirty="0">
                          <a:sym typeface="Cambria"/>
                        </a:rPr>
                        <a:t>Keras</a:t>
                      </a:r>
                      <a:endParaRPr lang="en-US" sz="2000" dirty="0">
                        <a:latin typeface="+mn-lt"/>
                        <a:ea typeface="Cambria"/>
                        <a:cs typeface="Cambria"/>
                        <a:sym typeface="Cambria"/>
                      </a:endParaRPr>
                    </a:p>
                  </a:txBody>
                  <a:tcPr marL="65739" marR="65739" marT="32870" marB="32870"/>
                </a:tc>
                <a:tc>
                  <a:txBody>
                    <a:bodyPr/>
                    <a:lstStyle/>
                    <a:p>
                      <a:pPr marL="0" lvl="0" indent="0" algn="ctr">
                        <a:spcBef>
                          <a:spcPts val="0"/>
                        </a:spcBef>
                        <a:spcAft>
                          <a:spcPts val="0"/>
                        </a:spcAft>
                        <a:buNone/>
                      </a:pPr>
                      <a:r>
                        <a:rPr lang="en-US" sz="2000" dirty="0">
                          <a:sym typeface="Cambria"/>
                        </a:rPr>
                        <a:t>TFLite</a:t>
                      </a:r>
                      <a:endParaRPr lang="en-US" sz="2000" dirty="0">
                        <a:latin typeface="+mn-lt"/>
                        <a:ea typeface="Cambria"/>
                        <a:cs typeface="Cambria"/>
                        <a:sym typeface="Cambria"/>
                      </a:endParaRPr>
                    </a:p>
                  </a:txBody>
                  <a:tcPr marL="65739" marR="65739" marT="32870" marB="32870"/>
                </a:tc>
                <a:extLst>
                  <a:ext uri="{0D108BD9-81ED-4DB2-BD59-A6C34878D82A}">
                    <a16:rowId xmlns:a16="http://schemas.microsoft.com/office/drawing/2014/main" val="3474309314"/>
                  </a:ext>
                </a:extLst>
              </a:tr>
              <a:tr h="1497665">
                <a:tc>
                  <a:txBody>
                    <a:bodyPr/>
                    <a:lstStyle/>
                    <a:p>
                      <a:pPr algn="ctr"/>
                      <a:r>
                        <a:rPr lang="en-US" sz="2000" dirty="0">
                          <a:latin typeface="+mn-lt"/>
                        </a:rPr>
                        <a:t>Accuracy</a:t>
                      </a:r>
                    </a:p>
                  </a:txBody>
                  <a:tcPr marL="65739" marR="65739" marT="32870" marB="32870"/>
                </a:tc>
                <a:tc>
                  <a:txBody>
                    <a:bodyPr/>
                    <a:lstStyle/>
                    <a:p>
                      <a:pPr algn="ctr"/>
                      <a:r>
                        <a:rPr lang="en-US" sz="2000">
                          <a:latin typeface="+mn-lt"/>
                        </a:rPr>
                        <a:t>98.8%</a:t>
                      </a:r>
                    </a:p>
                  </a:txBody>
                  <a:tcPr marL="65739" marR="65739" marT="32870" marB="32870"/>
                </a:tc>
                <a:tc>
                  <a:txBody>
                    <a:bodyPr/>
                    <a:lstStyle/>
                    <a:p>
                      <a:pPr algn="ctr"/>
                      <a:r>
                        <a:rPr lang="en-US" sz="2000" dirty="0">
                          <a:latin typeface="+mn-lt"/>
                        </a:rPr>
                        <a:t>N/A</a:t>
                      </a:r>
                    </a:p>
                  </a:txBody>
                  <a:tcPr marL="65739" marR="65739" marT="32870" marB="32870"/>
                </a:tc>
                <a:tc>
                  <a:txBody>
                    <a:bodyPr/>
                    <a:lstStyle/>
                    <a:p>
                      <a:pPr algn="ctr"/>
                      <a:r>
                        <a:rPr lang="en-US" sz="2000">
                          <a:latin typeface="+mn-lt"/>
                        </a:rPr>
                        <a:t>98.8%</a:t>
                      </a:r>
                      <a:endParaRPr lang="en-US" sz="2000" dirty="0">
                        <a:latin typeface="+mn-lt"/>
                      </a:endParaRPr>
                    </a:p>
                  </a:txBody>
                  <a:tcPr marL="65739" marR="65739" marT="32870" marB="32870"/>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mn-lt"/>
                        </a:rPr>
                        <a:t>N/A</a:t>
                      </a:r>
                    </a:p>
                  </a:txBody>
                  <a:tcPr marL="65739" marR="65739" marT="32870" marB="32870"/>
                </a:tc>
                <a:tc>
                  <a:txBody>
                    <a:bodyPr/>
                    <a:lstStyle/>
                    <a:p>
                      <a:pPr algn="ctr"/>
                      <a:r>
                        <a:rPr lang="en-US" sz="2000">
                          <a:latin typeface="+mn-lt"/>
                        </a:rPr>
                        <a:t>98.8%</a:t>
                      </a:r>
                      <a:endParaRPr lang="en-US" sz="2000" dirty="0">
                        <a:latin typeface="+mn-lt"/>
                      </a:endParaRPr>
                    </a:p>
                  </a:txBody>
                  <a:tcPr marL="65739" marR="65739" marT="32870" marB="32870"/>
                </a:tc>
                <a:tc>
                  <a:txBody>
                    <a:bodyPr/>
                    <a:lstStyle/>
                    <a:p>
                      <a:pPr algn="ctr"/>
                      <a:r>
                        <a:rPr lang="en-US" sz="2000" dirty="0">
                          <a:latin typeface="+mn-lt"/>
                        </a:rPr>
                        <a:t>N/A</a:t>
                      </a:r>
                    </a:p>
                  </a:txBody>
                  <a:tcPr marL="65739" marR="65739" marT="32870" marB="32870"/>
                </a:tc>
                <a:extLst>
                  <a:ext uri="{0D108BD9-81ED-4DB2-BD59-A6C34878D82A}">
                    <a16:rowId xmlns:a16="http://schemas.microsoft.com/office/drawing/2014/main" val="3077528074"/>
                  </a:ext>
                </a:extLst>
              </a:tr>
              <a:tr h="1451859">
                <a:tc>
                  <a:txBody>
                    <a:bodyPr/>
                    <a:lstStyle/>
                    <a:p>
                      <a:pPr algn="ctr"/>
                      <a:r>
                        <a:rPr lang="en-US" sz="2000" dirty="0"/>
                        <a:t>Precision</a:t>
                      </a:r>
                      <a:endParaRPr lang="en-US" sz="2000" dirty="0">
                        <a:latin typeface="+mn-lt"/>
                      </a:endParaRPr>
                    </a:p>
                  </a:txBody>
                  <a:tcPr marL="65739" marR="65739" marT="32870" marB="32870"/>
                </a:tc>
                <a:tc>
                  <a:txBody>
                    <a:bodyPr/>
                    <a:lstStyle/>
                    <a:p>
                      <a:pPr algn="ctr"/>
                      <a:r>
                        <a:rPr lang="en-US" sz="2000">
                          <a:latin typeface="+mn-lt"/>
                        </a:rPr>
                        <a:t>96.5%</a:t>
                      </a:r>
                    </a:p>
                  </a:txBody>
                  <a:tcPr marL="65739" marR="65739" marT="32870" marB="32870"/>
                </a:tc>
                <a:tc>
                  <a:txBody>
                    <a:bodyPr/>
                    <a:lstStyle/>
                    <a:p>
                      <a:pPr algn="ctr"/>
                      <a:r>
                        <a:rPr lang="en-US" sz="2000" dirty="0">
                          <a:latin typeface="+mn-lt"/>
                        </a:rPr>
                        <a:t>N/A</a:t>
                      </a:r>
                    </a:p>
                  </a:txBody>
                  <a:tcPr marL="65739" marR="65739" marT="32870" marB="32870"/>
                </a:tc>
                <a:tc>
                  <a:txBody>
                    <a:bodyPr/>
                    <a:lstStyle/>
                    <a:p>
                      <a:pPr algn="ctr"/>
                      <a:r>
                        <a:rPr lang="en-US" sz="2000">
                          <a:latin typeface="+mn-lt"/>
                        </a:rPr>
                        <a:t>94.3%</a:t>
                      </a:r>
                    </a:p>
                  </a:txBody>
                  <a:tcPr marL="65739" marR="65739" marT="32870" marB="32870"/>
                </a:tc>
                <a:tc>
                  <a:txBody>
                    <a:bodyPr/>
                    <a:lstStyle/>
                    <a:p>
                      <a:pPr algn="ctr"/>
                      <a:r>
                        <a:rPr lang="en-US" sz="2000" dirty="0">
                          <a:latin typeface="+mn-lt"/>
                        </a:rPr>
                        <a:t>N/A</a:t>
                      </a:r>
                    </a:p>
                  </a:txBody>
                  <a:tcPr marL="65739" marR="65739" marT="32870" marB="32870"/>
                </a:tc>
                <a:tc>
                  <a:txBody>
                    <a:bodyPr/>
                    <a:lstStyle/>
                    <a:p>
                      <a:pPr algn="ctr"/>
                      <a:r>
                        <a:rPr lang="en-US" sz="2000">
                          <a:latin typeface="+mn-lt"/>
                        </a:rPr>
                        <a:t>97.1%</a:t>
                      </a:r>
                      <a:endParaRPr lang="en-US" sz="2000" dirty="0">
                        <a:latin typeface="+mn-lt"/>
                      </a:endParaRPr>
                    </a:p>
                  </a:txBody>
                  <a:tcPr marL="65739" marR="65739" marT="32870" marB="32870"/>
                </a:tc>
                <a:tc>
                  <a:txBody>
                    <a:bodyPr/>
                    <a:lstStyle/>
                    <a:p>
                      <a:pPr algn="ctr"/>
                      <a:r>
                        <a:rPr lang="en-US" sz="2000" dirty="0">
                          <a:latin typeface="+mn-lt"/>
                        </a:rPr>
                        <a:t>N/A</a:t>
                      </a:r>
                    </a:p>
                  </a:txBody>
                  <a:tcPr marL="65739" marR="65739" marT="32870" marB="32870"/>
                </a:tc>
                <a:extLst>
                  <a:ext uri="{0D108BD9-81ED-4DB2-BD59-A6C34878D82A}">
                    <a16:rowId xmlns:a16="http://schemas.microsoft.com/office/drawing/2014/main" val="627863643"/>
                  </a:ext>
                </a:extLst>
              </a:tr>
              <a:tr h="1290543">
                <a:tc>
                  <a:txBody>
                    <a:bodyPr/>
                    <a:lstStyle/>
                    <a:p>
                      <a:pPr algn="ctr"/>
                      <a:r>
                        <a:rPr lang="en-US" sz="2000" dirty="0"/>
                        <a:t>Recall</a:t>
                      </a:r>
                      <a:endParaRPr lang="en-US" sz="2000" dirty="0">
                        <a:latin typeface="+mn-lt"/>
                      </a:endParaRPr>
                    </a:p>
                  </a:txBody>
                  <a:tcPr marL="65739" marR="65739" marT="32870" marB="32870"/>
                </a:tc>
                <a:tc>
                  <a:txBody>
                    <a:bodyPr/>
                    <a:lstStyle/>
                    <a:p>
                      <a:pPr algn="ctr"/>
                      <a:r>
                        <a:rPr lang="en-US" sz="2000">
                          <a:latin typeface="+mn-lt"/>
                        </a:rPr>
                        <a:t>93.8%</a:t>
                      </a:r>
                    </a:p>
                  </a:txBody>
                  <a:tcPr marL="65739" marR="65739" marT="32870" marB="32870"/>
                </a:tc>
                <a:tc>
                  <a:txBody>
                    <a:bodyPr/>
                    <a:lstStyle/>
                    <a:p>
                      <a:pPr algn="ctr"/>
                      <a:r>
                        <a:rPr lang="en-US" sz="2000" dirty="0">
                          <a:latin typeface="+mn-lt"/>
                        </a:rPr>
                        <a:t>N/A</a:t>
                      </a:r>
                    </a:p>
                  </a:txBody>
                  <a:tcPr marL="65739" marR="65739" marT="32870" marB="32870"/>
                </a:tc>
                <a:tc>
                  <a:txBody>
                    <a:bodyPr/>
                    <a:lstStyle/>
                    <a:p>
                      <a:pPr algn="ctr"/>
                      <a:r>
                        <a:rPr lang="en-US" sz="2000">
                          <a:latin typeface="+mn-lt"/>
                        </a:rPr>
                        <a:t>96.2%</a:t>
                      </a:r>
                    </a:p>
                  </a:txBody>
                  <a:tcPr marL="65739" marR="65739" marT="32870" marB="32870"/>
                </a:tc>
                <a:tc>
                  <a:txBody>
                    <a:bodyPr/>
                    <a:lstStyle/>
                    <a:p>
                      <a:pPr algn="ctr"/>
                      <a:r>
                        <a:rPr lang="en-US" sz="2000" dirty="0">
                          <a:latin typeface="+mn-lt"/>
                        </a:rPr>
                        <a:t>N/A</a:t>
                      </a:r>
                    </a:p>
                  </a:txBody>
                  <a:tcPr marL="65739" marR="65739" marT="32870" marB="32870"/>
                </a:tc>
                <a:tc>
                  <a:txBody>
                    <a:bodyPr/>
                    <a:lstStyle/>
                    <a:p>
                      <a:pPr lvl="0" algn="ctr">
                        <a:buNone/>
                      </a:pPr>
                      <a:r>
                        <a:rPr lang="en-US" sz="2000" b="0" i="0" u="none" strike="noStrike" noProof="0">
                          <a:latin typeface="Arial"/>
                        </a:rPr>
                        <a:t>92.9%</a:t>
                      </a:r>
                      <a:endParaRPr lang="en-US"/>
                    </a:p>
                  </a:txBody>
                  <a:tcPr marL="65739" marR="65739" marT="32870" marB="32870"/>
                </a:tc>
                <a:tc>
                  <a:txBody>
                    <a:bodyPr/>
                    <a:lstStyle/>
                    <a:p>
                      <a:pPr algn="ctr"/>
                      <a:r>
                        <a:rPr lang="en-US" sz="2000" dirty="0">
                          <a:latin typeface="+mn-lt"/>
                        </a:rPr>
                        <a:t>N/A</a:t>
                      </a:r>
                    </a:p>
                  </a:txBody>
                  <a:tcPr marL="65739" marR="65739" marT="32870" marB="32870"/>
                </a:tc>
                <a:extLst>
                  <a:ext uri="{0D108BD9-81ED-4DB2-BD59-A6C34878D82A}">
                    <a16:rowId xmlns:a16="http://schemas.microsoft.com/office/drawing/2014/main" val="2166623883"/>
                  </a:ext>
                </a:extLst>
              </a:tr>
              <a:tr h="1290543">
                <a:tc>
                  <a:txBody>
                    <a:bodyPr/>
                    <a:lstStyle/>
                    <a:p>
                      <a:pPr algn="ctr"/>
                      <a:r>
                        <a:rPr lang="en-US" sz="2000" dirty="0"/>
                        <a:t>F1 Score</a:t>
                      </a:r>
                      <a:endParaRPr lang="en-US" sz="2000" dirty="0">
                        <a:latin typeface="+mn-lt"/>
                      </a:endParaRPr>
                    </a:p>
                  </a:txBody>
                  <a:tcPr marL="65739" marR="65739" marT="32870" marB="32870"/>
                </a:tc>
                <a:tc>
                  <a:txBody>
                    <a:bodyPr/>
                    <a:lstStyle/>
                    <a:p>
                      <a:pPr algn="ctr"/>
                      <a:r>
                        <a:rPr lang="en-US" sz="2000">
                          <a:latin typeface="+mn-lt"/>
                        </a:rPr>
                        <a:t>95.1%</a:t>
                      </a:r>
                    </a:p>
                  </a:txBody>
                  <a:tcPr marL="65739" marR="65739" marT="32870" marB="32870"/>
                </a:tc>
                <a:tc>
                  <a:txBody>
                    <a:bodyPr/>
                    <a:lstStyle/>
                    <a:p>
                      <a:pPr algn="ctr"/>
                      <a:r>
                        <a:rPr lang="en-US" sz="2000" dirty="0">
                          <a:latin typeface="+mn-lt"/>
                        </a:rPr>
                        <a:t>N/A</a:t>
                      </a:r>
                    </a:p>
                  </a:txBody>
                  <a:tcPr marL="65739" marR="65739" marT="32870" marB="32870"/>
                </a:tc>
                <a:tc>
                  <a:txBody>
                    <a:bodyPr/>
                    <a:lstStyle/>
                    <a:p>
                      <a:pPr algn="ctr"/>
                      <a:r>
                        <a:rPr lang="en-US" sz="2000">
                          <a:latin typeface="+mn-lt"/>
                        </a:rPr>
                        <a:t>95.2%</a:t>
                      </a:r>
                    </a:p>
                  </a:txBody>
                  <a:tcPr marL="65739" marR="65739" marT="32870" marB="32870"/>
                </a:tc>
                <a:tc>
                  <a:txBody>
                    <a:bodyPr/>
                    <a:lstStyle/>
                    <a:p>
                      <a:pPr algn="ctr"/>
                      <a:r>
                        <a:rPr lang="en-US" sz="2000" dirty="0">
                          <a:latin typeface="+mn-lt"/>
                        </a:rPr>
                        <a:t>N/A</a:t>
                      </a:r>
                    </a:p>
                  </a:txBody>
                  <a:tcPr marL="65739" marR="65739" marT="32870" marB="32870"/>
                </a:tc>
                <a:tc>
                  <a:txBody>
                    <a:bodyPr/>
                    <a:lstStyle/>
                    <a:p>
                      <a:pPr lvl="0" algn="ctr">
                        <a:buNone/>
                      </a:pPr>
                      <a:r>
                        <a:rPr lang="en-US" sz="2000" b="0" i="0" u="none" strike="noStrike" noProof="0">
                          <a:latin typeface="Arial"/>
                        </a:rPr>
                        <a:t>95.0%</a:t>
                      </a:r>
                      <a:endParaRPr lang="en-US"/>
                    </a:p>
                  </a:txBody>
                  <a:tcPr marL="65739" marR="65739" marT="32870" marB="32870"/>
                </a:tc>
                <a:tc>
                  <a:txBody>
                    <a:bodyPr/>
                    <a:lstStyle/>
                    <a:p>
                      <a:pPr algn="ctr"/>
                      <a:r>
                        <a:rPr lang="en-US" sz="2000" dirty="0">
                          <a:latin typeface="+mn-lt"/>
                        </a:rPr>
                        <a:t>N/A</a:t>
                      </a:r>
                    </a:p>
                  </a:txBody>
                  <a:tcPr marL="65739" marR="65739" marT="32870" marB="32870"/>
                </a:tc>
                <a:extLst>
                  <a:ext uri="{0D108BD9-81ED-4DB2-BD59-A6C34878D82A}">
                    <a16:rowId xmlns:a16="http://schemas.microsoft.com/office/drawing/2014/main" val="2302673865"/>
                  </a:ext>
                </a:extLst>
              </a:tr>
            </a:tbl>
          </a:graphicData>
        </a:graphic>
      </p:graphicFrame>
      <p:pic>
        <p:nvPicPr>
          <p:cNvPr id="6" name="Picture 5" descr="A close up of a logo&#10;&#10;Description automatically generated">
            <a:extLst>
              <a:ext uri="{FF2B5EF4-FFF2-40B4-BE49-F238E27FC236}">
                <a16:creationId xmlns:a16="http://schemas.microsoft.com/office/drawing/2014/main" id="{6C406CEB-3795-4738-9AA2-AA5FA042D132}"/>
              </a:ext>
            </a:extLst>
          </p:cNvPr>
          <p:cNvPicPr>
            <a:picLocks noChangeAspect="1"/>
          </p:cNvPicPr>
          <p:nvPr/>
        </p:nvPicPr>
        <p:blipFill>
          <a:blip r:embed="rId4"/>
          <a:stretch>
            <a:fillRect/>
          </a:stretch>
        </p:blipFill>
        <p:spPr>
          <a:xfrm>
            <a:off x="5036400" y="20150619"/>
            <a:ext cx="8463449" cy="2604138"/>
          </a:xfrm>
          <a:prstGeom prst="rect">
            <a:avLst/>
          </a:prstGeom>
        </p:spPr>
      </p:pic>
      <p:pic>
        <p:nvPicPr>
          <p:cNvPr id="8" name="Picture 7" descr="A close up of a map&#10;&#10;Description automatically generated">
            <a:extLst>
              <a:ext uri="{FF2B5EF4-FFF2-40B4-BE49-F238E27FC236}">
                <a16:creationId xmlns:a16="http://schemas.microsoft.com/office/drawing/2014/main" id="{C397610B-D058-49BD-ADA1-E27596C23D64}"/>
              </a:ext>
            </a:extLst>
          </p:cNvPr>
          <p:cNvPicPr>
            <a:picLocks noChangeAspect="1"/>
          </p:cNvPicPr>
          <p:nvPr/>
        </p:nvPicPr>
        <p:blipFill>
          <a:blip r:embed="rId5"/>
          <a:stretch>
            <a:fillRect/>
          </a:stretch>
        </p:blipFill>
        <p:spPr>
          <a:xfrm>
            <a:off x="17657020" y="10005549"/>
            <a:ext cx="8738572" cy="385848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779</Words>
  <Application>Microsoft Office PowerPoint</Application>
  <PresentationFormat>Custom</PresentationFormat>
  <Paragraphs>82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Alex Morehead</cp:lastModifiedBy>
  <cp:revision>882</cp:revision>
  <dcterms:modified xsi:type="dcterms:W3CDTF">2019-07-17T22:27:11Z</dcterms:modified>
</cp:coreProperties>
</file>