
<file path=[Content_Types].xml><?xml version="1.0" encoding="utf-8"?>
<Types xmlns="http://schemas.openxmlformats.org/package/2006/content-types">
  <Default Extension="xml" ContentType="application/xml"/>
  <Default Extension="wmf" ContentType="image/x-wmf"/>
  <Default Extension="jpeg" ContentType="image/jpeg"/>
  <Default Extension="tiff" ContentType="image/tif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315" rtl="0" eaLnBrk="1" latinLnBrk="0" hangingPunct="1">
      <a:defRPr sz="8500" kern="1200">
        <a:solidFill>
          <a:schemeClr val="tx1"/>
        </a:solidFill>
        <a:latin typeface="+mn-lt"/>
        <a:ea typeface="+mn-ea"/>
        <a:cs typeface="+mn-cs"/>
      </a:defRPr>
    </a:lvl1pPr>
    <a:lvl2pPr marL="2149475" algn="l" defTabSz="4298315" rtl="0" eaLnBrk="1" latinLnBrk="0" hangingPunct="1">
      <a:defRPr sz="8500" kern="1200">
        <a:solidFill>
          <a:schemeClr val="tx1"/>
        </a:solidFill>
        <a:latin typeface="+mn-lt"/>
        <a:ea typeface="+mn-ea"/>
        <a:cs typeface="+mn-cs"/>
      </a:defRPr>
    </a:lvl2pPr>
    <a:lvl3pPr marL="4298315" algn="l" defTabSz="4298315" rtl="0" eaLnBrk="1" latinLnBrk="0" hangingPunct="1">
      <a:defRPr sz="8500" kern="1200">
        <a:solidFill>
          <a:schemeClr val="tx1"/>
        </a:solidFill>
        <a:latin typeface="+mn-lt"/>
        <a:ea typeface="+mn-ea"/>
        <a:cs typeface="+mn-cs"/>
      </a:defRPr>
    </a:lvl3pPr>
    <a:lvl4pPr marL="6447790" algn="l" defTabSz="4298315" rtl="0" eaLnBrk="1" latinLnBrk="0" hangingPunct="1">
      <a:defRPr sz="8500" kern="1200">
        <a:solidFill>
          <a:schemeClr val="tx1"/>
        </a:solidFill>
        <a:latin typeface="+mn-lt"/>
        <a:ea typeface="+mn-ea"/>
        <a:cs typeface="+mn-cs"/>
      </a:defRPr>
    </a:lvl4pPr>
    <a:lvl5pPr marL="8596630" algn="l" defTabSz="4298315" rtl="0" eaLnBrk="1" latinLnBrk="0" hangingPunct="1">
      <a:defRPr sz="8500" kern="1200">
        <a:solidFill>
          <a:schemeClr val="tx1"/>
        </a:solidFill>
        <a:latin typeface="+mn-lt"/>
        <a:ea typeface="+mn-ea"/>
        <a:cs typeface="+mn-cs"/>
      </a:defRPr>
    </a:lvl5pPr>
    <a:lvl6pPr marL="10746105" algn="l" defTabSz="4298315" rtl="0" eaLnBrk="1" latinLnBrk="0" hangingPunct="1">
      <a:defRPr sz="8500" kern="1200">
        <a:solidFill>
          <a:schemeClr val="tx1"/>
        </a:solidFill>
        <a:latin typeface="+mn-lt"/>
        <a:ea typeface="+mn-ea"/>
        <a:cs typeface="+mn-cs"/>
      </a:defRPr>
    </a:lvl6pPr>
    <a:lvl7pPr marL="12894945" algn="l" defTabSz="4298315" rtl="0" eaLnBrk="1" latinLnBrk="0" hangingPunct="1">
      <a:defRPr sz="8500" kern="1200">
        <a:solidFill>
          <a:schemeClr val="tx1"/>
        </a:solidFill>
        <a:latin typeface="+mn-lt"/>
        <a:ea typeface="+mn-ea"/>
        <a:cs typeface="+mn-cs"/>
      </a:defRPr>
    </a:lvl7pPr>
    <a:lvl8pPr marL="15044420" algn="l" defTabSz="4298315" rtl="0" eaLnBrk="1" latinLnBrk="0" hangingPunct="1">
      <a:defRPr sz="8500" kern="1200">
        <a:solidFill>
          <a:schemeClr val="tx1"/>
        </a:solidFill>
        <a:latin typeface="+mn-lt"/>
        <a:ea typeface="+mn-ea"/>
        <a:cs typeface="+mn-cs"/>
      </a:defRPr>
    </a:lvl8pPr>
    <a:lvl9pPr marL="17193895" algn="l" defTabSz="4298315"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3">
          <p15:clr>
            <a:srgbClr val="A4A3A4"/>
          </p15:clr>
        </p15:guide>
        <p15:guide id="2" orient="horz" pos="375">
          <p15:clr>
            <a:srgbClr val="A4A3A4"/>
          </p15:clr>
        </p15:guide>
        <p15:guide id="3" orient="horz" pos="26214">
          <p15:clr>
            <a:srgbClr val="A4A3A4"/>
          </p15:clr>
        </p15:guide>
        <p15:guide id="4" orient="horz">
          <p15:clr>
            <a:srgbClr val="A4A3A4"/>
          </p15:clr>
        </p15:guide>
        <p15:guide id="5" pos="392">
          <p15:clr>
            <a:srgbClr val="A4A3A4"/>
          </p15:clr>
        </p15:guide>
        <p15:guide id="6" pos="186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7" autoAdjust="0"/>
    <p:restoredTop sz="94671" autoAdjust="0"/>
  </p:normalViewPr>
  <p:slideViewPr>
    <p:cSldViewPr snapToGrid="0" snapToObjects="1" showGuides="1">
      <p:cViewPr>
        <p:scale>
          <a:sx n="17" d="100"/>
          <a:sy n="17" d="100"/>
        </p:scale>
        <p:origin x="2968" y="168"/>
      </p:cViewPr>
      <p:guideLst>
        <p:guide orient="horz" pos="4313"/>
        <p:guide orient="horz" pos="375"/>
        <p:guide orient="horz" pos="26214"/>
        <p:guide orient="horz"/>
        <p:guide pos="392"/>
        <p:guide pos="186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t>4/4/16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t>‹#›</a:t>
            </a:fld>
            <a:endParaRPr lang="en-US"/>
          </a:p>
        </p:txBody>
      </p:sp>
    </p:spTree>
    <p:extLst>
      <p:ext uri="{BB962C8B-B14F-4D97-AF65-F5344CB8AC3E}">
        <p14:creationId xmlns:p14="http://schemas.microsoft.com/office/powerpoint/2010/main" val="150638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t>4/4/16</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t>‹#›</a:t>
            </a:fld>
            <a:endParaRPr lang="en-US" dirty="0"/>
          </a:p>
        </p:txBody>
      </p:sp>
    </p:spTree>
    <p:extLst>
      <p:ext uri="{BB962C8B-B14F-4D97-AF65-F5344CB8AC3E}">
        <p14:creationId xmlns:p14="http://schemas.microsoft.com/office/powerpoint/2010/main" val="455745442"/>
      </p:ext>
    </p:extLst>
  </p:cSld>
  <p:clrMap bg1="lt1" tx1="dk1" bg2="lt2" tx2="dk2" accent1="accent1" accent2="accent2" accent3="accent3" accent4="accent4" accent5="accent5" accent6="accent6" hlink="hlink" folHlink="folHlink"/>
  <p:notesStyle>
    <a:lvl1pPr marL="0" algn="l" defTabSz="4298315" rtl="0" eaLnBrk="1" latinLnBrk="0" hangingPunct="1">
      <a:defRPr sz="5800" kern="1200">
        <a:solidFill>
          <a:schemeClr val="tx1"/>
        </a:solidFill>
        <a:latin typeface="+mn-lt"/>
        <a:ea typeface="+mn-ea"/>
        <a:cs typeface="+mn-cs"/>
      </a:defRPr>
    </a:lvl1pPr>
    <a:lvl2pPr marL="2149475" algn="l" defTabSz="4298315" rtl="0" eaLnBrk="1" latinLnBrk="0" hangingPunct="1">
      <a:defRPr sz="5800" kern="1200">
        <a:solidFill>
          <a:schemeClr val="tx1"/>
        </a:solidFill>
        <a:latin typeface="+mn-lt"/>
        <a:ea typeface="+mn-ea"/>
        <a:cs typeface="+mn-cs"/>
      </a:defRPr>
    </a:lvl2pPr>
    <a:lvl3pPr marL="4298315" algn="l" defTabSz="4298315" rtl="0" eaLnBrk="1" latinLnBrk="0" hangingPunct="1">
      <a:defRPr sz="5800" kern="1200">
        <a:solidFill>
          <a:schemeClr val="tx1"/>
        </a:solidFill>
        <a:latin typeface="+mn-lt"/>
        <a:ea typeface="+mn-ea"/>
        <a:cs typeface="+mn-cs"/>
      </a:defRPr>
    </a:lvl3pPr>
    <a:lvl4pPr marL="6447790" algn="l" defTabSz="4298315" rtl="0" eaLnBrk="1" latinLnBrk="0" hangingPunct="1">
      <a:defRPr sz="5800" kern="1200">
        <a:solidFill>
          <a:schemeClr val="tx1"/>
        </a:solidFill>
        <a:latin typeface="+mn-lt"/>
        <a:ea typeface="+mn-ea"/>
        <a:cs typeface="+mn-cs"/>
      </a:defRPr>
    </a:lvl4pPr>
    <a:lvl5pPr marL="8596630" algn="l" defTabSz="4298315" rtl="0" eaLnBrk="1" latinLnBrk="0" hangingPunct="1">
      <a:defRPr sz="5800" kern="1200">
        <a:solidFill>
          <a:schemeClr val="tx1"/>
        </a:solidFill>
        <a:latin typeface="+mn-lt"/>
        <a:ea typeface="+mn-ea"/>
        <a:cs typeface="+mn-cs"/>
      </a:defRPr>
    </a:lvl5pPr>
    <a:lvl6pPr marL="10746105" algn="l" defTabSz="4298315" rtl="0" eaLnBrk="1" latinLnBrk="0" hangingPunct="1">
      <a:defRPr sz="5800" kern="1200">
        <a:solidFill>
          <a:schemeClr val="tx1"/>
        </a:solidFill>
        <a:latin typeface="+mn-lt"/>
        <a:ea typeface="+mn-ea"/>
        <a:cs typeface="+mn-cs"/>
      </a:defRPr>
    </a:lvl6pPr>
    <a:lvl7pPr marL="12894945" algn="l" defTabSz="4298315" rtl="0" eaLnBrk="1" latinLnBrk="0" hangingPunct="1">
      <a:defRPr sz="5800" kern="1200">
        <a:solidFill>
          <a:schemeClr val="tx1"/>
        </a:solidFill>
        <a:latin typeface="+mn-lt"/>
        <a:ea typeface="+mn-ea"/>
        <a:cs typeface="+mn-cs"/>
      </a:defRPr>
    </a:lvl7pPr>
    <a:lvl8pPr marL="15044420" algn="l" defTabSz="4298315" rtl="0" eaLnBrk="1" latinLnBrk="0" hangingPunct="1">
      <a:defRPr sz="5800" kern="1200">
        <a:solidFill>
          <a:schemeClr val="tx1"/>
        </a:solidFill>
        <a:latin typeface="+mn-lt"/>
        <a:ea typeface="+mn-ea"/>
        <a:cs typeface="+mn-cs"/>
      </a:defRPr>
    </a:lvl8pPr>
    <a:lvl9pPr marL="17193895" algn="l" defTabSz="4298315"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t>1</a:t>
            </a:fld>
            <a:endParaRPr lang="en-US" dirty="0"/>
          </a:p>
        </p:txBody>
      </p:sp>
    </p:spTree>
    <p:extLst>
      <p:ext uri="{BB962C8B-B14F-4D97-AF65-F5344CB8AC3E}">
        <p14:creationId xmlns:p14="http://schemas.microsoft.com/office/powerpoint/2010/main" val="1786958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420" indent="-559435">
              <a:defRPr sz="2500">
                <a:latin typeface="Trebuchet MS" pitchFamily="34" charset="0"/>
              </a:defRPr>
            </a:lvl2pPr>
            <a:lvl3pPr marL="2014855" indent="-559435">
              <a:defRPr sz="2500">
                <a:latin typeface="Trebuchet MS" pitchFamily="34" charset="0"/>
              </a:defRPr>
            </a:lvl3pPr>
            <a:lvl4pPr marL="2630805" indent="-615950">
              <a:defRPr sz="2500">
                <a:latin typeface="Trebuchet MS" pitchFamily="34" charset="0"/>
              </a:defRPr>
            </a:lvl4pPr>
            <a:lvl5pPr marL="3078480" indent="-447675">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chemeClr val="accent5">
              <a:lumMod val="75000"/>
            </a:schemeClr>
          </a:solidFill>
          <a:ln w="9525">
            <a:solidFill>
              <a:schemeClr val="tx1"/>
            </a:solidFill>
            <a:miter lim="800000"/>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425452"/>
            <a:ext cx="30275213" cy="198164"/>
          </a:xfrm>
          <a:prstGeom prst="rect">
            <a:avLst/>
          </a:prstGeom>
          <a:solidFill>
            <a:schemeClr val="accent5">
              <a:lumMod val="50000"/>
            </a:schemeClr>
          </a:solidFill>
          <a:ln w="152400">
            <a:noFill/>
            <a:miter lim="800000"/>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538296" y="41989161"/>
            <a:ext cx="2234591" cy="322029"/>
          </a:xfrm>
          <a:prstGeom prst="rect">
            <a:avLst/>
          </a:prstGeom>
          <a:noFill/>
          <a:ln w="9525">
            <a:noFill/>
            <a:miter lim="800000"/>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634515"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5349546"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ln>
          <a:effectLst/>
        </p:spPr>
        <p:txBody>
          <a:bodyPr wrap="none" lIns="89551" tIns="44774" rIns="89551" bIns="44774" anchor="ctr"/>
          <a:lstStyle/>
          <a:p>
            <a:pPr>
              <a:defRPr/>
            </a:pPr>
            <a:endParaRPr lang="en-US" dirty="0"/>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285" rtl="0" eaLnBrk="1" latinLnBrk="0" hangingPunct="1">
                <a:spcBef>
                  <a:spcPts val="0"/>
                </a:spcBef>
                <a:spcAft>
                  <a:spcPts val="0"/>
                </a:spcAft>
                <a:buClrTx/>
                <a:buSzTx/>
                <a:buFontTx/>
                <a:buNone/>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550"/>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550"/>
              <a:endParaRPr lang="en-US" sz="3600" dirty="0" smtClean="0">
                <a:latin typeface="Trebuchet MS" pitchFamily="34" charset="0"/>
              </a:endParaRPr>
            </a:p>
            <a:p>
              <a:pPr defTabSz="4389120"/>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120"/>
              <a:endParaRPr lang="en-US" sz="3600" dirty="0" smtClean="0">
                <a:latin typeface="Trebuchet MS" pitchFamily="34" charset="0"/>
              </a:endParaRPr>
            </a:p>
            <a:p>
              <a:pPr defTabSz="4389120"/>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550"/>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550"/>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282" name="Image" r:id="rId8" imgW="1371600" imgH="838200" progId="Photoshop.Image.13">
                      <p:embed/>
                    </p:oleObj>
                  </mc:Choice>
                  <mc:Fallback>
                    <p:oleObj name="Image" r:id="rId8" imgW="1371600" imgH="838200" progId="Photoshop.Image.13">
                      <p:embed/>
                      <p:pic>
                        <p:nvPicPr>
                          <p:cNvPr id="0" name="图片 1037"/>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283" name="Image" r:id="rId10" imgW="1371600" imgH="838200" progId="Photoshop.Image.13">
                      <p:embed/>
                    </p:oleObj>
                  </mc:Choice>
                  <mc:Fallback>
                    <p:oleObj name="Image" r:id="rId10" imgW="1371600" imgH="838200" progId="Photoshop.Image.13">
                      <p:embed/>
                      <p:pic>
                        <p:nvPicPr>
                          <p:cNvPr id="0" name="图片 1038"/>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latinLnBrk="0" hangingPunct="1">
                <a:spcBef>
                  <a:spcPts val="0"/>
                </a:spcBef>
                <a:spcAft>
                  <a:spcPts val="0"/>
                </a:spcAft>
                <a:buClrTx/>
                <a:buSzTx/>
                <a:buFontTx/>
                <a:buNone/>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latinLnBrk="0" hangingPunct="1">
                <a:spcBef>
                  <a:spcPts val="0"/>
                </a:spcBef>
                <a:spcAft>
                  <a:spcPts val="0"/>
                </a:spcAft>
                <a:buClrTx/>
                <a:buSzTx/>
                <a:buFontTx/>
                <a:buNone/>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285"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285" rtl="0" eaLnBrk="1" latinLnBrk="0" hangingPunct="1">
                <a:spcBef>
                  <a:spcPts val="0"/>
                </a:spcBef>
                <a:spcAft>
                  <a:spcPts val="0"/>
                </a:spcAft>
                <a:buClrTx/>
                <a:buSzTx/>
                <a:buFontTx/>
                <a:buNone/>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285"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latinLnBrk="0" hangingPunct="1">
                <a:spcBef>
                  <a:spcPts val="0"/>
                </a:spcBef>
                <a:spcAft>
                  <a:spcPts val="0"/>
                </a:spcAft>
                <a:buClrTx/>
                <a:buSzTx/>
                <a:buFontTx/>
                <a:buNone/>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285" rtl="0" eaLnBrk="1" latinLnBrk="0" hangingPunct="1">
                <a:spcBef>
                  <a:spcPts val="0"/>
                </a:spcBef>
                <a:spcAft>
                  <a:spcPts val="0"/>
                </a:spcAft>
                <a:buClrTx/>
                <a:buSzTx/>
                <a:buFontTx/>
                <a:buNone/>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latinLnBrk="0" hangingPunct="1">
                <a:spcBef>
                  <a:spcPts val="0"/>
                </a:spcBef>
                <a:spcAft>
                  <a:spcPts val="0"/>
                </a:spcAft>
                <a:buClrTx/>
                <a:buSzTx/>
                <a:buFontTx/>
                <a:buNone/>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latinLnBrk="0" hangingPunct="1">
                <a:spcBef>
                  <a:spcPts val="0"/>
                </a:spcBef>
                <a:spcAft>
                  <a:spcPts val="0"/>
                </a:spcAft>
                <a:buClrTx/>
                <a:buSzTx/>
                <a:buFontTx/>
                <a:buNone/>
                <a:defRPr/>
              </a:pPr>
              <a:endParaRPr lang="en-US" sz="3200" b="0" baseline="0" dirty="0" smtClean="0">
                <a:solidFill>
                  <a:schemeClr val="bg1">
                    <a:lumMod val="75000"/>
                  </a:schemeClr>
                </a:solidFill>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latinLnBrk="0" hangingPunct="1">
                <a:spcBef>
                  <a:spcPts val="0"/>
                </a:spcBef>
                <a:spcAft>
                  <a:spcPts val="0"/>
                </a:spcAft>
                <a:buClrTx/>
                <a:buSzTx/>
                <a:buFontTx/>
                <a:buNone/>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284" name="Image" r:id="rId12" imgW="3429000" imgH="1266825" progId="Photoshop.Image.13">
                    <p:embed/>
                  </p:oleObj>
                </mc:Choice>
                <mc:Fallback>
                  <p:oleObj name="Image" r:id="rId12" imgW="3429000" imgH="1266825" progId="Photoshop.Image.13">
                    <p:embed/>
                    <p:pic>
                      <p:nvPicPr>
                        <p:cNvPr id="0" name="图片 1039"/>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285" name="Image" r:id="rId15" imgW="1181100" imgH="790575" progId="Photoshop.Image.13">
                    <p:embed/>
                  </p:oleObj>
                </mc:Choice>
                <mc:Fallback>
                  <p:oleObj name="Image" r:id="rId15" imgW="1181100" imgH="790575" progId="Photoshop.Image.13">
                    <p:embed/>
                    <p:pic>
                      <p:nvPicPr>
                        <p:cNvPr id="0" name="图片 1040"/>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4298315"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630" indent="-1611630" algn="l" defTabSz="4298315"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500" indent="-1343025" algn="l" defTabSz="4298315"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2735" indent="-1074420" algn="l" defTabSz="4298315"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0"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685"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525"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315" rtl="0" eaLnBrk="1" latinLnBrk="0" hangingPunct="1">
        <a:defRPr sz="8500" kern="1200">
          <a:solidFill>
            <a:schemeClr val="tx1"/>
          </a:solidFill>
          <a:latin typeface="+mn-lt"/>
          <a:ea typeface="+mn-ea"/>
          <a:cs typeface="+mn-cs"/>
        </a:defRPr>
      </a:lvl1pPr>
      <a:lvl2pPr marL="2149475" algn="l" defTabSz="4298315" rtl="0" eaLnBrk="1" latinLnBrk="0" hangingPunct="1">
        <a:defRPr sz="8500" kern="1200">
          <a:solidFill>
            <a:schemeClr val="tx1"/>
          </a:solidFill>
          <a:latin typeface="+mn-lt"/>
          <a:ea typeface="+mn-ea"/>
          <a:cs typeface="+mn-cs"/>
        </a:defRPr>
      </a:lvl2pPr>
      <a:lvl3pPr marL="4298315" algn="l" defTabSz="4298315" rtl="0" eaLnBrk="1" latinLnBrk="0" hangingPunct="1">
        <a:defRPr sz="8500" kern="1200">
          <a:solidFill>
            <a:schemeClr val="tx1"/>
          </a:solidFill>
          <a:latin typeface="+mn-lt"/>
          <a:ea typeface="+mn-ea"/>
          <a:cs typeface="+mn-cs"/>
        </a:defRPr>
      </a:lvl3pPr>
      <a:lvl4pPr marL="6447790" algn="l" defTabSz="4298315" rtl="0" eaLnBrk="1" latinLnBrk="0" hangingPunct="1">
        <a:defRPr sz="8500" kern="1200">
          <a:solidFill>
            <a:schemeClr val="tx1"/>
          </a:solidFill>
          <a:latin typeface="+mn-lt"/>
          <a:ea typeface="+mn-ea"/>
          <a:cs typeface="+mn-cs"/>
        </a:defRPr>
      </a:lvl4pPr>
      <a:lvl5pPr marL="8596630" algn="l" defTabSz="4298315" rtl="0" eaLnBrk="1" latinLnBrk="0" hangingPunct="1">
        <a:defRPr sz="8500" kern="1200">
          <a:solidFill>
            <a:schemeClr val="tx1"/>
          </a:solidFill>
          <a:latin typeface="+mn-lt"/>
          <a:ea typeface="+mn-ea"/>
          <a:cs typeface="+mn-cs"/>
        </a:defRPr>
      </a:lvl5pPr>
      <a:lvl6pPr marL="10746105" algn="l" defTabSz="4298315" rtl="0" eaLnBrk="1" latinLnBrk="0" hangingPunct="1">
        <a:defRPr sz="8500" kern="1200">
          <a:solidFill>
            <a:schemeClr val="tx1"/>
          </a:solidFill>
          <a:latin typeface="+mn-lt"/>
          <a:ea typeface="+mn-ea"/>
          <a:cs typeface="+mn-cs"/>
        </a:defRPr>
      </a:lvl6pPr>
      <a:lvl7pPr marL="12894945" algn="l" defTabSz="4298315" rtl="0" eaLnBrk="1" latinLnBrk="0" hangingPunct="1">
        <a:defRPr sz="8500" kern="1200">
          <a:solidFill>
            <a:schemeClr val="tx1"/>
          </a:solidFill>
          <a:latin typeface="+mn-lt"/>
          <a:ea typeface="+mn-ea"/>
          <a:cs typeface="+mn-cs"/>
        </a:defRPr>
      </a:lvl7pPr>
      <a:lvl8pPr marL="15044420" algn="l" defTabSz="4298315" rtl="0" eaLnBrk="1" latinLnBrk="0" hangingPunct="1">
        <a:defRPr sz="8500" kern="1200">
          <a:solidFill>
            <a:schemeClr val="tx1"/>
          </a:solidFill>
          <a:latin typeface="+mn-lt"/>
          <a:ea typeface="+mn-ea"/>
          <a:cs typeface="+mn-cs"/>
        </a:defRPr>
      </a:lvl8pPr>
      <a:lvl9pPr marL="17193895" algn="l" defTabSz="4298315"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432294" y="41948434"/>
            <a:ext cx="2636977" cy="322029"/>
          </a:xfrm>
          <a:prstGeom prst="rect">
            <a:avLst/>
          </a:prstGeom>
          <a:noFill/>
          <a:ln w="9525">
            <a:noFill/>
            <a:miter lim="800000"/>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285" rtl="0" eaLnBrk="1" latinLnBrk="0" hangingPunct="1">
                <a:spcBef>
                  <a:spcPts val="0"/>
                </a:spcBef>
                <a:spcAft>
                  <a:spcPts val="0"/>
                </a:spcAft>
                <a:buClrTx/>
                <a:buSzTx/>
                <a:buFontTx/>
                <a:buNone/>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550"/>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550"/>
              <a:endParaRPr lang="en-US" sz="3600" dirty="0" smtClean="0">
                <a:latin typeface="Trebuchet MS" pitchFamily="34" charset="0"/>
              </a:endParaRPr>
            </a:p>
            <a:p>
              <a:pPr defTabSz="4389120"/>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120"/>
              <a:endParaRPr lang="en-US" sz="3600" dirty="0" smtClean="0">
                <a:latin typeface="Trebuchet MS" pitchFamily="34" charset="0"/>
              </a:endParaRPr>
            </a:p>
            <a:p>
              <a:pPr defTabSz="4389120"/>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550"/>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550"/>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306" name="Image" r:id="rId8" imgW="1371600" imgH="838200" progId="Photoshop.Image.13">
                      <p:embed/>
                    </p:oleObj>
                  </mc:Choice>
                  <mc:Fallback>
                    <p:oleObj name="Image" r:id="rId8" imgW="1371600" imgH="838200" progId="Photoshop.Image.13">
                      <p:embed/>
                      <p:pic>
                        <p:nvPicPr>
                          <p:cNvPr id="0" name="图片 2061"/>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307" name="Image" r:id="rId10" imgW="1371600" imgH="838200" progId="Photoshop.Image.13">
                      <p:embed/>
                    </p:oleObj>
                  </mc:Choice>
                  <mc:Fallback>
                    <p:oleObj name="Image" r:id="rId10" imgW="1371600" imgH="838200" progId="Photoshop.Image.13">
                      <p:embed/>
                      <p:pic>
                        <p:nvPicPr>
                          <p:cNvPr id="0" name="图片 2062"/>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latinLnBrk="0" hangingPunct="1">
                <a:spcBef>
                  <a:spcPts val="0"/>
                </a:spcBef>
                <a:spcAft>
                  <a:spcPts val="0"/>
                </a:spcAft>
                <a:buClrTx/>
                <a:buSzTx/>
                <a:buFontTx/>
                <a:buNone/>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latinLnBrk="0" hangingPunct="1">
                <a:spcBef>
                  <a:spcPts val="0"/>
                </a:spcBef>
                <a:spcAft>
                  <a:spcPts val="0"/>
                </a:spcAft>
                <a:buClrTx/>
                <a:buSzTx/>
                <a:buFontTx/>
                <a:buNone/>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285"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285" rtl="0" eaLnBrk="1" latinLnBrk="0" hangingPunct="1">
                <a:spcBef>
                  <a:spcPts val="0"/>
                </a:spcBef>
                <a:spcAft>
                  <a:spcPts val="0"/>
                </a:spcAft>
                <a:buClrTx/>
                <a:buSzTx/>
                <a:buFontTx/>
                <a:buNone/>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285"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latinLnBrk="0" hangingPunct="1">
                <a:spcBef>
                  <a:spcPts val="0"/>
                </a:spcBef>
                <a:spcAft>
                  <a:spcPts val="0"/>
                </a:spcAft>
                <a:buClrTx/>
                <a:buSzTx/>
                <a:buFontTx/>
                <a:buNone/>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285" rtl="0" eaLnBrk="1" latinLnBrk="0" hangingPunct="1">
                <a:spcBef>
                  <a:spcPts val="0"/>
                </a:spcBef>
                <a:spcAft>
                  <a:spcPts val="0"/>
                </a:spcAft>
                <a:buClrTx/>
                <a:buSzTx/>
                <a:buFontTx/>
                <a:buNone/>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latinLnBrk="0" hangingPunct="1">
                <a:spcBef>
                  <a:spcPts val="0"/>
                </a:spcBef>
                <a:spcAft>
                  <a:spcPts val="0"/>
                </a:spcAft>
                <a:buClrTx/>
                <a:buSzTx/>
                <a:buFontTx/>
                <a:buNone/>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latinLnBrk="0" hangingPunct="1">
                <a:spcBef>
                  <a:spcPts val="0"/>
                </a:spcBef>
                <a:spcAft>
                  <a:spcPts val="0"/>
                </a:spcAft>
                <a:buClrTx/>
                <a:buSzTx/>
                <a:buFontTx/>
                <a:buNone/>
                <a:defRPr/>
              </a:pPr>
              <a:endParaRPr lang="en-US" sz="3200" b="0" baseline="0" dirty="0" smtClean="0">
                <a:solidFill>
                  <a:schemeClr val="bg1">
                    <a:lumMod val="75000"/>
                  </a:schemeClr>
                </a:solidFill>
                <a:latin typeface="Trebuchet MS" pitchFamily="34" charset="0"/>
              </a:endParaRPr>
            </a:p>
            <a:p>
              <a:pPr marL="0" marR="0" lvl="0" indent="0" algn="ctr" defTabSz="1518285" rtl="0" eaLnBrk="1" latinLnBrk="0" hangingPunct="1">
                <a:spcBef>
                  <a:spcPts val="0"/>
                </a:spcBef>
                <a:spcAft>
                  <a:spcPts val="0"/>
                </a:spcAft>
                <a:buClrTx/>
                <a:buSzTx/>
                <a:buFontTx/>
                <a:buNone/>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latinLnBrk="0" hangingPunct="1">
                <a:spcBef>
                  <a:spcPts val="0"/>
                </a:spcBef>
                <a:spcAft>
                  <a:spcPts val="0"/>
                </a:spcAft>
                <a:buClrTx/>
                <a:buSzTx/>
                <a:buFontTx/>
                <a:buNone/>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latinLnBrk="0" hangingPunct="1">
                <a:spcBef>
                  <a:spcPts val="0"/>
                </a:spcBef>
                <a:spcAft>
                  <a:spcPts val="0"/>
                </a:spcAft>
                <a:buClrTx/>
                <a:buSzTx/>
                <a:buFontTx/>
                <a:buNone/>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308" name="Image" r:id="rId12" imgW="3429000" imgH="1266825" progId="Photoshop.Image.13">
                    <p:embed/>
                  </p:oleObj>
                </mc:Choice>
                <mc:Fallback>
                  <p:oleObj name="Image" r:id="rId12" imgW="3429000" imgH="1266825" progId="Photoshop.Image.13">
                    <p:embed/>
                    <p:pic>
                      <p:nvPicPr>
                        <p:cNvPr id="0" name="图片 2063"/>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309" name="Image" r:id="rId15" imgW="1181100" imgH="790575" progId="Photoshop.Image.13">
                    <p:embed/>
                  </p:oleObj>
                </mc:Choice>
                <mc:Fallback>
                  <p:oleObj name="Image" r:id="rId15" imgW="1181100" imgH="790575" progId="Photoshop.Image.13">
                    <p:embed/>
                    <p:pic>
                      <p:nvPicPr>
                        <p:cNvPr id="0" name="图片 2064"/>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8" name="TextBox 87"/>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ctr" defTabSz="4298315"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630" indent="-1611630" algn="l" defTabSz="4298315"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500" indent="-1343025" algn="l" defTabSz="4298315"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2735" indent="-1074420" algn="l" defTabSz="4298315"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0"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685"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525"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315" rtl="0" eaLnBrk="1" latinLnBrk="0" hangingPunct="1">
        <a:defRPr sz="8500" kern="1200">
          <a:solidFill>
            <a:schemeClr val="tx1"/>
          </a:solidFill>
          <a:latin typeface="+mn-lt"/>
          <a:ea typeface="+mn-ea"/>
          <a:cs typeface="+mn-cs"/>
        </a:defRPr>
      </a:lvl1pPr>
      <a:lvl2pPr marL="2149475" algn="l" defTabSz="4298315" rtl="0" eaLnBrk="1" latinLnBrk="0" hangingPunct="1">
        <a:defRPr sz="8500" kern="1200">
          <a:solidFill>
            <a:schemeClr val="tx1"/>
          </a:solidFill>
          <a:latin typeface="+mn-lt"/>
          <a:ea typeface="+mn-ea"/>
          <a:cs typeface="+mn-cs"/>
        </a:defRPr>
      </a:lvl2pPr>
      <a:lvl3pPr marL="4298315" algn="l" defTabSz="4298315" rtl="0" eaLnBrk="1" latinLnBrk="0" hangingPunct="1">
        <a:defRPr sz="8500" kern="1200">
          <a:solidFill>
            <a:schemeClr val="tx1"/>
          </a:solidFill>
          <a:latin typeface="+mn-lt"/>
          <a:ea typeface="+mn-ea"/>
          <a:cs typeface="+mn-cs"/>
        </a:defRPr>
      </a:lvl3pPr>
      <a:lvl4pPr marL="6447790" algn="l" defTabSz="4298315" rtl="0" eaLnBrk="1" latinLnBrk="0" hangingPunct="1">
        <a:defRPr sz="8500" kern="1200">
          <a:solidFill>
            <a:schemeClr val="tx1"/>
          </a:solidFill>
          <a:latin typeface="+mn-lt"/>
          <a:ea typeface="+mn-ea"/>
          <a:cs typeface="+mn-cs"/>
        </a:defRPr>
      </a:lvl4pPr>
      <a:lvl5pPr marL="8596630" algn="l" defTabSz="4298315" rtl="0" eaLnBrk="1" latinLnBrk="0" hangingPunct="1">
        <a:defRPr sz="8500" kern="1200">
          <a:solidFill>
            <a:schemeClr val="tx1"/>
          </a:solidFill>
          <a:latin typeface="+mn-lt"/>
          <a:ea typeface="+mn-ea"/>
          <a:cs typeface="+mn-cs"/>
        </a:defRPr>
      </a:lvl5pPr>
      <a:lvl6pPr marL="10746105" algn="l" defTabSz="4298315" rtl="0" eaLnBrk="1" latinLnBrk="0" hangingPunct="1">
        <a:defRPr sz="8500" kern="1200">
          <a:solidFill>
            <a:schemeClr val="tx1"/>
          </a:solidFill>
          <a:latin typeface="+mn-lt"/>
          <a:ea typeface="+mn-ea"/>
          <a:cs typeface="+mn-cs"/>
        </a:defRPr>
      </a:lvl6pPr>
      <a:lvl7pPr marL="12894945" algn="l" defTabSz="4298315" rtl="0" eaLnBrk="1" latinLnBrk="0" hangingPunct="1">
        <a:defRPr sz="8500" kern="1200">
          <a:solidFill>
            <a:schemeClr val="tx1"/>
          </a:solidFill>
          <a:latin typeface="+mn-lt"/>
          <a:ea typeface="+mn-ea"/>
          <a:cs typeface="+mn-cs"/>
        </a:defRPr>
      </a:lvl7pPr>
      <a:lvl8pPr marL="15044420" algn="l" defTabSz="4298315" rtl="0" eaLnBrk="1" latinLnBrk="0" hangingPunct="1">
        <a:defRPr sz="8500" kern="1200">
          <a:solidFill>
            <a:schemeClr val="tx1"/>
          </a:solidFill>
          <a:latin typeface="+mn-lt"/>
          <a:ea typeface="+mn-ea"/>
          <a:cs typeface="+mn-cs"/>
        </a:defRPr>
      </a:lvl8pPr>
      <a:lvl9pPr marL="17193895" algn="l" defTabSz="4298315"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9.png"/><Relationship Id="rId12" Type="http://schemas.openxmlformats.org/officeDocument/2006/relationships/hyperlink" Target="mailto:407052625@qq.com"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tiff"/><Relationship Id="rId6" Type="http://schemas.openxmlformats.org/officeDocument/2006/relationships/image" Target="../media/image14.tiff"/><Relationship Id="rId7" Type="http://schemas.openxmlformats.org/officeDocument/2006/relationships/image" Target="../media/image15.tiff"/><Relationship Id="rId8" Type="http://schemas.openxmlformats.org/officeDocument/2006/relationships/image" Target="../media/image16.tiff"/><Relationship Id="rId9" Type="http://schemas.openxmlformats.org/officeDocument/2006/relationships/image" Target="../media/image17.tiff"/><Relationship Id="rId1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624926" y="8092794"/>
            <a:ext cx="14299153" cy="5499662"/>
          </a:xfrm>
        </p:spPr>
        <p:txBody>
          <a:bodyPr/>
          <a:lstStyle/>
          <a:p>
            <a:r>
              <a:rPr lang="zh-CN" altLang="en-US" sz="4000" dirty="0"/>
              <a:t> </a:t>
            </a:r>
            <a:r>
              <a:rPr lang="zh-CN" altLang="en-US" sz="4000" dirty="0" smtClean="0"/>
              <a:t>    在</a:t>
            </a:r>
            <a:r>
              <a:rPr lang="zh-CN" altLang="en-US" sz="4000" dirty="0"/>
              <a:t>日益快速的生活节奏下，</a:t>
            </a:r>
            <a:r>
              <a:rPr lang="zh-CN" altLang="en-US" sz="4000" dirty="0" smtClean="0"/>
              <a:t>人们</a:t>
            </a:r>
            <a:r>
              <a:rPr lang="zh-CN" altLang="en-US" sz="4000" dirty="0" smtClean="0"/>
              <a:t>经常在电脑前工作很长时间，或者玩手机，这些都会导致人们</a:t>
            </a:r>
            <a:r>
              <a:rPr lang="zh-CN" altLang="en-US" sz="4000" dirty="0" smtClean="0"/>
              <a:t>颈椎</a:t>
            </a:r>
            <a:r>
              <a:rPr lang="zh-CN" altLang="en-US" sz="4000" dirty="0" smtClean="0"/>
              <a:t>出现问题，并且</a:t>
            </a:r>
            <a:r>
              <a:rPr lang="zh-CN" altLang="en-US" sz="4000" dirty="0" smtClean="0"/>
              <a:t>越来越</a:t>
            </a:r>
            <a:r>
              <a:rPr lang="zh-CN" altLang="en-US" sz="4000" dirty="0"/>
              <a:t>不注重自己的睡眠质量，导致很多年轻人因为睡眠</a:t>
            </a:r>
            <a:r>
              <a:rPr lang="zh-CN" altLang="en-US" sz="4000" dirty="0" smtClean="0"/>
              <a:t>姿势</a:t>
            </a:r>
            <a:r>
              <a:rPr lang="zh-CN" altLang="en-US" sz="4000" dirty="0" smtClean="0"/>
              <a:t>等</a:t>
            </a:r>
            <a:r>
              <a:rPr lang="zh-CN" altLang="en-US" sz="4000" dirty="0" smtClean="0"/>
              <a:t>一</a:t>
            </a:r>
            <a:r>
              <a:rPr lang="zh-CN" altLang="en-US" sz="4000" dirty="0"/>
              <a:t>系列原因患上了颈椎病以及相关的疾病，对日常的生活造成了很大的影响，不少年轻人深受</a:t>
            </a:r>
            <a:r>
              <a:rPr lang="zh-CN" altLang="en-US" sz="4000" dirty="0" smtClean="0"/>
              <a:t>其害。</a:t>
            </a:r>
          </a:p>
          <a:p>
            <a:r>
              <a:rPr lang="zh-CN" altLang="en-US" sz="4000" dirty="0"/>
              <a:t> </a:t>
            </a:r>
            <a:r>
              <a:rPr lang="zh-CN" altLang="en-US" sz="4000" dirty="0" smtClean="0"/>
              <a:t>    不仅如此，睡眠过程中不好的姿势同样会导致持续呼吸</a:t>
            </a:r>
            <a:r>
              <a:rPr lang="zh-CN" altLang="en-US" sz="4000" dirty="0"/>
              <a:t>中断</a:t>
            </a:r>
            <a:r>
              <a:rPr lang="zh-CN" altLang="en-US" sz="4000" dirty="0" smtClean="0"/>
              <a:t>，也会导致人们的头痛，亦或者心脏病的频发，关于睡眠质量的重视程度日益增加。</a:t>
            </a:r>
            <a:endParaRPr lang="en-US" altLang="zh-CN" sz="4000" dirty="0"/>
          </a:p>
        </p:txBody>
      </p:sp>
      <p:sp>
        <p:nvSpPr>
          <p:cNvPr id="335" name="Text Placeholder 334"/>
          <p:cNvSpPr>
            <a:spLocks noGrp="1"/>
          </p:cNvSpPr>
          <p:nvPr>
            <p:ph type="body" sz="quarter" idx="11"/>
          </p:nvPr>
        </p:nvSpPr>
        <p:spPr>
          <a:xfrm>
            <a:off x="636213" y="6741245"/>
            <a:ext cx="14287866" cy="1011848"/>
          </a:xfrm>
        </p:spPr>
        <p:txBody>
          <a:bodyPr/>
          <a:lstStyle/>
          <a:p>
            <a:r>
              <a:rPr lang="zh-CN" altLang="en-US" sz="5400" dirty="0" smtClean="0"/>
              <a:t>背景</a:t>
            </a:r>
            <a:endParaRPr lang="en-US" sz="5400" dirty="0"/>
          </a:p>
        </p:txBody>
      </p:sp>
      <p:sp>
        <p:nvSpPr>
          <p:cNvPr id="338" name="Text Placeholder 337"/>
          <p:cNvSpPr>
            <a:spLocks noGrp="1"/>
          </p:cNvSpPr>
          <p:nvPr>
            <p:ph type="body" sz="quarter" idx="20"/>
          </p:nvPr>
        </p:nvSpPr>
        <p:spPr>
          <a:xfrm>
            <a:off x="663368" y="20771565"/>
            <a:ext cx="14291358" cy="1011848"/>
          </a:xfrm>
        </p:spPr>
        <p:txBody>
          <a:bodyPr/>
          <a:lstStyle/>
          <a:p>
            <a:r>
              <a:rPr lang="zh-CN" altLang="en-US" sz="5400" dirty="0" smtClean="0"/>
              <a:t>简介</a:t>
            </a:r>
            <a:endParaRPr lang="en-US" sz="5400" dirty="0"/>
          </a:p>
        </p:txBody>
      </p:sp>
      <p:sp>
        <p:nvSpPr>
          <p:cNvPr id="339" name="Text Placeholder 338"/>
          <p:cNvSpPr>
            <a:spLocks noGrp="1"/>
          </p:cNvSpPr>
          <p:nvPr>
            <p:ph type="body" sz="quarter" idx="25"/>
          </p:nvPr>
        </p:nvSpPr>
        <p:spPr>
          <a:xfrm>
            <a:off x="15353328" y="6741245"/>
            <a:ext cx="14287682" cy="1011848"/>
          </a:xfrm>
        </p:spPr>
        <p:txBody>
          <a:bodyPr/>
          <a:lstStyle/>
          <a:p>
            <a:r>
              <a:rPr lang="zh-CN" altLang="en-US" sz="5400" dirty="0" smtClean="0"/>
              <a:t>方法</a:t>
            </a:r>
            <a:endParaRPr lang="en-US" sz="5400" dirty="0"/>
          </a:p>
        </p:txBody>
      </p:sp>
      <p:sp>
        <p:nvSpPr>
          <p:cNvPr id="340" name="Text Placeholder 339"/>
          <p:cNvSpPr>
            <a:spLocks noGrp="1"/>
          </p:cNvSpPr>
          <p:nvPr>
            <p:ph type="body" sz="quarter" idx="26"/>
          </p:nvPr>
        </p:nvSpPr>
        <p:spPr>
          <a:xfrm>
            <a:off x="15349403" y="8097573"/>
            <a:ext cx="14287682" cy="6115215"/>
          </a:xfrm>
        </p:spPr>
        <p:txBody>
          <a:bodyPr/>
          <a:lstStyle/>
          <a:p>
            <a:r>
              <a:rPr lang="zh-CN" altLang="en-US" sz="4000" dirty="0"/>
              <a:t> </a:t>
            </a:r>
            <a:r>
              <a:rPr lang="zh-CN" altLang="en-US" sz="4000" dirty="0" smtClean="0"/>
              <a:t>    </a:t>
            </a:r>
            <a:r>
              <a:rPr lang="zh-CN" altLang="en-US" sz="4000" dirty="0" smtClean="0"/>
              <a:t>血氧浓度反映用户睡眠状态的一个很重要的指标，可以通过血氧浓度反映出用户当前呼吸状况，通过合适的算法，可以得出枕头当前的高度或者形状是否适合当前的用户，并且得出相关的最佳高度或者形状。</a:t>
            </a:r>
            <a:endParaRPr lang="zh-CN" altLang="en-US" sz="4000" dirty="0" smtClean="0"/>
          </a:p>
          <a:p>
            <a:r>
              <a:rPr lang="zh-CN" altLang="en-US" sz="4000" dirty="0" smtClean="0"/>
              <a:t>     通过智能手环监控用户的血氧</a:t>
            </a:r>
            <a:r>
              <a:rPr lang="zh-CN" altLang="en-US" sz="4000" dirty="0"/>
              <a:t>浓度</a:t>
            </a:r>
            <a:r>
              <a:rPr lang="zh-CN" altLang="en-US" sz="4000" dirty="0" smtClean="0"/>
              <a:t>，心率等参数，将数据传输给智能手机，智能手机通过分析，然后根据当前的数据给出当前最适合用户睡眠的枕头高度，并传送给枕头，枕头然后对内部的智能小球进行调整，改变枕头的高度，从而实现对用户睡眠质量的提高。</a:t>
            </a:r>
          </a:p>
        </p:txBody>
      </p:sp>
      <p:sp>
        <p:nvSpPr>
          <p:cNvPr id="341" name="Text Placeholder 340"/>
          <p:cNvSpPr>
            <a:spLocks noGrp="1"/>
          </p:cNvSpPr>
          <p:nvPr>
            <p:ph type="body" sz="quarter" idx="27"/>
          </p:nvPr>
        </p:nvSpPr>
        <p:spPr>
          <a:xfrm>
            <a:off x="15137606" y="27870719"/>
            <a:ext cx="14283756" cy="1011848"/>
          </a:xfrm>
        </p:spPr>
        <p:txBody>
          <a:bodyPr/>
          <a:lstStyle/>
          <a:p>
            <a:r>
              <a:rPr lang="zh-CN" altLang="en-US" sz="5400" dirty="0" smtClean="0"/>
              <a:t>结论</a:t>
            </a:r>
            <a:endParaRPr lang="en-US" sz="5400" dirty="0"/>
          </a:p>
        </p:txBody>
      </p:sp>
      <p:sp>
        <p:nvSpPr>
          <p:cNvPr id="342" name="Text Placeholder 341"/>
          <p:cNvSpPr>
            <a:spLocks noGrp="1"/>
          </p:cNvSpPr>
          <p:nvPr>
            <p:ph type="body" sz="quarter" idx="28"/>
          </p:nvPr>
        </p:nvSpPr>
        <p:spPr>
          <a:xfrm>
            <a:off x="15358090" y="29377394"/>
            <a:ext cx="14289232" cy="2298786"/>
          </a:xfrm>
        </p:spPr>
        <p:txBody>
          <a:bodyPr/>
          <a:lstStyle/>
          <a:p>
            <a:r>
              <a:rPr lang="zh-CN" altLang="en-US" sz="4000" dirty="0" smtClean="0"/>
              <a:t>   </a:t>
            </a:r>
            <a:r>
              <a:rPr lang="zh-CN" altLang="en-US" sz="4000" dirty="0" smtClean="0"/>
              <a:t>智能睡枕，是一种改变人们睡眠质量的革命性的产品，并且通过周边的产品更是提高了对人们颈椎的保护，相信智能睡枕一定会成为人们青睐的产品。</a:t>
            </a:r>
            <a:endParaRPr lang="en-US" sz="4000" dirty="0"/>
          </a:p>
        </p:txBody>
      </p:sp>
      <p:sp>
        <p:nvSpPr>
          <p:cNvPr id="343" name="Text Placeholder 342"/>
          <p:cNvSpPr>
            <a:spLocks noGrp="1"/>
          </p:cNvSpPr>
          <p:nvPr>
            <p:ph type="body" sz="quarter" idx="29"/>
          </p:nvPr>
        </p:nvSpPr>
        <p:spPr>
          <a:xfrm>
            <a:off x="15329830" y="32339735"/>
            <a:ext cx="14276605" cy="1011848"/>
          </a:xfrm>
        </p:spPr>
        <p:txBody>
          <a:bodyPr/>
          <a:lstStyle/>
          <a:p>
            <a:r>
              <a:rPr lang="zh-CN" altLang="en-US" sz="5400" dirty="0" smtClean="0"/>
              <a:t>引用</a:t>
            </a:r>
            <a:endParaRPr lang="en-US" sz="5400" dirty="0"/>
          </a:p>
        </p:txBody>
      </p:sp>
      <p:sp>
        <p:nvSpPr>
          <p:cNvPr id="344" name="Text Placeholder 343"/>
          <p:cNvSpPr>
            <a:spLocks noGrp="1"/>
          </p:cNvSpPr>
          <p:nvPr>
            <p:ph type="body" sz="quarter" idx="30"/>
          </p:nvPr>
        </p:nvSpPr>
        <p:spPr>
          <a:xfrm>
            <a:off x="15353329" y="33748322"/>
            <a:ext cx="14283756" cy="4026310"/>
          </a:xfrm>
        </p:spPr>
        <p:txBody>
          <a:bodyPr/>
          <a:lstStyle/>
          <a:p>
            <a:r>
              <a:rPr lang="en-US" altLang="zh-CN" sz="4000" b="1" dirty="0"/>
              <a:t>[1] </a:t>
            </a:r>
            <a:r>
              <a:rPr lang="en-US" altLang="zh-CN" sz="4000" b="1" dirty="0" err="1"/>
              <a:t>Jin</a:t>
            </a:r>
            <a:r>
              <a:rPr lang="en-US" altLang="zh-CN" sz="4000" b="1" dirty="0"/>
              <a:t> Zhang , Qian Zhang , </a:t>
            </a:r>
            <a:r>
              <a:rPr lang="en-US" altLang="zh-CN" sz="4000" b="1" dirty="0" err="1"/>
              <a:t>YuanPeng</a:t>
            </a:r>
            <a:r>
              <a:rPr lang="en-US" altLang="zh-CN" sz="4000" b="1" dirty="0"/>
              <a:t> Wang , Chen </a:t>
            </a:r>
            <a:r>
              <a:rPr lang="en-US" altLang="zh-CN" sz="4000" b="1" dirty="0" err="1"/>
              <a:t>Qiu</a:t>
            </a:r>
            <a:r>
              <a:rPr lang="en-US" altLang="zh-CN" sz="4000" b="1" dirty="0"/>
              <a:t> . A Real-time Auto-Adjustable Smart Pillow System for Sleep Apnea Detection and Treatment </a:t>
            </a:r>
          </a:p>
          <a:p>
            <a:r>
              <a:rPr lang="en-US" altLang="zh-CN" sz="4000" b="1" dirty="0" smtClean="0"/>
              <a:t>[2] United States Patent ,  US6,691,352 B2 , Adjustable Pillow</a:t>
            </a:r>
            <a:endParaRPr lang="en-US" altLang="zh-CN" sz="4000" b="1" dirty="0"/>
          </a:p>
          <a:p>
            <a:endParaRPr lang="en-US" sz="4000" dirty="0"/>
          </a:p>
        </p:txBody>
      </p:sp>
      <p:sp>
        <p:nvSpPr>
          <p:cNvPr id="346" name="Text Placeholder 345"/>
          <p:cNvSpPr>
            <a:spLocks noGrp="1"/>
          </p:cNvSpPr>
          <p:nvPr>
            <p:ph type="body" sz="quarter" idx="96"/>
          </p:nvPr>
        </p:nvSpPr>
        <p:spPr>
          <a:xfrm>
            <a:off x="837219" y="22213827"/>
            <a:ext cx="14300387" cy="6238326"/>
          </a:xfrm>
        </p:spPr>
        <p:txBody>
          <a:bodyPr/>
          <a:lstStyle/>
          <a:p>
            <a:r>
              <a:rPr lang="zh-CN" altLang="en-US" sz="4000" dirty="0"/>
              <a:t> </a:t>
            </a:r>
            <a:r>
              <a:rPr lang="zh-CN" altLang="en-US" sz="4000" dirty="0" smtClean="0"/>
              <a:t>    智能睡枕，</a:t>
            </a:r>
            <a:r>
              <a:rPr lang="zh-CN" altLang="en-US" sz="4000" dirty="0" smtClean="0"/>
              <a:t>可以根据用户睡眠状态改变枕头的形状或高度，从而保护用户的劲椎，不再受到劲椎病的困扰。</a:t>
            </a:r>
            <a:endParaRPr lang="zh-CN" altLang="en-US" sz="4000" dirty="0"/>
          </a:p>
          <a:p>
            <a:r>
              <a:rPr lang="zh-CN" altLang="en-US" sz="4000" dirty="0"/>
              <a:t> </a:t>
            </a:r>
            <a:r>
              <a:rPr lang="zh-CN" altLang="en-US" sz="4000" dirty="0" smtClean="0"/>
              <a:t>    由于现在智能手机的普及，同时我们还开发了相关的</a:t>
            </a:r>
            <a:r>
              <a:rPr lang="en-US" altLang="zh-CN" sz="4000" dirty="0" smtClean="0"/>
              <a:t>App</a:t>
            </a:r>
            <a:r>
              <a:rPr lang="zh-CN" altLang="en-US" sz="4000" dirty="0" smtClean="0"/>
              <a:t>配套使用，提示用户坐了一段时间后，需要进行起身运动一段时间。同时还有配套的手环，智能的监控用户睡眠过程中的血氧浓度，心率等相关参数，方便枕头的智能调整。</a:t>
            </a:r>
          </a:p>
          <a:p>
            <a:r>
              <a:rPr lang="zh-CN" altLang="en-US" sz="4000" dirty="0"/>
              <a:t> </a:t>
            </a:r>
            <a:r>
              <a:rPr lang="zh-CN" altLang="en-US" sz="4000" dirty="0" smtClean="0"/>
              <a:t>   同时，为了在调整枕头形状或高度时不打扰用户的睡眠，智能睡枕采取了国际先进的智能小球微调技术，让枕头的改变不再是你的困扰。</a:t>
            </a:r>
          </a:p>
        </p:txBody>
      </p:sp>
      <p:sp>
        <p:nvSpPr>
          <p:cNvPr id="384" name="Text Placeholder 383"/>
          <p:cNvSpPr>
            <a:spLocks noGrp="1"/>
          </p:cNvSpPr>
          <p:nvPr>
            <p:ph type="body" sz="quarter" idx="151"/>
          </p:nvPr>
        </p:nvSpPr>
        <p:spPr/>
        <p:txBody>
          <a:bodyPr>
            <a:normAutofit/>
          </a:bodyPr>
          <a:lstStyle/>
          <a:p>
            <a:r>
              <a:rPr lang="zh-CN" altLang="zh-CN" dirty="0"/>
              <a:t>肖旭东 吴镇宇</a:t>
            </a:r>
          </a:p>
        </p:txBody>
      </p:sp>
      <p:sp>
        <p:nvSpPr>
          <p:cNvPr id="385" name="Text Placeholder 384"/>
          <p:cNvSpPr>
            <a:spLocks noGrp="1"/>
          </p:cNvSpPr>
          <p:nvPr>
            <p:ph type="body" sz="quarter" idx="153"/>
          </p:nvPr>
        </p:nvSpPr>
        <p:spPr/>
        <p:txBody>
          <a:bodyPr/>
          <a:lstStyle/>
          <a:p>
            <a:r>
              <a:rPr lang="zh-CN" altLang="en-US"/>
              <a:t>智能睡枕</a:t>
            </a:r>
          </a:p>
        </p:txBody>
      </p:sp>
      <p:pic>
        <p:nvPicPr>
          <p:cNvPr id="6" name="图片 5" descr="QQ截图20160328233818"/>
          <p:cNvPicPr>
            <a:picLocks noChangeAspect="1"/>
          </p:cNvPicPr>
          <p:nvPr/>
        </p:nvPicPr>
        <p:blipFill>
          <a:blip r:embed="rId3"/>
          <a:stretch>
            <a:fillRect/>
          </a:stretch>
        </p:blipFill>
        <p:spPr>
          <a:xfrm>
            <a:off x="8394558" y="35372643"/>
            <a:ext cx="6447589" cy="4803978"/>
          </a:xfrm>
          <a:prstGeom prst="rect">
            <a:avLst/>
          </a:prstGeom>
        </p:spPr>
      </p:pic>
      <p:pic>
        <p:nvPicPr>
          <p:cNvPr id="7" name="图片 6" descr="QQ截图20160328234601"/>
          <p:cNvPicPr>
            <a:picLocks noChangeAspect="1"/>
          </p:cNvPicPr>
          <p:nvPr/>
        </p:nvPicPr>
        <p:blipFill>
          <a:blip r:embed="rId4"/>
          <a:stretch>
            <a:fillRect/>
          </a:stretch>
        </p:blipFill>
        <p:spPr>
          <a:xfrm>
            <a:off x="15703207" y="18960760"/>
            <a:ext cx="13529852" cy="3298844"/>
          </a:xfrm>
          <a:prstGeom prst="rect">
            <a:avLst/>
          </a:prstGeom>
        </p:spPr>
      </p:pic>
      <p:pic>
        <p:nvPicPr>
          <p:cNvPr id="8" name="图片 7"/>
          <p:cNvPicPr>
            <a:picLocks noChangeAspect="1"/>
          </p:cNvPicPr>
          <p:nvPr/>
        </p:nvPicPr>
        <p:blipFill>
          <a:blip r:embed="rId5"/>
          <a:stretch>
            <a:fillRect/>
          </a:stretch>
        </p:blipFill>
        <p:spPr>
          <a:xfrm>
            <a:off x="1006589" y="14526008"/>
            <a:ext cx="6401321" cy="4877410"/>
          </a:xfrm>
          <a:prstGeom prst="rect">
            <a:avLst/>
          </a:prstGeom>
        </p:spPr>
      </p:pic>
      <p:pic>
        <p:nvPicPr>
          <p:cNvPr id="9" name="图片 8"/>
          <p:cNvPicPr>
            <a:picLocks noChangeAspect="1"/>
          </p:cNvPicPr>
          <p:nvPr/>
        </p:nvPicPr>
        <p:blipFill>
          <a:blip r:embed="rId6"/>
          <a:stretch>
            <a:fillRect/>
          </a:stretch>
        </p:blipFill>
        <p:spPr>
          <a:xfrm>
            <a:off x="8623683" y="14526008"/>
            <a:ext cx="6035040" cy="4877410"/>
          </a:xfrm>
          <a:prstGeom prst="rect">
            <a:avLst/>
          </a:prstGeom>
        </p:spPr>
      </p:pic>
      <p:pic>
        <p:nvPicPr>
          <p:cNvPr id="10" name="图片 9"/>
          <p:cNvPicPr>
            <a:picLocks noChangeAspect="1"/>
          </p:cNvPicPr>
          <p:nvPr/>
        </p:nvPicPr>
        <p:blipFill>
          <a:blip r:embed="rId7"/>
          <a:stretch>
            <a:fillRect/>
          </a:stretch>
        </p:blipFill>
        <p:spPr>
          <a:xfrm>
            <a:off x="8394558" y="29951657"/>
            <a:ext cx="6646145" cy="5054600"/>
          </a:xfrm>
          <a:prstGeom prst="rect">
            <a:avLst/>
          </a:prstGeom>
        </p:spPr>
      </p:pic>
      <p:pic>
        <p:nvPicPr>
          <p:cNvPr id="11" name="图片 10"/>
          <p:cNvPicPr>
            <a:picLocks noChangeAspect="1"/>
          </p:cNvPicPr>
          <p:nvPr/>
        </p:nvPicPr>
        <p:blipFill>
          <a:blip r:embed="rId8"/>
          <a:stretch>
            <a:fillRect/>
          </a:stretch>
        </p:blipFill>
        <p:spPr>
          <a:xfrm>
            <a:off x="1071271" y="35292178"/>
            <a:ext cx="6737776" cy="5008895"/>
          </a:xfrm>
          <a:prstGeom prst="rect">
            <a:avLst/>
          </a:prstGeom>
        </p:spPr>
      </p:pic>
      <p:pic>
        <p:nvPicPr>
          <p:cNvPr id="12" name="图片 11"/>
          <p:cNvPicPr>
            <a:picLocks noChangeAspect="1"/>
          </p:cNvPicPr>
          <p:nvPr/>
        </p:nvPicPr>
        <p:blipFill>
          <a:blip r:embed="rId9"/>
          <a:stretch>
            <a:fillRect/>
          </a:stretch>
        </p:blipFill>
        <p:spPr>
          <a:xfrm>
            <a:off x="1037350" y="29837522"/>
            <a:ext cx="6771697" cy="5168735"/>
          </a:xfrm>
          <a:prstGeom prst="rect">
            <a:avLst/>
          </a:prstGeom>
        </p:spPr>
      </p:pic>
      <p:pic>
        <p:nvPicPr>
          <p:cNvPr id="13" name="图片 12"/>
          <p:cNvPicPr>
            <a:picLocks noChangeAspect="1"/>
          </p:cNvPicPr>
          <p:nvPr/>
        </p:nvPicPr>
        <p:blipFill>
          <a:blip r:embed="rId10"/>
          <a:stretch>
            <a:fillRect/>
          </a:stretch>
        </p:blipFill>
        <p:spPr>
          <a:xfrm rot="5400000">
            <a:off x="20522883" y="18018443"/>
            <a:ext cx="3890500" cy="13529852"/>
          </a:xfrm>
          <a:prstGeom prst="rect">
            <a:avLst/>
          </a:prstGeom>
        </p:spPr>
      </p:pic>
      <p:pic>
        <p:nvPicPr>
          <p:cNvPr id="14" name="图片 13"/>
          <p:cNvPicPr>
            <a:picLocks noChangeAspect="1"/>
          </p:cNvPicPr>
          <p:nvPr/>
        </p:nvPicPr>
        <p:blipFill>
          <a:blip r:embed="rId11"/>
          <a:stretch>
            <a:fillRect/>
          </a:stretch>
        </p:blipFill>
        <p:spPr>
          <a:xfrm>
            <a:off x="15751878" y="14387024"/>
            <a:ext cx="13481182" cy="3995223"/>
          </a:xfrm>
          <a:prstGeom prst="rect">
            <a:avLst/>
          </a:prstGeom>
        </p:spPr>
      </p:pic>
      <p:sp>
        <p:nvSpPr>
          <p:cNvPr id="28" name="Text Placeholder 342"/>
          <p:cNvSpPr>
            <a:spLocks noGrp="1"/>
          </p:cNvSpPr>
          <p:nvPr>
            <p:ph type="body" sz="quarter" idx="29"/>
          </p:nvPr>
        </p:nvSpPr>
        <p:spPr>
          <a:xfrm>
            <a:off x="15427658" y="37542406"/>
            <a:ext cx="14276605" cy="1011848"/>
          </a:xfrm>
        </p:spPr>
        <p:txBody>
          <a:bodyPr/>
          <a:lstStyle/>
          <a:p>
            <a:r>
              <a:rPr lang="zh-CN" altLang="en-US" sz="5400" dirty="0" smtClean="0"/>
              <a:t>联系</a:t>
            </a:r>
            <a:endParaRPr lang="en-US" sz="5400" dirty="0"/>
          </a:p>
        </p:txBody>
      </p:sp>
      <p:sp>
        <p:nvSpPr>
          <p:cNvPr id="30" name="Text Placeholder 342"/>
          <p:cNvSpPr>
            <a:spLocks noGrp="1"/>
          </p:cNvSpPr>
          <p:nvPr>
            <p:ph type="body" sz="quarter" idx="29"/>
          </p:nvPr>
        </p:nvSpPr>
        <p:spPr>
          <a:xfrm>
            <a:off x="15349403" y="39033073"/>
            <a:ext cx="14276605" cy="1627401"/>
          </a:xfrm>
        </p:spPr>
        <p:txBody>
          <a:bodyPr/>
          <a:lstStyle/>
          <a:p>
            <a:pPr algn="l"/>
            <a:r>
              <a:rPr lang="zh-CN" altLang="en-US" sz="5400" u="none" dirty="0"/>
              <a:t> </a:t>
            </a:r>
            <a:r>
              <a:rPr lang="zh-CN" altLang="en-US" sz="5400" u="none" dirty="0" smtClean="0"/>
              <a:t>    </a:t>
            </a:r>
            <a:r>
              <a:rPr lang="zh-CN" altLang="en-US" sz="4000" u="none" dirty="0">
                <a:latin typeface="Trebuchet MS" pitchFamily="34" charset="0"/>
              </a:rPr>
              <a:t>如有问题，联系邮箱：</a:t>
            </a:r>
            <a:r>
              <a:rPr lang="is-IS" altLang="zh-CN" sz="4000" u="none" dirty="0">
                <a:latin typeface="Trebuchet MS" pitchFamily="34" charset="0"/>
              </a:rPr>
              <a:t> </a:t>
            </a:r>
            <a:r>
              <a:rPr lang="is-IS" altLang="zh-CN" sz="4000" b="0" u="none" dirty="0">
                <a:latin typeface="Trebuchet MS" pitchFamily="34" charset="0"/>
                <a:hlinkClick r:id="rId12"/>
              </a:rPr>
              <a:t>407052625</a:t>
            </a:r>
            <a:r>
              <a:rPr lang="en-US" altLang="zh-CN" sz="4000" b="0" u="none" dirty="0">
                <a:latin typeface="Trebuchet MS" pitchFamily="34" charset="0"/>
                <a:hlinkClick r:id="rId12"/>
              </a:rPr>
              <a:t>@qq.com</a:t>
            </a:r>
            <a:r>
              <a:rPr lang="zh-CN" altLang="en-US" sz="4000" b="0" u="none" dirty="0">
                <a:latin typeface="Trebuchet MS" pitchFamily="34" charset="0"/>
              </a:rPr>
              <a:t> </a:t>
            </a:r>
            <a:r>
              <a:rPr lang="zh-CN" altLang="en-US" sz="4000" u="none" dirty="0">
                <a:latin typeface="Trebuchet MS" pitchFamily="34" charset="0"/>
              </a:rPr>
              <a:t>或者 </a:t>
            </a:r>
            <a:r>
              <a:rPr lang="en-US" altLang="zh-CN" sz="4000" u="none" dirty="0">
                <a:latin typeface="Trebuchet MS" pitchFamily="34" charset="0"/>
              </a:rPr>
              <a:t>ibeyondy_xxd@163.com</a:t>
            </a:r>
            <a:endParaRPr lang="en-US" sz="4000" u="none" dirty="0">
              <a:latin typeface="Trebuchet MS"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PosterPresentations.com-100CMx140CM</Template>
  <TotalTime>97</TotalTime>
  <Words>475</Words>
  <Application>Microsoft Macintosh PowerPoint</Application>
  <PresentationFormat>自定义</PresentationFormat>
  <Paragraphs>20</Paragraphs>
  <Slides>1</Slides>
  <Notes>1</Notes>
  <HiddenSlides>0</HiddenSlides>
  <MMClips>0</MMClips>
  <ScaleCrop>false</ScaleCrop>
  <HeadingPairs>
    <vt:vector size="8" baseType="variant">
      <vt:variant>
        <vt:lpstr>已用的字体</vt:lpstr>
      </vt:variant>
      <vt:variant>
        <vt:i4>4</vt:i4>
      </vt:variant>
      <vt:variant>
        <vt:lpstr>主题</vt:lpstr>
      </vt:variant>
      <vt:variant>
        <vt:i4>2</vt:i4>
      </vt:variant>
      <vt:variant>
        <vt:lpstr>嵌入 OLE 服务器</vt:lpstr>
      </vt:variant>
      <vt:variant>
        <vt:i4>1</vt:i4>
      </vt:variant>
      <vt:variant>
        <vt:lpstr>幻灯片标题</vt:lpstr>
      </vt:variant>
      <vt:variant>
        <vt:i4>1</vt:i4>
      </vt:variant>
    </vt:vector>
  </HeadingPairs>
  <TitlesOfParts>
    <vt:vector size="8" baseType="lpstr">
      <vt:lpstr>Calibri</vt:lpstr>
      <vt:lpstr>Trebuchet MS</vt:lpstr>
      <vt:lpstr>宋体</vt:lpstr>
      <vt:lpstr>Arial</vt:lpstr>
      <vt:lpstr>PosterPresentations.com-100CMx140CM</vt:lpstr>
      <vt:lpstr>Classic - Wide Center</vt:lpstr>
      <vt:lpstr>Image</vt:lpstr>
      <vt:lpstr>PowerPoint 演示文稿</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template._x000d__x000d__x000d_
1-866-649-3004           _x000d__x000d__x000d_
 (c)PosterPresentations.com</dc:description>
  <cp:lastModifiedBy>XuDong Xiao</cp:lastModifiedBy>
  <cp:revision>72</cp:revision>
  <dcterms:created xsi:type="dcterms:W3CDTF">2012-02-10T00:21:00Z</dcterms:created>
  <dcterms:modified xsi:type="dcterms:W3CDTF">2016-04-04T11:15:10Z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