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3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052A-3851-401A-A9F7-F3F3779C321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124F-E973-4CB1-9F39-2D187AE7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csdn.net/alanguoo/article/details/771985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changzoe/article/details/78845756" TargetMode="External"/><Relationship Id="rId5" Type="http://schemas.openxmlformats.org/officeDocument/2006/relationships/hyperlink" Target="https://blog.csdn.net/sinat_35930259/article/details/80002213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csdn.net/u011008379/article/details/5141939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5" y="256620"/>
            <a:ext cx="6555911" cy="2717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10" r="-1"/>
          <a:stretch/>
        </p:blipFill>
        <p:spPr>
          <a:xfrm>
            <a:off x="203954" y="2974019"/>
            <a:ext cx="6555911" cy="10421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3" y="4016165"/>
            <a:ext cx="4021817" cy="27544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8206" y="896228"/>
            <a:ext cx="11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票的等级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36490" y="1781374"/>
            <a:ext cx="216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在船上兄弟、配偶的数目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36490" y="2302307"/>
            <a:ext cx="247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在船上父母、孩子的数目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36490" y="2650355"/>
            <a:ext cx="11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票号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36490" y="2988460"/>
            <a:ext cx="56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票价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36490" y="3294791"/>
            <a:ext cx="112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所</a:t>
            </a:r>
            <a:r>
              <a:rPr lang="zh-CN" altLang="en-US" sz="1400" dirty="0" smtClean="0"/>
              <a:t>住的客舱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1379" y="3761298"/>
            <a:ext cx="114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上船的地点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8070" y="399495"/>
            <a:ext cx="9827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中是否含有</a:t>
            </a:r>
            <a:r>
              <a:rPr lang="en-US" altLang="zh-CN" dirty="0" smtClean="0"/>
              <a:t>nan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np.where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np.isnan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data_train</a:t>
            </a:r>
            <a:r>
              <a:rPr lang="en-US" altLang="zh-CN" dirty="0" smtClean="0"/>
              <a:t>[‘Age’]))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df.isnull</a:t>
            </a:r>
            <a:r>
              <a:rPr lang="en-US" altLang="zh-CN" dirty="0" smtClean="0"/>
              <a:t>().sum()</a:t>
            </a:r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https://blog.csdn.net/alanguoo/article/details/77198503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" y="1710893"/>
            <a:ext cx="2762250" cy="2228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070" y="4105915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查看每列</a:t>
            </a:r>
            <a:r>
              <a:rPr lang="en-US" altLang="zh-CN" dirty="0" smtClean="0"/>
              <a:t>nan</a:t>
            </a:r>
            <a:r>
              <a:rPr lang="zh-CN" altLang="en-US" dirty="0" smtClean="0"/>
              <a:t>的数目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88" y="1680731"/>
            <a:ext cx="2647950" cy="2609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55254" y="447524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info()</a:t>
            </a:r>
            <a:r>
              <a:rPr lang="zh-CN" altLang="en-US" dirty="0" smtClean="0"/>
              <a:t>来查看信息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3475" y="5029245"/>
            <a:ext cx="63889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subplot</a:t>
            </a:r>
            <a:r>
              <a:rPr lang="zh-CN" altLang="en-US" dirty="0" smtClean="0"/>
              <a:t>画子图和</a:t>
            </a:r>
            <a:r>
              <a:rPr lang="en-US" altLang="zh-CN" dirty="0" smtClean="0"/>
              <a:t>subplot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subplots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https://blog.csdn.net/sinat_35930259/article/details/80002213</a:t>
            </a:r>
            <a:endParaRPr lang="en-US" altLang="zh-CN" dirty="0" smtClean="0"/>
          </a:p>
          <a:p>
            <a:r>
              <a:rPr lang="zh-CN" altLang="en-US" dirty="0" smtClean="0"/>
              <a:t>多种画图方式</a:t>
            </a:r>
            <a:r>
              <a:rPr lang="en-US" altLang="zh-CN" dirty="0" smtClean="0"/>
              <a:t>subplot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subplot2grid</a:t>
            </a:r>
          </a:p>
          <a:p>
            <a:r>
              <a:rPr lang="en-US" altLang="zh-CN" dirty="0" smtClean="0">
                <a:hlinkClick r:id="rId6"/>
              </a:rPr>
              <a:t>https://blog.csdn.net/changzoe/article/details/78845756</a:t>
            </a:r>
            <a:endParaRPr lang="en-US" altLang="zh-CN" dirty="0" smtClean="0"/>
          </a:p>
          <a:p>
            <a:r>
              <a:rPr lang="en-US" altLang="zh-CN" dirty="0"/>
              <a:t>https://blog.csdn.net/sinat_36772813/article/details/77448594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0707" y="5029245"/>
            <a:ext cx="470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画图基本示例</a:t>
            </a:r>
            <a:endParaRPr lang="en-US" altLang="zh-CN" dirty="0" smtClean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://blog.csdn.net/dengjiaxing0321/article/details/70477150</a:t>
            </a:r>
          </a:p>
        </p:txBody>
      </p:sp>
    </p:spTree>
    <p:extLst>
      <p:ext uri="{BB962C8B-B14F-4D97-AF65-F5344CB8AC3E}">
        <p14:creationId xmlns:p14="http://schemas.microsoft.com/office/powerpoint/2010/main" val="281497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9" y="603172"/>
            <a:ext cx="3067050" cy="73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7297" y="754602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value_counts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来统计频率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9" y="1681069"/>
            <a:ext cx="4400550" cy="2714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40676" y="2201662"/>
            <a:ext cx="398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画柱状图方法：</a:t>
            </a:r>
            <a:endParaRPr lang="en-US" altLang="zh-CN" dirty="0" smtClean="0"/>
          </a:p>
          <a:p>
            <a:r>
              <a:rPr lang="en-US" altLang="zh-CN" dirty="0" smtClean="0"/>
              <a:t>1.data.plot(kind=‘bar’)</a:t>
            </a:r>
          </a:p>
          <a:p>
            <a:r>
              <a:rPr lang="en-US" altLang="zh-CN" dirty="0" smtClean="0"/>
              <a:t>2.plt.bar(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建议使用第一种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7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3379" y="630314"/>
            <a:ext cx="783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首先，这个模型是二分类问题（获救与未获救），大部分分类模型都能使用，例如</a:t>
            </a:r>
            <a:r>
              <a:rPr lang="en-US" altLang="zh-CN" dirty="0" smtClean="0"/>
              <a:t>KNN,</a:t>
            </a:r>
            <a:r>
              <a:rPr lang="en-US" altLang="zh-CN" dirty="0" smtClean="0">
                <a:solidFill>
                  <a:srgbClr val="FF0000"/>
                </a:solidFill>
              </a:rPr>
              <a:t>SVM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LR</a:t>
            </a:r>
            <a:r>
              <a:rPr lang="en-US" altLang="zh-CN" dirty="0" smtClean="0"/>
              <a:t>,</a:t>
            </a:r>
            <a:r>
              <a:rPr lang="zh-CN" altLang="en-US" dirty="0" smtClean="0"/>
              <a:t>朴素贝叶斯，</a:t>
            </a:r>
            <a:r>
              <a:rPr lang="en-US" altLang="zh-CN" dirty="0" smtClean="0">
                <a:solidFill>
                  <a:srgbClr val="FF0000"/>
                </a:solidFill>
              </a:rPr>
              <a:t>GBDT,XGBOOST,ADABOOST,RF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1537680"/>
            <a:ext cx="2695575" cy="262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7398" y="1537680"/>
            <a:ext cx="660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Embarked</a:t>
            </a:r>
            <a:r>
              <a:rPr lang="zh-CN" altLang="en-US" dirty="0" smtClean="0"/>
              <a:t>中存在缺省值，需要进行填充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Embarked</a:t>
            </a:r>
            <a:r>
              <a:rPr lang="zh-CN" altLang="en-US" dirty="0" smtClean="0"/>
              <a:t>缺省值少，可以使用众数填充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年龄的话需要特别处理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17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8" y="284086"/>
            <a:ext cx="8031139" cy="4010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5926" y="4705165"/>
            <a:ext cx="6590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住三等舱的乘客人数最多，而头等舱和二等舱的人数几乎相等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男性的人数几乎是女性的两倍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每个舱位最多人数的年龄段都不相同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地上船的人数最多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1710" y="4453968"/>
            <a:ext cx="4400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所以初步认为影响获救情况的因素有：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性别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乘客等级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上船地点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年龄（但这个变量有缺省值）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26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9" y="230727"/>
            <a:ext cx="3658154" cy="2903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994" y="230727"/>
            <a:ext cx="3764737" cy="2903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143" y="230727"/>
            <a:ext cx="3677681" cy="29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229" y="346229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的中文乱码问题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blog.csdn.net/u011008379/article/details/51419399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0416" y="1420427"/>
            <a:ext cx="6977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数据的认识太重要了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数据</a:t>
            </a:r>
            <a:r>
              <a:rPr lang="zh-CN" altLang="en-US" dirty="0"/>
              <a:t>中的特殊点</a:t>
            </a:r>
            <a:r>
              <a:rPr lang="en-US" altLang="zh-CN" dirty="0"/>
              <a:t>/</a:t>
            </a:r>
            <a:r>
              <a:rPr lang="zh-CN" altLang="en-US" dirty="0"/>
              <a:t>离群点的分析和处理太重要了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特征</a:t>
            </a:r>
            <a:r>
              <a:rPr lang="zh-CN" altLang="en-US" dirty="0"/>
              <a:t>工程</a:t>
            </a:r>
            <a:r>
              <a:rPr lang="en-US" altLang="zh-CN" dirty="0"/>
              <a:t>(feature engineering)</a:t>
            </a:r>
            <a:r>
              <a:rPr lang="zh-CN" altLang="en-US" dirty="0"/>
              <a:t>太重要了！在很多</a:t>
            </a:r>
            <a:r>
              <a:rPr lang="en-US" altLang="zh-CN" dirty="0" err="1"/>
              <a:t>Kaggle</a:t>
            </a:r>
            <a:r>
              <a:rPr lang="zh-CN" altLang="en-US" dirty="0"/>
              <a:t>的场景下，甚至比</a:t>
            </a:r>
            <a:r>
              <a:rPr lang="en-US" altLang="zh-CN" dirty="0"/>
              <a:t>model</a:t>
            </a:r>
            <a:r>
              <a:rPr lang="zh-CN" altLang="en-US" dirty="0"/>
              <a:t>本身还要</a:t>
            </a:r>
            <a:r>
              <a:rPr lang="zh-CN" altLang="en-US" dirty="0" smtClean="0"/>
              <a:t>重要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要</a:t>
            </a:r>
            <a:r>
              <a:rPr lang="zh-CN" altLang="en-US" dirty="0"/>
              <a:t>做模型融合</a:t>
            </a:r>
            <a:r>
              <a:rPr lang="en-US" altLang="zh-CN" dirty="0"/>
              <a:t>(model ensemble)</a:t>
            </a:r>
            <a:r>
              <a:rPr lang="zh-CN" altLang="en-US" dirty="0"/>
              <a:t>啊啊啊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" y="3048623"/>
            <a:ext cx="80867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346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shunge</dc:creator>
  <cp:lastModifiedBy>deng shunge</cp:lastModifiedBy>
  <cp:revision>23</cp:revision>
  <dcterms:created xsi:type="dcterms:W3CDTF">2018-07-10T13:35:19Z</dcterms:created>
  <dcterms:modified xsi:type="dcterms:W3CDTF">2018-07-14T12:07:14Z</dcterms:modified>
</cp:coreProperties>
</file>