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8"/>
  </p:notesMasterIdLst>
  <p:sldIdLst>
    <p:sldId id="391" r:id="rId2"/>
    <p:sldId id="408" r:id="rId3"/>
    <p:sldId id="466" r:id="rId4"/>
    <p:sldId id="465" r:id="rId5"/>
    <p:sldId id="440" r:id="rId6"/>
    <p:sldId id="461" r:id="rId7"/>
    <p:sldId id="453" r:id="rId8"/>
    <p:sldId id="468" r:id="rId9"/>
    <p:sldId id="456" r:id="rId10"/>
    <p:sldId id="471" r:id="rId11"/>
    <p:sldId id="472" r:id="rId12"/>
    <p:sldId id="473" r:id="rId13"/>
    <p:sldId id="474" r:id="rId14"/>
    <p:sldId id="475" r:id="rId15"/>
    <p:sldId id="469" r:id="rId16"/>
    <p:sldId id="478" r:id="rId17"/>
    <p:sldId id="458" r:id="rId18"/>
    <p:sldId id="454" r:id="rId19"/>
    <p:sldId id="476" r:id="rId20"/>
    <p:sldId id="477" r:id="rId21"/>
    <p:sldId id="479" r:id="rId22"/>
    <p:sldId id="480" r:id="rId23"/>
    <p:sldId id="481" r:id="rId24"/>
    <p:sldId id="459" r:id="rId25"/>
    <p:sldId id="442" r:id="rId26"/>
    <p:sldId id="433" r:id="rId27"/>
    <p:sldId id="346" r:id="rId28"/>
    <p:sldId id="464" r:id="rId29"/>
    <p:sldId id="422" r:id="rId30"/>
    <p:sldId id="448" r:id="rId31"/>
    <p:sldId id="437" r:id="rId32"/>
    <p:sldId id="421" r:id="rId33"/>
    <p:sldId id="450" r:id="rId34"/>
    <p:sldId id="455" r:id="rId35"/>
    <p:sldId id="444" r:id="rId36"/>
    <p:sldId id="470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577" userDrawn="1">
          <p15:clr>
            <a:srgbClr val="A4A3A4"/>
          </p15:clr>
        </p15:guide>
        <p15:guide id="4" pos="4059" userDrawn="1">
          <p15:clr>
            <a:srgbClr val="A4A3A4"/>
          </p15:clr>
        </p15:guide>
        <p15:guide id="5" orient="horz" pos="259" userDrawn="1">
          <p15:clr>
            <a:srgbClr val="A4A3A4"/>
          </p15:clr>
        </p15:guide>
        <p15:guide id="6" pos="1701" userDrawn="1">
          <p15:clr>
            <a:srgbClr val="A4A3A4"/>
          </p15:clr>
        </p15:guide>
        <p15:guide id="7" pos="2880" userDrawn="1">
          <p15:clr>
            <a:srgbClr val="A4A3A4"/>
          </p15:clr>
        </p15:guide>
        <p15:guide id="8" pos="1973" userDrawn="1">
          <p15:clr>
            <a:srgbClr val="A4A3A4"/>
          </p15:clr>
        </p15:guide>
        <p15:guide id="9" pos="3787" userDrawn="1">
          <p15:clr>
            <a:srgbClr val="A4A3A4"/>
          </p15:clr>
        </p15:guide>
        <p15:guide id="10" orient="horz" pos="1620" userDrawn="1">
          <p15:clr>
            <a:srgbClr val="A4A3A4"/>
          </p15:clr>
        </p15:guide>
        <p15:guide id="11" pos="748" userDrawn="1">
          <p15:clr>
            <a:srgbClr val="A4A3A4"/>
          </p15:clr>
        </p15:guide>
        <p15:guide id="12" orient="horz" pos="23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200"/>
    <a:srgbClr val="F3CE2F"/>
    <a:srgbClr val="3F3F3F"/>
    <a:srgbClr val="3598DB"/>
    <a:srgbClr val="F4D242"/>
    <a:srgbClr val="F2CA22"/>
    <a:srgbClr val="FCFCFC"/>
    <a:srgbClr val="F1C40F"/>
    <a:srgbClr val="636B66"/>
    <a:srgbClr val="EE6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11" autoAdjust="0"/>
    <p:restoredTop sz="92736" autoAdjust="0"/>
  </p:normalViewPr>
  <p:slideViewPr>
    <p:cSldViewPr>
      <p:cViewPr varScale="1">
        <p:scale>
          <a:sx n="94" d="100"/>
          <a:sy n="94" d="100"/>
        </p:scale>
        <p:origin x="714" y="60"/>
      </p:cViewPr>
      <p:guideLst>
        <p:guide orient="horz" pos="577"/>
        <p:guide pos="4059"/>
        <p:guide orient="horz" pos="259"/>
        <p:guide pos="1701"/>
        <p:guide pos="2880"/>
        <p:guide pos="1973"/>
        <p:guide pos="3787"/>
        <p:guide orient="horz" pos="1620"/>
        <p:guide pos="748"/>
        <p:guide orient="horz" pos="2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793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4A-4A75-9447-BDC124B8C80A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4A-4A75-9447-BDC124B8C80A}"/>
              </c:ext>
            </c:extLst>
          </c:dP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1st Qtr</c:v>
                      </c:pt>
                      <c:pt idx="1">
                        <c:v>2nd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D04A-4A75-9447-BDC124B8C8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7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chemeClr val="accent6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793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90-45FE-B64F-7EB1C8C3C9E1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90-45FE-B64F-7EB1C8C3C9E1}"/>
              </c:ext>
            </c:extLst>
          </c:dP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1st Qtr</c:v>
                      </c:pt>
                      <c:pt idx="1">
                        <c:v>2nd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D590-45FE-B64F-7EB1C8C3C9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77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chemeClr val="accent6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0"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A9-4ABA-B0D5-14F1E09AE24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DA9-4ABA-B0D5-14F1E09AE24F}"/>
              </c:ext>
            </c:extLst>
          </c:dP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1st Qtr</c:v>
                      </c:pt>
                      <c:pt idx="1">
                        <c:v>2nd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DDA9-4ABA-B0D5-14F1E09AE2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2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pattFill prst="dkVert">
              <a:fgClr>
                <a:schemeClr val="accent1"/>
              </a:fgClr>
              <a:bgClr>
                <a:schemeClr val="bg2"/>
              </a:bgClr>
            </a:pattFill>
            <a:ln>
              <a:solidFill>
                <a:schemeClr val="bg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US</c:v>
                </c:pt>
                <c:pt idx="1">
                  <c:v>Brazil</c:v>
                </c:pt>
                <c:pt idx="2">
                  <c:v>Australia</c:v>
                </c:pt>
                <c:pt idx="3">
                  <c:v>China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28</c:v>
                </c:pt>
                <c:pt idx="2">
                  <c:v>19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B8-4794-BED4-AB206EF3AA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"/>
        <c:axId val="-1123104208"/>
        <c:axId val="-1123098768"/>
      </c:barChart>
      <c:catAx>
        <c:axId val="-1123104208"/>
        <c:scaling>
          <c:orientation val="maxMin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-1123098768"/>
        <c:crosses val="autoZero"/>
        <c:auto val="1"/>
        <c:lblAlgn val="ctr"/>
        <c:lblOffset val="100"/>
        <c:noMultiLvlLbl val="0"/>
      </c:catAx>
      <c:valAx>
        <c:axId val="-1123098768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-112310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US</c:v>
                </c:pt>
                <c:pt idx="1">
                  <c:v>Brazil</c:v>
                </c:pt>
                <c:pt idx="2">
                  <c:v>Australia</c:v>
                </c:pt>
                <c:pt idx="3">
                  <c:v>China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28</c:v>
                </c:pt>
                <c:pt idx="2">
                  <c:v>19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99-45EC-A44F-48B42F38B9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"/>
        <c:axId val="-1123093872"/>
        <c:axId val="-1123101488"/>
      </c:barChart>
      <c:catAx>
        <c:axId val="-1123093872"/>
        <c:scaling>
          <c:orientation val="maxMin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-1123101488"/>
        <c:crosses val="autoZero"/>
        <c:auto val="1"/>
        <c:lblAlgn val="ctr"/>
        <c:lblOffset val="100"/>
        <c:noMultiLvlLbl val="0"/>
      </c:catAx>
      <c:valAx>
        <c:axId val="-1123101488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-1123093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US</c:v>
                </c:pt>
                <c:pt idx="1">
                  <c:v>Brazil</c:v>
                </c:pt>
                <c:pt idx="2">
                  <c:v>Australia</c:v>
                </c:pt>
                <c:pt idx="3">
                  <c:v>China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28</c:v>
                </c:pt>
                <c:pt idx="2">
                  <c:v>19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B7-45E1-BA45-B6BFBD7941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"/>
        <c:axId val="-1123096048"/>
        <c:axId val="-1123095504"/>
      </c:barChart>
      <c:catAx>
        <c:axId val="-1123096048"/>
        <c:scaling>
          <c:orientation val="maxMin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-1123095504"/>
        <c:crosses val="autoZero"/>
        <c:auto val="1"/>
        <c:lblAlgn val="ctr"/>
        <c:lblOffset val="100"/>
        <c:noMultiLvlLbl val="0"/>
      </c:catAx>
      <c:valAx>
        <c:axId val="-1123095504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-112309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explosion val="12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BED6-40DC-AA9B-374D6A77E782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BED6-40DC-AA9B-374D6A77E782}"/>
              </c:ext>
            </c:extLst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BED6-40DC-AA9B-374D6A77E782}"/>
              </c:ext>
            </c:extLst>
          </c:dPt>
          <c:dPt>
            <c:idx val="3"/>
            <c:bubble3D val="0"/>
            <c:spPr>
              <a:solidFill>
                <a:schemeClr val="bg2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7-BED6-40DC-AA9B-374D6A77E78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>
                      <a:solidFill>
                        <a:schemeClr val="bg2"/>
                      </a:solidFill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BED6-40DC-AA9B-374D6A77E782}"/>
                </c:ext>
              </c:extLst>
            </c:dLbl>
            <c:dLbl>
              <c:idx val="1"/>
              <c:layout>
                <c:manualLayout>
                  <c:x val="-2.8591815542186615E-2"/>
                  <c:y val="-6.229064760312429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ED6-40DC-AA9B-374D6A77E7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tx2"/>
                    </a:solidFill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ED6-40DC-AA9B-374D6A77E7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2239-6C6F-472F-B175-F0FADCEE2BD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5570-FE69-4FDF-99DA-8CDE4364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44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18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5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98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56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16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21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9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4248" y="4767263"/>
            <a:ext cx="2133600" cy="273844"/>
          </a:xfrm>
        </p:spPr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 txBox="1">
            <a:spLocks/>
          </p:cNvSpPr>
          <p:nvPr userDrawn="1"/>
        </p:nvSpPr>
        <p:spPr>
          <a:xfrm>
            <a:off x="8395675" y="4869408"/>
            <a:ext cx="725405" cy="352697"/>
          </a:xfrm>
          <a:prstGeom prst="ellipse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068952F-5E95-44E1-9562-3F7BE09D45B9}" type="slidenum">
              <a:rPr lang="en-US" sz="900" kern="1200" smtClean="0">
                <a:solidFill>
                  <a:srgbClr val="F0F6F4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900" kern="1200" dirty="0">
              <a:solidFill>
                <a:srgbClr val="F0F6F4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5"/>
                    </a14:imgEffect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21080" cy="516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64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 txBox="1">
            <a:spLocks/>
          </p:cNvSpPr>
          <p:nvPr userDrawn="1"/>
        </p:nvSpPr>
        <p:spPr>
          <a:xfrm>
            <a:off x="8395675" y="4869408"/>
            <a:ext cx="725405" cy="352697"/>
          </a:xfrm>
          <a:prstGeom prst="ellipse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068952F-5E95-44E1-9562-3F7BE09D45B9}" type="slidenum">
              <a:rPr lang="en-US" sz="900" kern="1200" smtClean="0">
                <a:solidFill>
                  <a:srgbClr val="F0F6F4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900" kern="1200" dirty="0">
              <a:solidFill>
                <a:srgbClr val="F0F6F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928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 txBox="1">
            <a:spLocks/>
          </p:cNvSpPr>
          <p:nvPr userDrawn="1"/>
        </p:nvSpPr>
        <p:spPr>
          <a:xfrm>
            <a:off x="8395675" y="4869408"/>
            <a:ext cx="725405" cy="352697"/>
          </a:xfrm>
          <a:prstGeom prst="ellipse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068952F-5E95-44E1-9562-3F7BE09D45B9}" type="slidenum">
              <a:rPr lang="en-US" sz="900" kern="1200" smtClean="0">
                <a:solidFill>
                  <a:srgbClr val="F0F6F4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900" kern="1200" dirty="0">
              <a:solidFill>
                <a:srgbClr val="F0F6F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30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图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 txBox="1">
            <a:spLocks/>
          </p:cNvSpPr>
          <p:nvPr userDrawn="1"/>
        </p:nvSpPr>
        <p:spPr>
          <a:xfrm>
            <a:off x="8395675" y="4869408"/>
            <a:ext cx="725405" cy="352697"/>
          </a:xfrm>
          <a:prstGeom prst="ellipse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068952F-5E95-44E1-9562-3F7BE09D45B9}" type="slidenum">
              <a:rPr lang="en-US" sz="900" kern="1200" smtClean="0">
                <a:solidFill>
                  <a:srgbClr val="F0F6F4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900" kern="1200" dirty="0">
              <a:solidFill>
                <a:srgbClr val="F0F6F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1351655" y="4244757"/>
            <a:ext cx="1131031" cy="89874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0"/>
          </p:nvPr>
        </p:nvSpPr>
        <p:spPr>
          <a:xfrm>
            <a:off x="2497651" y="4244757"/>
            <a:ext cx="1131031" cy="89874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/>
          </p:nvPr>
        </p:nvSpPr>
        <p:spPr>
          <a:xfrm>
            <a:off x="3635896" y="4246587"/>
            <a:ext cx="1131031" cy="89874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/>
          </p:nvPr>
        </p:nvSpPr>
        <p:spPr>
          <a:xfrm>
            <a:off x="4789106" y="4244757"/>
            <a:ext cx="1131031" cy="89874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5940152" y="4244757"/>
            <a:ext cx="1131031" cy="89874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7091198" y="4244603"/>
            <a:ext cx="1131031" cy="89874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3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单图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64904" y="1214911"/>
            <a:ext cx="3878759" cy="2628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56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96225" y="1433078"/>
            <a:ext cx="2854234" cy="23204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/>
          </p:nvPr>
        </p:nvSpPr>
        <p:spPr>
          <a:xfrm>
            <a:off x="5688431" y="2091676"/>
            <a:ext cx="2023470" cy="166894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/>
          </p:nvPr>
        </p:nvSpPr>
        <p:spPr>
          <a:xfrm>
            <a:off x="1691680" y="2084576"/>
            <a:ext cx="2023470" cy="166894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0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母子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1"/>
          </p:nvPr>
        </p:nvSpPr>
        <p:spPr>
          <a:xfrm>
            <a:off x="5521890" y="3137833"/>
            <a:ext cx="2119425" cy="174109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64319" y="1526909"/>
            <a:ext cx="2116286" cy="181736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19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母子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0"/>
          </p:nvPr>
        </p:nvSpPr>
        <p:spPr>
          <a:xfrm>
            <a:off x="785156" y="1560373"/>
            <a:ext cx="2202668" cy="220445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3470653" y="1551074"/>
            <a:ext cx="2202668" cy="220445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/>
          </p:nvPr>
        </p:nvSpPr>
        <p:spPr>
          <a:xfrm>
            <a:off x="6134652" y="1583941"/>
            <a:ext cx="2202668" cy="220445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09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1"/>
          </p:nvPr>
        </p:nvSpPr>
        <p:spPr>
          <a:xfrm>
            <a:off x="6902077" y="1526239"/>
            <a:ext cx="1080000" cy="108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0"/>
          </p:nvPr>
        </p:nvSpPr>
        <p:spPr>
          <a:xfrm>
            <a:off x="4006468" y="1513917"/>
            <a:ext cx="1080000" cy="108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5983" y="1517537"/>
            <a:ext cx="1080000" cy="108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7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idx="12"/>
          </p:nvPr>
        </p:nvSpPr>
        <p:spPr>
          <a:xfrm>
            <a:off x="714866" y="2807004"/>
            <a:ext cx="1467250" cy="14647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/>
          </p:nvPr>
        </p:nvSpPr>
        <p:spPr>
          <a:xfrm>
            <a:off x="4049403" y="2820380"/>
            <a:ext cx="1467250" cy="14647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/>
          </p:nvPr>
        </p:nvSpPr>
        <p:spPr>
          <a:xfrm>
            <a:off x="5516653" y="1335555"/>
            <a:ext cx="1467250" cy="14647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2116" y="1335555"/>
            <a:ext cx="1467250" cy="14647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70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/>
          </p:nvPr>
        </p:nvSpPr>
        <p:spPr>
          <a:xfrm>
            <a:off x="5829831" y="3179558"/>
            <a:ext cx="1483269" cy="1466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74652" y="1334735"/>
            <a:ext cx="1474713" cy="1466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7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 txBox="1">
            <a:spLocks/>
          </p:cNvSpPr>
          <p:nvPr userDrawn="1"/>
        </p:nvSpPr>
        <p:spPr>
          <a:xfrm>
            <a:off x="8395675" y="4869408"/>
            <a:ext cx="725405" cy="352697"/>
          </a:xfrm>
          <a:prstGeom prst="ellipse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068952F-5E95-44E1-9562-3F7BE09D45B9}" type="slidenum">
              <a:rPr lang="en-US" sz="900" kern="1200" smtClean="0">
                <a:solidFill>
                  <a:srgbClr val="F0F6F4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900" kern="1200" dirty="0">
              <a:solidFill>
                <a:srgbClr val="F0F6F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053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  <p:sldLayoutId id="2147483663" r:id="rId3"/>
    <p:sldLayoutId id="2147483671" r:id="rId4"/>
    <p:sldLayoutId id="2147483674" r:id="rId5"/>
    <p:sldLayoutId id="2147483664" r:id="rId6"/>
    <p:sldLayoutId id="2147483673" r:id="rId7"/>
    <p:sldLayoutId id="2147483670" r:id="rId8"/>
    <p:sldLayoutId id="2147483661" r:id="rId9"/>
    <p:sldLayoutId id="2147483677" r:id="rId10"/>
    <p:sldLayoutId id="2147483676" r:id="rId11"/>
    <p:sldLayoutId id="2147483675" r:id="rId12"/>
    <p:sldLayoutId id="214748366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 flipV="1">
            <a:off x="2534326" y="165331"/>
            <a:ext cx="2228876" cy="4778263"/>
          </a:xfrm>
          <a:prstGeom prst="rect">
            <a:avLst/>
          </a:prstGeom>
          <a:solidFill>
            <a:srgbClr val="F3CE2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 b="1" dirty="0" smtClean="0">
              <a:cs typeface="+mn-ea"/>
              <a:sym typeface="+mn-lt"/>
            </a:endParaRPr>
          </a:p>
          <a:p>
            <a:pPr algn="ctr"/>
            <a:endParaRPr lang="en-US" sz="1100" b="1" dirty="0">
              <a:cs typeface="+mn-ea"/>
              <a:sym typeface="+mn-lt"/>
            </a:endParaRPr>
          </a:p>
          <a:p>
            <a:pPr algn="ctr"/>
            <a:endParaRPr lang="en-US" sz="1100" b="1" dirty="0" smtClean="0">
              <a:cs typeface="+mn-ea"/>
              <a:sym typeface="+mn-lt"/>
            </a:endParaRPr>
          </a:p>
        </p:txBody>
      </p:sp>
      <p:sp>
        <p:nvSpPr>
          <p:cNvPr id="10" name="流程图: 手动输入 9"/>
          <p:cNvSpPr/>
          <p:nvPr/>
        </p:nvSpPr>
        <p:spPr>
          <a:xfrm rot="5400000" flipV="1">
            <a:off x="5139481" y="800536"/>
            <a:ext cx="2228876" cy="3507854"/>
          </a:xfrm>
          <a:prstGeom prst="flowChartManualInput">
            <a:avLst/>
          </a:prstGeom>
          <a:solidFill>
            <a:srgbClr val="3598D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 b="1" dirty="0" smtClean="0">
              <a:cs typeface="+mn-ea"/>
              <a:sym typeface="+mn-lt"/>
            </a:endParaRPr>
          </a:p>
          <a:p>
            <a:pPr algn="ctr"/>
            <a:endParaRPr lang="en-US" sz="1100" b="1" dirty="0">
              <a:cs typeface="+mn-ea"/>
              <a:sym typeface="+mn-lt"/>
            </a:endParaRPr>
          </a:p>
          <a:p>
            <a:pPr algn="ctr"/>
            <a:endParaRPr lang="en-US" sz="1100" b="1" dirty="0" smtClean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29653" y="1568862"/>
            <a:ext cx="55406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2"/>
                </a:solidFill>
                <a:latin typeface="Franklin Gothic Demi" panose="020B0703020102020204" pitchFamily="34" charset="0"/>
              </a:rPr>
              <a:t>Cocos Creator Inspector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3655070" y="3989230"/>
            <a:ext cx="1440160" cy="36004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419872" y="3939902"/>
            <a:ext cx="1910556" cy="458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HUZI</a:t>
            </a:r>
            <a:endParaRPr lang="en-US" sz="2000" dirty="0">
              <a:solidFill>
                <a:schemeClr val="bg2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309681" y="4398599"/>
            <a:ext cx="407625" cy="349917"/>
            <a:chOff x="4194105" y="2009184"/>
            <a:chExt cx="1097975" cy="942534"/>
          </a:xfrm>
        </p:grpSpPr>
        <p:sp>
          <p:nvSpPr>
            <p:cNvPr id="14" name="矩形 13"/>
            <p:cNvSpPr/>
            <p:nvPr/>
          </p:nvSpPr>
          <p:spPr>
            <a:xfrm>
              <a:off x="4194105" y="2009184"/>
              <a:ext cx="1097975" cy="942534"/>
            </a:xfrm>
            <a:prstGeom prst="rect">
              <a:avLst/>
            </a:prstGeom>
            <a:solidFill>
              <a:srgbClr val="3598D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0800000">
              <a:off x="4625210" y="2408692"/>
              <a:ext cx="431999" cy="29523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0" y="4378708"/>
            <a:ext cx="539552" cy="256795"/>
            <a:chOff x="0" y="4378708"/>
            <a:chExt cx="539552" cy="25679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0" y="4378708"/>
              <a:ext cx="539552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4488562"/>
              <a:ext cx="539552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4589784"/>
              <a:ext cx="539552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 rot="5400000">
            <a:off x="8745827" y="141379"/>
            <a:ext cx="539552" cy="256795"/>
            <a:chOff x="1461439" y="560474"/>
            <a:chExt cx="539552" cy="25679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461439" y="560474"/>
              <a:ext cx="539552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461439" y="670328"/>
              <a:ext cx="539552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461439" y="771550"/>
              <a:ext cx="539552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27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文框 11"/>
          <p:cNvSpPr/>
          <p:nvPr/>
        </p:nvSpPr>
        <p:spPr>
          <a:xfrm>
            <a:off x="467543" y="339502"/>
            <a:ext cx="4632553" cy="4519689"/>
          </a:xfrm>
          <a:prstGeom prst="frame">
            <a:avLst>
              <a:gd name="adj1" fmla="val 29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04048" y="3021255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004048" y="1192455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45766" y="555526"/>
            <a:ext cx="3080559" cy="950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40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content-script</a:t>
            </a:r>
            <a:endParaRPr lang="en-US" altLang="zh-CN" sz="4000" b="1" dirty="0" smtClean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059929" y="1808633"/>
            <a:ext cx="2760543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和原页面共享</a:t>
            </a:r>
            <a:r>
              <a:rPr lang="en-US" altLang="zh-CN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DOM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树。</a:t>
            </a:r>
            <a:endParaRPr lang="en-US" altLang="zh-CN" sz="2000" dirty="0" smtClean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和原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页面不共享</a:t>
            </a:r>
            <a:r>
              <a:rPr lang="en-US" altLang="zh-CN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JS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。</a:t>
            </a:r>
            <a:endParaRPr lang="en-US" sz="20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Freeform 105"/>
          <p:cNvSpPr>
            <a:spLocks noEditPoints="1"/>
          </p:cNvSpPr>
          <p:nvPr/>
        </p:nvSpPr>
        <p:spPr bwMode="auto">
          <a:xfrm rot="684915">
            <a:off x="883107" y="2206847"/>
            <a:ext cx="560381" cy="560381"/>
          </a:xfrm>
          <a:prstGeom prst="wedgeEllipseCallou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7" name="组合 26"/>
          <p:cNvGrpSpPr/>
          <p:nvPr/>
        </p:nvGrpSpPr>
        <p:grpSpPr>
          <a:xfrm>
            <a:off x="5188566" y="1325336"/>
            <a:ext cx="1571469" cy="461253"/>
            <a:chOff x="3360440" y="3895695"/>
            <a:chExt cx="1571469" cy="461253"/>
          </a:xfrm>
        </p:grpSpPr>
        <p:sp>
          <p:nvSpPr>
            <p:cNvPr id="29" name="圆角矩形 28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525068"/>
                  </a:solidFill>
                  <a:cs typeface="+mn-ea"/>
                  <a:sym typeface="+mn-lt"/>
                </a:rPr>
                <a:t>特点</a:t>
              </a:r>
              <a:r>
                <a:rPr lang="en-US" altLang="zh-CN" sz="1600" b="1" dirty="0" smtClean="0">
                  <a:solidFill>
                    <a:srgbClr val="525068"/>
                  </a:solidFill>
                  <a:cs typeface="+mn-ea"/>
                  <a:sym typeface="+mn-lt"/>
                </a:rPr>
                <a:t>1</a:t>
              </a:r>
              <a:endParaRPr lang="en-US" sz="16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188566" y="3162448"/>
            <a:ext cx="1571469" cy="461253"/>
            <a:chOff x="3360440" y="3895695"/>
            <a:chExt cx="1571469" cy="461253"/>
          </a:xfrm>
        </p:grpSpPr>
        <p:sp>
          <p:nvSpPr>
            <p:cNvPr id="28" name="圆角矩形 27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96" y="2067694"/>
            <a:ext cx="4648200" cy="281956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08850" y="321053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525068"/>
                </a:solidFill>
                <a:cs typeface="+mn-ea"/>
                <a:sym typeface="+mn-lt"/>
              </a:rPr>
              <a:t>特点</a:t>
            </a:r>
            <a:r>
              <a:rPr lang="en-US" altLang="zh-CN" b="1" dirty="0" smtClean="0">
                <a:solidFill>
                  <a:srgbClr val="525068"/>
                </a:solidFill>
                <a:cs typeface="+mn-ea"/>
                <a:sym typeface="+mn-lt"/>
              </a:rPr>
              <a:t>2</a:t>
            </a:r>
            <a:endParaRPr lang="en-US" altLang="zh-CN" b="1" dirty="0">
              <a:solidFill>
                <a:srgbClr val="525068"/>
              </a:solidFill>
              <a:cs typeface="+mn-ea"/>
              <a:sym typeface="+mn-lt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084168" y="3651870"/>
            <a:ext cx="2760543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不能访问绝大多数</a:t>
            </a:r>
            <a:r>
              <a:rPr lang="en-US" altLang="zh-CN" sz="2000" dirty="0" err="1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chrome.xxx.api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。</a:t>
            </a:r>
            <a:endParaRPr lang="en-US" sz="20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6292" y="1491630"/>
            <a:ext cx="23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manifest.json</a:t>
            </a:r>
            <a:r>
              <a:rPr lang="zh-CN" altLang="en-US" dirty="0" smtClean="0"/>
              <a:t>中设置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94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文框 11"/>
          <p:cNvSpPr/>
          <p:nvPr/>
        </p:nvSpPr>
        <p:spPr>
          <a:xfrm>
            <a:off x="467543" y="339502"/>
            <a:ext cx="4632553" cy="4519689"/>
          </a:xfrm>
          <a:prstGeom prst="frame">
            <a:avLst>
              <a:gd name="adj1" fmla="val 29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04048" y="3021255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004048" y="1192455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059929" y="1808633"/>
            <a:ext cx="2760543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和原页面共享</a:t>
            </a:r>
            <a:r>
              <a:rPr lang="en-US" altLang="zh-CN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DOM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树。</a:t>
            </a:r>
            <a:endParaRPr lang="en-US" altLang="zh-CN" sz="2000" dirty="0" smtClean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和原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页面共享</a:t>
            </a:r>
            <a:r>
              <a:rPr lang="en-US" altLang="zh-CN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JS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。</a:t>
            </a:r>
            <a:endParaRPr lang="en-US" sz="20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Freeform 105"/>
          <p:cNvSpPr>
            <a:spLocks noEditPoints="1"/>
          </p:cNvSpPr>
          <p:nvPr/>
        </p:nvSpPr>
        <p:spPr bwMode="auto">
          <a:xfrm rot="684915">
            <a:off x="883107" y="2206847"/>
            <a:ext cx="560381" cy="560381"/>
          </a:xfrm>
          <a:prstGeom prst="wedgeEllipseCallou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7" name="组合 26"/>
          <p:cNvGrpSpPr/>
          <p:nvPr/>
        </p:nvGrpSpPr>
        <p:grpSpPr>
          <a:xfrm>
            <a:off x="5188566" y="1325336"/>
            <a:ext cx="1571469" cy="461253"/>
            <a:chOff x="3360440" y="3895695"/>
            <a:chExt cx="1571469" cy="461253"/>
          </a:xfrm>
        </p:grpSpPr>
        <p:sp>
          <p:nvSpPr>
            <p:cNvPr id="29" name="圆角矩形 28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525068"/>
                  </a:solidFill>
                  <a:cs typeface="+mn-ea"/>
                  <a:sym typeface="+mn-lt"/>
                </a:rPr>
                <a:t>特点</a:t>
              </a:r>
              <a:r>
                <a:rPr lang="en-US" altLang="zh-CN" sz="1600" b="1" dirty="0" smtClean="0">
                  <a:solidFill>
                    <a:srgbClr val="525068"/>
                  </a:solidFill>
                  <a:cs typeface="+mn-ea"/>
                  <a:sym typeface="+mn-lt"/>
                </a:rPr>
                <a:t>1</a:t>
              </a:r>
              <a:endParaRPr lang="en-US" sz="16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188566" y="3162448"/>
            <a:ext cx="1571469" cy="461253"/>
            <a:chOff x="3360440" y="3895695"/>
            <a:chExt cx="1571469" cy="461253"/>
          </a:xfrm>
        </p:grpSpPr>
        <p:sp>
          <p:nvSpPr>
            <p:cNvPr id="28" name="圆角矩形 27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5608850" y="321053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525068"/>
                </a:solidFill>
                <a:cs typeface="+mn-ea"/>
                <a:sym typeface="+mn-lt"/>
              </a:rPr>
              <a:t>特点</a:t>
            </a:r>
            <a:r>
              <a:rPr lang="en-US" altLang="zh-CN" b="1" dirty="0" smtClean="0">
                <a:solidFill>
                  <a:srgbClr val="525068"/>
                </a:solidFill>
                <a:cs typeface="+mn-ea"/>
                <a:sym typeface="+mn-lt"/>
              </a:rPr>
              <a:t>2</a:t>
            </a:r>
            <a:endParaRPr lang="en-US" altLang="zh-CN" b="1" dirty="0">
              <a:solidFill>
                <a:srgbClr val="525068"/>
              </a:solidFill>
              <a:cs typeface="+mn-ea"/>
              <a:sym typeface="+mn-lt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084168" y="3651870"/>
            <a:ext cx="2760543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不能访问绝大多数</a:t>
            </a:r>
            <a:r>
              <a:rPr lang="en-US" altLang="zh-CN" sz="2000" dirty="0" err="1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chrome.xxx.api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2000" dirty="0" smtClean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很难进行调试！</a:t>
            </a:r>
            <a:endParaRPr lang="en-US" sz="20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45766" y="540729"/>
            <a:ext cx="3080559" cy="950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40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injected-script</a:t>
            </a:r>
            <a:endParaRPr lang="en-US" altLang="zh-CN" sz="4000" b="1" dirty="0" smtClean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76954" y="148233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树注入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20" y="2125013"/>
            <a:ext cx="53530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0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文框 11"/>
          <p:cNvSpPr/>
          <p:nvPr/>
        </p:nvSpPr>
        <p:spPr>
          <a:xfrm>
            <a:off x="467543" y="339502"/>
            <a:ext cx="4632553" cy="4519689"/>
          </a:xfrm>
          <a:prstGeom prst="frame">
            <a:avLst>
              <a:gd name="adj1" fmla="val 29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04048" y="3021255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004048" y="1192455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45766" y="531873"/>
            <a:ext cx="3080559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40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background</a:t>
            </a:r>
            <a:endParaRPr lang="en-US" altLang="zh-CN" sz="4000" b="1" dirty="0" smtClean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059929" y="1808633"/>
            <a:ext cx="2760543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和原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页面没有关系。</a:t>
            </a:r>
            <a:endParaRPr lang="en-US" sz="20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Freeform 105"/>
          <p:cNvSpPr>
            <a:spLocks noEditPoints="1"/>
          </p:cNvSpPr>
          <p:nvPr/>
        </p:nvSpPr>
        <p:spPr bwMode="auto">
          <a:xfrm rot="684915">
            <a:off x="883107" y="2206847"/>
            <a:ext cx="560381" cy="560381"/>
          </a:xfrm>
          <a:prstGeom prst="wedgeEllipseCallou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7" name="组合 26"/>
          <p:cNvGrpSpPr/>
          <p:nvPr/>
        </p:nvGrpSpPr>
        <p:grpSpPr>
          <a:xfrm>
            <a:off x="5188566" y="1325336"/>
            <a:ext cx="1571469" cy="461253"/>
            <a:chOff x="3360440" y="3895695"/>
            <a:chExt cx="1571469" cy="461253"/>
          </a:xfrm>
        </p:grpSpPr>
        <p:sp>
          <p:nvSpPr>
            <p:cNvPr id="29" name="圆角矩形 28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525068"/>
                  </a:solidFill>
                  <a:cs typeface="+mn-ea"/>
                  <a:sym typeface="+mn-lt"/>
                </a:rPr>
                <a:t>特点</a:t>
              </a:r>
              <a:r>
                <a:rPr lang="en-US" altLang="zh-CN" sz="1600" b="1" dirty="0" smtClean="0">
                  <a:solidFill>
                    <a:srgbClr val="525068"/>
                  </a:solidFill>
                  <a:cs typeface="+mn-ea"/>
                  <a:sym typeface="+mn-lt"/>
                </a:rPr>
                <a:t>1</a:t>
              </a:r>
              <a:endParaRPr lang="en-US" sz="16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188566" y="3162448"/>
            <a:ext cx="1571469" cy="461253"/>
            <a:chOff x="3360440" y="3895695"/>
            <a:chExt cx="1571469" cy="461253"/>
          </a:xfrm>
        </p:grpSpPr>
        <p:sp>
          <p:nvSpPr>
            <p:cNvPr id="28" name="圆角矩形 27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5608850" y="321053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525068"/>
                </a:solidFill>
                <a:cs typeface="+mn-ea"/>
                <a:sym typeface="+mn-lt"/>
              </a:rPr>
              <a:t>特点</a:t>
            </a:r>
            <a:r>
              <a:rPr lang="en-US" altLang="zh-CN" b="1" dirty="0" smtClean="0">
                <a:solidFill>
                  <a:srgbClr val="525068"/>
                </a:solidFill>
                <a:cs typeface="+mn-ea"/>
                <a:sym typeface="+mn-lt"/>
              </a:rPr>
              <a:t>2</a:t>
            </a:r>
            <a:endParaRPr lang="en-US" altLang="zh-CN" b="1" dirty="0">
              <a:solidFill>
                <a:srgbClr val="525068"/>
              </a:solidFill>
              <a:cs typeface="+mn-ea"/>
              <a:sym typeface="+mn-lt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084168" y="3651870"/>
            <a:ext cx="2760543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可以访问绝大多数</a:t>
            </a:r>
            <a:r>
              <a:rPr lang="en-US" altLang="zh-CN" sz="2000" dirty="0" err="1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chrome.xxx.api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2000" dirty="0" smtClean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生命周期很长。</a:t>
            </a:r>
            <a:endParaRPr lang="en-US" sz="20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6292" y="987574"/>
            <a:ext cx="23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manifest.json</a:t>
            </a:r>
            <a:r>
              <a:rPr lang="zh-CN" altLang="en-US" dirty="0" smtClean="0"/>
              <a:t>中设置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32" y="1361306"/>
            <a:ext cx="4152900" cy="1714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297" y="3075806"/>
            <a:ext cx="324743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5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文框 11"/>
          <p:cNvSpPr/>
          <p:nvPr/>
        </p:nvSpPr>
        <p:spPr>
          <a:xfrm>
            <a:off x="467543" y="339502"/>
            <a:ext cx="4632553" cy="4519689"/>
          </a:xfrm>
          <a:prstGeom prst="frame">
            <a:avLst>
              <a:gd name="adj1" fmla="val 29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04048" y="3021255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004048" y="1192455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45766" y="483518"/>
            <a:ext cx="3080559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40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popup</a:t>
            </a:r>
            <a:endParaRPr lang="en-US" altLang="zh-CN" sz="4000" b="1" dirty="0" smtClean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059929" y="1808633"/>
            <a:ext cx="2760543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和原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页面没有关系。</a:t>
            </a:r>
            <a:endParaRPr lang="en-US" sz="20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Freeform 105"/>
          <p:cNvSpPr>
            <a:spLocks noEditPoints="1"/>
          </p:cNvSpPr>
          <p:nvPr/>
        </p:nvSpPr>
        <p:spPr bwMode="auto">
          <a:xfrm rot="684915">
            <a:off x="883107" y="2206847"/>
            <a:ext cx="560381" cy="560381"/>
          </a:xfrm>
          <a:prstGeom prst="wedgeEllipseCallou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7" name="组合 26"/>
          <p:cNvGrpSpPr/>
          <p:nvPr/>
        </p:nvGrpSpPr>
        <p:grpSpPr>
          <a:xfrm>
            <a:off x="5188566" y="1325336"/>
            <a:ext cx="1571469" cy="461253"/>
            <a:chOff x="3360440" y="3895695"/>
            <a:chExt cx="1571469" cy="461253"/>
          </a:xfrm>
        </p:grpSpPr>
        <p:sp>
          <p:nvSpPr>
            <p:cNvPr id="29" name="圆角矩形 28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525068"/>
                  </a:solidFill>
                  <a:cs typeface="+mn-ea"/>
                  <a:sym typeface="+mn-lt"/>
                </a:rPr>
                <a:t>特点</a:t>
              </a:r>
              <a:r>
                <a:rPr lang="en-US" altLang="zh-CN" sz="1600" b="1" dirty="0" smtClean="0">
                  <a:solidFill>
                    <a:srgbClr val="525068"/>
                  </a:solidFill>
                  <a:cs typeface="+mn-ea"/>
                  <a:sym typeface="+mn-lt"/>
                </a:rPr>
                <a:t>1</a:t>
              </a:r>
              <a:endParaRPr lang="en-US" sz="16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188566" y="3162448"/>
            <a:ext cx="1571469" cy="461253"/>
            <a:chOff x="3360440" y="3895695"/>
            <a:chExt cx="1571469" cy="461253"/>
          </a:xfrm>
        </p:grpSpPr>
        <p:sp>
          <p:nvSpPr>
            <p:cNvPr id="28" name="圆角矩形 27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5608850" y="321053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525068"/>
                </a:solidFill>
                <a:cs typeface="+mn-ea"/>
                <a:sym typeface="+mn-lt"/>
              </a:rPr>
              <a:t>特点</a:t>
            </a:r>
            <a:r>
              <a:rPr lang="en-US" altLang="zh-CN" b="1" dirty="0" smtClean="0">
                <a:solidFill>
                  <a:srgbClr val="525068"/>
                </a:solidFill>
                <a:cs typeface="+mn-ea"/>
                <a:sym typeface="+mn-lt"/>
              </a:rPr>
              <a:t>2</a:t>
            </a:r>
            <a:endParaRPr lang="en-US" altLang="zh-CN" b="1" dirty="0">
              <a:solidFill>
                <a:srgbClr val="525068"/>
              </a:solidFill>
              <a:cs typeface="+mn-ea"/>
              <a:sym typeface="+mn-lt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084168" y="3651870"/>
            <a:ext cx="2760543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可以访问绝大多数</a:t>
            </a:r>
            <a:r>
              <a:rPr lang="en-US" altLang="zh-CN" sz="2000" dirty="0" err="1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chrome.xxx.api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2000" dirty="0" smtClean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生命周期短。</a:t>
            </a:r>
            <a:endParaRPr lang="en-US" sz="20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6292" y="987574"/>
            <a:ext cx="23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manifest.json</a:t>
            </a:r>
            <a:r>
              <a:rPr lang="zh-CN" altLang="en-US" dirty="0" smtClean="0"/>
              <a:t>中设置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26" y="1695078"/>
            <a:ext cx="5067300" cy="2057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13" y="3998703"/>
            <a:ext cx="51911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文框 11"/>
          <p:cNvSpPr/>
          <p:nvPr/>
        </p:nvSpPr>
        <p:spPr>
          <a:xfrm>
            <a:off x="467543" y="339502"/>
            <a:ext cx="4632553" cy="4519689"/>
          </a:xfrm>
          <a:prstGeom prst="frame">
            <a:avLst>
              <a:gd name="adj1" fmla="val 29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04048" y="3021255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004048" y="1192455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45766" y="483518"/>
            <a:ext cx="3080559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4000" b="1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devtools</a:t>
            </a:r>
            <a:endParaRPr lang="en-US" altLang="zh-CN" sz="4000" b="1" dirty="0" smtClean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059929" y="1808633"/>
            <a:ext cx="2760543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和原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页面没有关系。</a:t>
            </a:r>
            <a:endParaRPr lang="en-US" sz="20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Freeform 105"/>
          <p:cNvSpPr>
            <a:spLocks noEditPoints="1"/>
          </p:cNvSpPr>
          <p:nvPr/>
        </p:nvSpPr>
        <p:spPr bwMode="auto">
          <a:xfrm rot="684915">
            <a:off x="883107" y="2206847"/>
            <a:ext cx="560381" cy="560381"/>
          </a:xfrm>
          <a:prstGeom prst="wedgeEllipseCallou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7" name="组合 26"/>
          <p:cNvGrpSpPr/>
          <p:nvPr/>
        </p:nvGrpSpPr>
        <p:grpSpPr>
          <a:xfrm>
            <a:off x="5188566" y="1325336"/>
            <a:ext cx="1571469" cy="461253"/>
            <a:chOff x="3360440" y="3895695"/>
            <a:chExt cx="1571469" cy="461253"/>
          </a:xfrm>
        </p:grpSpPr>
        <p:sp>
          <p:nvSpPr>
            <p:cNvPr id="29" name="圆角矩形 28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525068"/>
                  </a:solidFill>
                  <a:cs typeface="+mn-ea"/>
                  <a:sym typeface="+mn-lt"/>
                </a:rPr>
                <a:t>特点</a:t>
              </a:r>
              <a:r>
                <a:rPr lang="en-US" altLang="zh-CN" sz="1600" b="1" dirty="0" smtClean="0">
                  <a:solidFill>
                    <a:srgbClr val="525068"/>
                  </a:solidFill>
                  <a:cs typeface="+mn-ea"/>
                  <a:sym typeface="+mn-lt"/>
                </a:rPr>
                <a:t>1</a:t>
              </a:r>
              <a:endParaRPr lang="en-US" sz="16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188566" y="3162448"/>
            <a:ext cx="1571469" cy="461253"/>
            <a:chOff x="3360440" y="3895695"/>
            <a:chExt cx="1571469" cy="461253"/>
          </a:xfrm>
        </p:grpSpPr>
        <p:sp>
          <p:nvSpPr>
            <p:cNvPr id="28" name="圆角矩形 27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5608850" y="321053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525068"/>
                </a:solidFill>
                <a:cs typeface="+mn-ea"/>
                <a:sym typeface="+mn-lt"/>
              </a:rPr>
              <a:t>特点</a:t>
            </a:r>
            <a:r>
              <a:rPr lang="en-US" altLang="zh-CN" b="1" dirty="0" smtClean="0">
                <a:solidFill>
                  <a:srgbClr val="525068"/>
                </a:solidFill>
                <a:cs typeface="+mn-ea"/>
                <a:sym typeface="+mn-lt"/>
              </a:rPr>
              <a:t>2</a:t>
            </a:r>
            <a:endParaRPr lang="en-US" altLang="zh-CN" b="1" dirty="0">
              <a:solidFill>
                <a:srgbClr val="525068"/>
              </a:solidFill>
              <a:cs typeface="+mn-ea"/>
              <a:sym typeface="+mn-lt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084168" y="3595174"/>
            <a:ext cx="3059832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可以访问绝大多数</a:t>
            </a:r>
            <a:r>
              <a:rPr lang="en-US" altLang="zh-CN" sz="2000" dirty="0" err="1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chrome.xxx.api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2000" dirty="0" smtClean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生命周期短。</a:t>
            </a:r>
            <a:endParaRPr lang="en-US" sz="20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7624" y="987574"/>
            <a:ext cx="29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在</a:t>
            </a:r>
            <a:r>
              <a:rPr lang="en-US" altLang="zh-CN" dirty="0" err="1" smtClean="0"/>
              <a:t>manifest.json</a:t>
            </a:r>
            <a:r>
              <a:rPr lang="zh-CN" altLang="en-US" dirty="0" smtClean="0"/>
              <a:t>中设置</a:t>
            </a:r>
            <a:r>
              <a:rPr lang="en-US" altLang="zh-CN" dirty="0" smtClean="0"/>
              <a:t>html</a:t>
            </a:r>
          </a:p>
          <a:p>
            <a:pPr algn="ctr"/>
            <a:r>
              <a:rPr lang="en-US" altLang="zh-CN" dirty="0" smtClean="0"/>
              <a:t>html</a:t>
            </a:r>
            <a:r>
              <a:rPr lang="zh-CN" altLang="en-US" dirty="0" smtClean="0"/>
              <a:t>引用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中添加侧边栏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06" y="1778124"/>
            <a:ext cx="4467225" cy="1009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68" y="3023948"/>
            <a:ext cx="49149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5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0800000">
            <a:off x="2222470" y="-2356"/>
            <a:ext cx="4435000" cy="5145856"/>
          </a:xfrm>
          <a:custGeom>
            <a:avLst/>
            <a:gdLst>
              <a:gd name="connsiteX0" fmla="*/ 3825353 w 4435000"/>
              <a:gd name="connsiteY0" fmla="*/ 662066 h 5145856"/>
              <a:gd name="connsiteX1" fmla="*/ 609647 w 4435000"/>
              <a:gd name="connsiteY1" fmla="*/ 662066 h 5145856"/>
              <a:gd name="connsiteX2" fmla="*/ 699666 w 4435000"/>
              <a:gd name="connsiteY2" fmla="*/ 0 h 5145856"/>
              <a:gd name="connsiteX3" fmla="*/ 3735334 w 4435000"/>
              <a:gd name="connsiteY3" fmla="*/ 0 h 5145856"/>
              <a:gd name="connsiteX4" fmla="*/ 4435000 w 4435000"/>
              <a:gd name="connsiteY4" fmla="*/ 5145856 h 5145856"/>
              <a:gd name="connsiteX5" fmla="*/ 0 w 4435000"/>
              <a:gd name="connsiteY5" fmla="*/ 5145856 h 5145856"/>
              <a:gd name="connsiteX6" fmla="*/ 547343 w 4435000"/>
              <a:gd name="connsiteY6" fmla="*/ 1120298 h 5145856"/>
              <a:gd name="connsiteX7" fmla="*/ 3887657 w 4435000"/>
              <a:gd name="connsiteY7" fmla="*/ 1120298 h 5145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35000" h="5145856">
                <a:moveTo>
                  <a:pt x="3825353" y="662066"/>
                </a:moveTo>
                <a:lnTo>
                  <a:pt x="609647" y="662066"/>
                </a:lnTo>
                <a:lnTo>
                  <a:pt x="699666" y="0"/>
                </a:lnTo>
                <a:lnTo>
                  <a:pt x="3735334" y="0"/>
                </a:lnTo>
                <a:close/>
                <a:moveTo>
                  <a:pt x="4435000" y="5145856"/>
                </a:moveTo>
                <a:lnTo>
                  <a:pt x="0" y="5145856"/>
                </a:lnTo>
                <a:lnTo>
                  <a:pt x="547343" y="1120298"/>
                </a:lnTo>
                <a:lnTo>
                  <a:pt x="3887657" y="11202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 b="1" dirty="0" smtClean="0">
              <a:cs typeface="+mn-ea"/>
              <a:sym typeface="+mn-lt"/>
            </a:endParaRPr>
          </a:p>
          <a:p>
            <a:pPr algn="ctr"/>
            <a:endParaRPr lang="en-US" sz="1100" b="1" dirty="0">
              <a:cs typeface="+mn-ea"/>
              <a:sym typeface="+mn-lt"/>
            </a:endParaRPr>
          </a:p>
          <a:p>
            <a:pPr algn="ctr"/>
            <a:endParaRPr lang="en-US" sz="1100" b="1" dirty="0" smtClean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9630" y="4041301"/>
            <a:ext cx="5540678" cy="515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zh-CN" altLang="en-US" sz="3600" b="1" dirty="0" smtClean="0">
                <a:latin typeface="Franklin Gothic Demi" panose="020B0703020102020204" pitchFamily="34" charset="0"/>
              </a:rPr>
              <a:t>总结</a:t>
            </a:r>
            <a:endParaRPr lang="en-US" altLang="zh-CN" sz="3600" b="1" dirty="0" smtClean="0">
              <a:latin typeface="Franklin Gothic Demi" panose="020B07030201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3222" y="1127286"/>
            <a:ext cx="1516442" cy="869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1200" dirty="0" smtClean="0">
                <a:solidFill>
                  <a:schemeClr val="tx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6" name="Oval 318"/>
          <p:cNvSpPr>
            <a:spLocks noChangeArrowheads="1"/>
          </p:cNvSpPr>
          <p:nvPr/>
        </p:nvSpPr>
        <p:spPr bwMode="auto">
          <a:xfrm>
            <a:off x="1964126" y="1191739"/>
            <a:ext cx="288206" cy="288206"/>
          </a:xfrm>
          <a:prstGeom prst="ellipse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id-ID"/>
          </a:p>
        </p:txBody>
      </p:sp>
      <p:sp>
        <p:nvSpPr>
          <p:cNvPr id="22" name="Oval 318"/>
          <p:cNvSpPr>
            <a:spLocks noChangeArrowheads="1"/>
          </p:cNvSpPr>
          <p:nvPr/>
        </p:nvSpPr>
        <p:spPr bwMode="auto">
          <a:xfrm>
            <a:off x="6797039" y="555352"/>
            <a:ext cx="288206" cy="288206"/>
          </a:xfrm>
          <a:prstGeom prst="ellipse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563763" y="2205819"/>
            <a:ext cx="1516442" cy="869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tx2"/>
                </a:solidFill>
                <a:cs typeface="+mn-ea"/>
                <a:sym typeface="+mn-lt"/>
              </a:rPr>
              <a:t>content-scripts</a:t>
            </a:r>
            <a:endParaRPr lang="en-US" sz="20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8" name="Oval 318"/>
          <p:cNvSpPr>
            <a:spLocks noChangeArrowheads="1"/>
          </p:cNvSpPr>
          <p:nvPr/>
        </p:nvSpPr>
        <p:spPr bwMode="auto">
          <a:xfrm>
            <a:off x="2123554" y="2421221"/>
            <a:ext cx="288206" cy="288206"/>
          </a:xfrm>
          <a:prstGeom prst="ellipse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id-ID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91262" y="987574"/>
            <a:ext cx="1516442" cy="869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tx2"/>
                </a:solidFill>
                <a:cs typeface="+mn-ea"/>
                <a:sym typeface="+mn-lt"/>
              </a:rPr>
              <a:t>injected-scripts</a:t>
            </a:r>
            <a:endParaRPr lang="en-US" sz="20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088006" y="501561"/>
            <a:ext cx="1516442" cy="341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tx2"/>
                </a:solidFill>
                <a:cs typeface="+mn-ea"/>
                <a:sym typeface="+mn-lt"/>
              </a:rPr>
              <a:t>background</a:t>
            </a:r>
            <a:endParaRPr lang="en-US" sz="20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2" name="Oval 318"/>
          <p:cNvSpPr>
            <a:spLocks noChangeArrowheads="1"/>
          </p:cNvSpPr>
          <p:nvPr/>
        </p:nvSpPr>
        <p:spPr bwMode="auto">
          <a:xfrm>
            <a:off x="6653023" y="2067520"/>
            <a:ext cx="288206" cy="288206"/>
          </a:xfrm>
          <a:prstGeom prst="ellipse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943990" y="2013729"/>
            <a:ext cx="1516442" cy="341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tx2"/>
                </a:solidFill>
                <a:cs typeface="+mn-ea"/>
                <a:sym typeface="+mn-lt"/>
              </a:rPr>
              <a:t>popup</a:t>
            </a:r>
            <a:endParaRPr lang="en-US" sz="20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4" name="Oval 318"/>
          <p:cNvSpPr>
            <a:spLocks noChangeArrowheads="1"/>
          </p:cNvSpPr>
          <p:nvPr/>
        </p:nvSpPr>
        <p:spPr bwMode="auto">
          <a:xfrm>
            <a:off x="6444208" y="3417629"/>
            <a:ext cx="288206" cy="288206"/>
          </a:xfrm>
          <a:prstGeom prst="ellipse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6735175" y="3363838"/>
            <a:ext cx="1516442" cy="341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dirty="0" err="1" smtClean="0">
                <a:solidFill>
                  <a:schemeClr val="tx2"/>
                </a:solidFill>
                <a:cs typeface="+mn-ea"/>
                <a:sym typeface="+mn-lt"/>
              </a:rPr>
              <a:t>devtools</a:t>
            </a:r>
            <a:endParaRPr lang="en-US" sz="20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5244" y="397237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原网页相关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295930" y="4011910"/>
            <a:ext cx="2279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chrome</a:t>
            </a:r>
            <a:r>
              <a:rPr lang="zh-CN" altLang="en-US" sz="3200" dirty="0" smtClean="0">
                <a:solidFill>
                  <a:srgbClr val="FF0000"/>
                </a:solidFill>
              </a:rPr>
              <a:t>相关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016604" y="1103436"/>
            <a:ext cx="2854632" cy="2377217"/>
            <a:chOff x="3707904" y="1722257"/>
            <a:chExt cx="1700914" cy="1416449"/>
          </a:xfrm>
        </p:grpSpPr>
        <p:grpSp>
          <p:nvGrpSpPr>
            <p:cNvPr id="42" name="组合 41"/>
            <p:cNvGrpSpPr/>
            <p:nvPr/>
          </p:nvGrpSpPr>
          <p:grpSpPr>
            <a:xfrm>
              <a:off x="4624018" y="1722257"/>
              <a:ext cx="784800" cy="648000"/>
              <a:chOff x="6820668" y="1775888"/>
              <a:chExt cx="784800" cy="648000"/>
            </a:xfrm>
          </p:grpSpPr>
          <p:sp>
            <p:nvSpPr>
              <p:cNvPr id="52" name="Rectangle 20"/>
              <p:cNvSpPr/>
              <p:nvPr/>
            </p:nvSpPr>
            <p:spPr>
              <a:xfrm flipH="1">
                <a:off x="6820668" y="1775888"/>
                <a:ext cx="784800" cy="64800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53" name="Freeform 324"/>
              <p:cNvSpPr>
                <a:spLocks/>
              </p:cNvSpPr>
              <p:nvPr/>
            </p:nvSpPr>
            <p:spPr bwMode="auto">
              <a:xfrm>
                <a:off x="7020272" y="1898678"/>
                <a:ext cx="388866" cy="393235"/>
              </a:xfrm>
              <a:custGeom>
                <a:avLst/>
                <a:gdLst>
                  <a:gd name="T0" fmla="*/ 34 w 38"/>
                  <a:gd name="T1" fmla="*/ 10 h 38"/>
                  <a:gd name="T2" fmla="*/ 30 w 38"/>
                  <a:gd name="T3" fmla="*/ 14 h 38"/>
                  <a:gd name="T4" fmla="*/ 34 w 38"/>
                  <a:gd name="T5" fmla="*/ 33 h 38"/>
                  <a:gd name="T6" fmla="*/ 34 w 38"/>
                  <a:gd name="T7" fmla="*/ 34 h 38"/>
                  <a:gd name="T8" fmla="*/ 30 w 38"/>
                  <a:gd name="T9" fmla="*/ 36 h 38"/>
                  <a:gd name="T10" fmla="*/ 30 w 38"/>
                  <a:gd name="T11" fmla="*/ 36 h 38"/>
                  <a:gd name="T12" fmla="*/ 30 w 38"/>
                  <a:gd name="T13" fmla="*/ 36 h 38"/>
                  <a:gd name="T14" fmla="*/ 29 w 38"/>
                  <a:gd name="T15" fmla="*/ 36 h 38"/>
                  <a:gd name="T16" fmla="*/ 22 w 38"/>
                  <a:gd name="T17" fmla="*/ 22 h 38"/>
                  <a:gd name="T18" fmla="*/ 15 w 38"/>
                  <a:gd name="T19" fmla="*/ 29 h 38"/>
                  <a:gd name="T20" fmla="*/ 16 w 38"/>
                  <a:gd name="T21" fmla="*/ 35 h 38"/>
                  <a:gd name="T22" fmla="*/ 16 w 38"/>
                  <a:gd name="T23" fmla="*/ 35 h 38"/>
                  <a:gd name="T24" fmla="*/ 13 w 38"/>
                  <a:gd name="T25" fmla="*/ 38 h 38"/>
                  <a:gd name="T26" fmla="*/ 13 w 38"/>
                  <a:gd name="T27" fmla="*/ 38 h 38"/>
                  <a:gd name="T28" fmla="*/ 13 w 38"/>
                  <a:gd name="T29" fmla="*/ 38 h 38"/>
                  <a:gd name="T30" fmla="*/ 12 w 38"/>
                  <a:gd name="T31" fmla="*/ 38 h 38"/>
                  <a:gd name="T32" fmla="*/ 7 w 38"/>
                  <a:gd name="T33" fmla="*/ 31 h 38"/>
                  <a:gd name="T34" fmla="*/ 0 w 38"/>
                  <a:gd name="T35" fmla="*/ 26 h 38"/>
                  <a:gd name="T36" fmla="*/ 0 w 38"/>
                  <a:gd name="T37" fmla="*/ 25 h 38"/>
                  <a:gd name="T38" fmla="*/ 0 w 38"/>
                  <a:gd name="T39" fmla="*/ 25 h 38"/>
                  <a:gd name="T40" fmla="*/ 3 w 38"/>
                  <a:gd name="T41" fmla="*/ 22 h 38"/>
                  <a:gd name="T42" fmla="*/ 3 w 38"/>
                  <a:gd name="T43" fmla="*/ 22 h 38"/>
                  <a:gd name="T44" fmla="*/ 3 w 38"/>
                  <a:gd name="T45" fmla="*/ 22 h 38"/>
                  <a:gd name="T46" fmla="*/ 9 w 38"/>
                  <a:gd name="T47" fmla="*/ 23 h 38"/>
                  <a:gd name="T48" fmla="*/ 16 w 38"/>
                  <a:gd name="T49" fmla="*/ 16 h 38"/>
                  <a:gd name="T50" fmla="*/ 2 w 38"/>
                  <a:gd name="T51" fmla="*/ 9 h 38"/>
                  <a:gd name="T52" fmla="*/ 1 w 38"/>
                  <a:gd name="T53" fmla="*/ 8 h 38"/>
                  <a:gd name="T54" fmla="*/ 2 w 38"/>
                  <a:gd name="T55" fmla="*/ 8 h 38"/>
                  <a:gd name="T56" fmla="*/ 5 w 38"/>
                  <a:gd name="T57" fmla="*/ 4 h 38"/>
                  <a:gd name="T58" fmla="*/ 6 w 38"/>
                  <a:gd name="T59" fmla="*/ 4 h 38"/>
                  <a:gd name="T60" fmla="*/ 24 w 38"/>
                  <a:gd name="T61" fmla="*/ 8 h 38"/>
                  <a:gd name="T62" fmla="*/ 28 w 38"/>
                  <a:gd name="T63" fmla="*/ 4 h 38"/>
                  <a:gd name="T64" fmla="*/ 37 w 38"/>
                  <a:gd name="T65" fmla="*/ 1 h 38"/>
                  <a:gd name="T66" fmla="*/ 34 w 38"/>
                  <a:gd name="T67" fmla="*/ 1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" h="38">
                    <a:moveTo>
                      <a:pt x="34" y="10"/>
                    </a:moveTo>
                    <a:cubicBezTo>
                      <a:pt x="30" y="14"/>
                      <a:pt x="30" y="14"/>
                      <a:pt x="30" y="14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4" y="33"/>
                      <a:pt x="34" y="34"/>
                      <a:pt x="34" y="34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1" y="8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31" y="1"/>
                      <a:pt x="35" y="0"/>
                      <a:pt x="37" y="1"/>
                    </a:cubicBezTo>
                    <a:cubicBezTo>
                      <a:pt x="38" y="3"/>
                      <a:pt x="37" y="7"/>
                      <a:pt x="34" y="1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718563" y="1722406"/>
              <a:ext cx="785640" cy="647082"/>
              <a:chOff x="634999" y="1743899"/>
              <a:chExt cx="785640" cy="647082"/>
            </a:xfrm>
          </p:grpSpPr>
          <p:sp>
            <p:nvSpPr>
              <p:cNvPr id="50" name="Freeform 401"/>
              <p:cNvSpPr>
                <a:spLocks/>
              </p:cNvSpPr>
              <p:nvPr/>
            </p:nvSpPr>
            <p:spPr bwMode="auto">
              <a:xfrm>
                <a:off x="634999" y="1743899"/>
                <a:ext cx="785640" cy="647082"/>
              </a:xfrm>
              <a:custGeom>
                <a:avLst/>
                <a:gdLst>
                  <a:gd name="T0" fmla="*/ 41 w 41"/>
                  <a:gd name="T1" fmla="*/ 34 h 41"/>
                  <a:gd name="T2" fmla="*/ 34 w 41"/>
                  <a:gd name="T3" fmla="*/ 41 h 41"/>
                  <a:gd name="T4" fmla="*/ 8 w 41"/>
                  <a:gd name="T5" fmla="*/ 41 h 41"/>
                  <a:gd name="T6" fmla="*/ 0 w 41"/>
                  <a:gd name="T7" fmla="*/ 34 h 41"/>
                  <a:gd name="T8" fmla="*/ 0 w 41"/>
                  <a:gd name="T9" fmla="*/ 8 h 41"/>
                  <a:gd name="T10" fmla="*/ 8 w 41"/>
                  <a:gd name="T11" fmla="*/ 0 h 41"/>
                  <a:gd name="T12" fmla="*/ 34 w 41"/>
                  <a:gd name="T13" fmla="*/ 0 h 41"/>
                  <a:gd name="T14" fmla="*/ 41 w 41"/>
                  <a:gd name="T15" fmla="*/ 8 h 41"/>
                  <a:gd name="T16" fmla="*/ 41 w 41"/>
                  <a:gd name="T17" fmla="*/ 3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41">
                    <a:moveTo>
                      <a:pt x="41" y="34"/>
                    </a:moveTo>
                    <a:cubicBezTo>
                      <a:pt x="41" y="38"/>
                      <a:pt x="38" y="41"/>
                      <a:pt x="34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4" y="41"/>
                      <a:pt x="0" y="38"/>
                      <a:pt x="0" y="3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8" y="0"/>
                      <a:pt x="41" y="4"/>
                      <a:pt x="41" y="8"/>
                    </a:cubicBezTo>
                    <a:lnTo>
                      <a:pt x="41" y="3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1" name="Freeform 64"/>
              <p:cNvSpPr>
                <a:spLocks noEditPoints="1"/>
              </p:cNvSpPr>
              <p:nvPr/>
            </p:nvSpPr>
            <p:spPr bwMode="auto">
              <a:xfrm>
                <a:off x="804987" y="1845159"/>
                <a:ext cx="445664" cy="436926"/>
              </a:xfrm>
              <a:custGeom>
                <a:avLst/>
                <a:gdLst>
                  <a:gd name="T0" fmla="*/ 41 w 43"/>
                  <a:gd name="T1" fmla="*/ 25 h 42"/>
                  <a:gd name="T2" fmla="*/ 35 w 43"/>
                  <a:gd name="T3" fmla="*/ 25 h 42"/>
                  <a:gd name="T4" fmla="*/ 33 w 43"/>
                  <a:gd name="T5" fmla="*/ 33 h 42"/>
                  <a:gd name="T6" fmla="*/ 39 w 43"/>
                  <a:gd name="T7" fmla="*/ 39 h 42"/>
                  <a:gd name="T8" fmla="*/ 39 w 43"/>
                  <a:gd name="T9" fmla="*/ 41 h 42"/>
                  <a:gd name="T10" fmla="*/ 38 w 43"/>
                  <a:gd name="T11" fmla="*/ 42 h 42"/>
                  <a:gd name="T12" fmla="*/ 36 w 43"/>
                  <a:gd name="T13" fmla="*/ 41 h 42"/>
                  <a:gd name="T14" fmla="*/ 31 w 43"/>
                  <a:gd name="T15" fmla="*/ 36 h 42"/>
                  <a:gd name="T16" fmla="*/ 23 w 43"/>
                  <a:gd name="T17" fmla="*/ 39 h 42"/>
                  <a:gd name="T18" fmla="*/ 23 w 43"/>
                  <a:gd name="T19" fmla="*/ 15 h 42"/>
                  <a:gd name="T20" fmla="*/ 20 w 43"/>
                  <a:gd name="T21" fmla="*/ 15 h 42"/>
                  <a:gd name="T22" fmla="*/ 20 w 43"/>
                  <a:gd name="T23" fmla="*/ 39 h 42"/>
                  <a:gd name="T24" fmla="*/ 11 w 43"/>
                  <a:gd name="T25" fmla="*/ 36 h 42"/>
                  <a:gd name="T26" fmla="*/ 6 w 43"/>
                  <a:gd name="T27" fmla="*/ 41 h 42"/>
                  <a:gd name="T28" fmla="*/ 5 w 43"/>
                  <a:gd name="T29" fmla="*/ 42 h 42"/>
                  <a:gd name="T30" fmla="*/ 4 w 43"/>
                  <a:gd name="T31" fmla="*/ 41 h 42"/>
                  <a:gd name="T32" fmla="*/ 4 w 43"/>
                  <a:gd name="T33" fmla="*/ 39 h 42"/>
                  <a:gd name="T34" fmla="*/ 9 w 43"/>
                  <a:gd name="T35" fmla="*/ 33 h 42"/>
                  <a:gd name="T36" fmla="*/ 8 w 43"/>
                  <a:gd name="T37" fmla="*/ 25 h 42"/>
                  <a:gd name="T38" fmla="*/ 2 w 43"/>
                  <a:gd name="T39" fmla="*/ 25 h 42"/>
                  <a:gd name="T40" fmla="*/ 0 w 43"/>
                  <a:gd name="T41" fmla="*/ 24 h 42"/>
                  <a:gd name="T42" fmla="*/ 2 w 43"/>
                  <a:gd name="T43" fmla="*/ 22 h 42"/>
                  <a:gd name="T44" fmla="*/ 8 w 43"/>
                  <a:gd name="T45" fmla="*/ 22 h 42"/>
                  <a:gd name="T46" fmla="*/ 8 w 43"/>
                  <a:gd name="T47" fmla="*/ 14 h 42"/>
                  <a:gd name="T48" fmla="*/ 3 w 43"/>
                  <a:gd name="T49" fmla="*/ 10 h 42"/>
                  <a:gd name="T50" fmla="*/ 3 w 43"/>
                  <a:gd name="T51" fmla="*/ 7 h 42"/>
                  <a:gd name="T52" fmla="*/ 5 w 43"/>
                  <a:gd name="T53" fmla="*/ 7 h 42"/>
                  <a:gd name="T54" fmla="*/ 10 w 43"/>
                  <a:gd name="T55" fmla="*/ 12 h 42"/>
                  <a:gd name="T56" fmla="*/ 33 w 43"/>
                  <a:gd name="T57" fmla="*/ 12 h 42"/>
                  <a:gd name="T58" fmla="*/ 37 w 43"/>
                  <a:gd name="T59" fmla="*/ 7 h 42"/>
                  <a:gd name="T60" fmla="*/ 40 w 43"/>
                  <a:gd name="T61" fmla="*/ 7 h 42"/>
                  <a:gd name="T62" fmla="*/ 40 w 43"/>
                  <a:gd name="T63" fmla="*/ 10 h 42"/>
                  <a:gd name="T64" fmla="*/ 35 w 43"/>
                  <a:gd name="T65" fmla="*/ 14 h 42"/>
                  <a:gd name="T66" fmla="*/ 35 w 43"/>
                  <a:gd name="T67" fmla="*/ 22 h 42"/>
                  <a:gd name="T68" fmla="*/ 41 w 43"/>
                  <a:gd name="T69" fmla="*/ 22 h 42"/>
                  <a:gd name="T70" fmla="*/ 43 w 43"/>
                  <a:gd name="T71" fmla="*/ 24 h 42"/>
                  <a:gd name="T72" fmla="*/ 41 w 43"/>
                  <a:gd name="T73" fmla="*/ 25 h 42"/>
                  <a:gd name="T74" fmla="*/ 13 w 43"/>
                  <a:gd name="T75" fmla="*/ 8 h 42"/>
                  <a:gd name="T76" fmla="*/ 21 w 43"/>
                  <a:gd name="T77" fmla="*/ 0 h 42"/>
                  <a:gd name="T78" fmla="*/ 30 w 43"/>
                  <a:gd name="T79" fmla="*/ 8 h 42"/>
                  <a:gd name="T80" fmla="*/ 13 w 43"/>
                  <a:gd name="T81" fmla="*/ 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" h="42">
                    <a:moveTo>
                      <a:pt x="41" y="25"/>
                    </a:move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9"/>
                      <a:pt x="34" y="31"/>
                      <a:pt x="33" y="33"/>
                    </a:cubicBezTo>
                    <a:cubicBezTo>
                      <a:pt x="39" y="39"/>
                      <a:pt x="39" y="39"/>
                      <a:pt x="39" y="39"/>
                    </a:cubicBezTo>
                    <a:cubicBezTo>
                      <a:pt x="40" y="40"/>
                      <a:pt x="40" y="41"/>
                      <a:pt x="39" y="41"/>
                    </a:cubicBezTo>
                    <a:cubicBezTo>
                      <a:pt x="39" y="42"/>
                      <a:pt x="38" y="42"/>
                      <a:pt x="38" y="42"/>
                    </a:cubicBezTo>
                    <a:cubicBezTo>
                      <a:pt x="37" y="42"/>
                      <a:pt x="37" y="42"/>
                      <a:pt x="36" y="41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1" y="36"/>
                      <a:pt x="28" y="39"/>
                      <a:pt x="23" y="39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5" y="39"/>
                      <a:pt x="11" y="36"/>
                      <a:pt x="11" y="36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2"/>
                      <a:pt x="5" y="42"/>
                    </a:cubicBezTo>
                    <a:cubicBezTo>
                      <a:pt x="5" y="42"/>
                      <a:pt x="4" y="42"/>
                      <a:pt x="4" y="41"/>
                    </a:cubicBezTo>
                    <a:cubicBezTo>
                      <a:pt x="3" y="41"/>
                      <a:pt x="3" y="40"/>
                      <a:pt x="4" y="3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1"/>
                      <a:pt x="8" y="29"/>
                      <a:pt x="8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1" y="25"/>
                      <a:pt x="0" y="25"/>
                      <a:pt x="0" y="24"/>
                    </a:cubicBezTo>
                    <a:cubicBezTo>
                      <a:pt x="0" y="23"/>
                      <a:pt x="1" y="22"/>
                      <a:pt x="2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9"/>
                      <a:pt x="8" y="16"/>
                      <a:pt x="8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9"/>
                      <a:pt x="2" y="8"/>
                      <a:pt x="3" y="7"/>
                    </a:cubicBezTo>
                    <a:cubicBezTo>
                      <a:pt x="4" y="6"/>
                      <a:pt x="5" y="6"/>
                      <a:pt x="5" y="7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6"/>
                      <a:pt x="39" y="6"/>
                      <a:pt x="40" y="7"/>
                    </a:cubicBezTo>
                    <a:cubicBezTo>
                      <a:pt x="40" y="8"/>
                      <a:pt x="40" y="9"/>
                      <a:pt x="40" y="10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5" y="16"/>
                      <a:pt x="35" y="19"/>
                      <a:pt x="35" y="22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42" y="22"/>
                      <a:pt x="43" y="23"/>
                      <a:pt x="43" y="24"/>
                    </a:cubicBezTo>
                    <a:cubicBezTo>
                      <a:pt x="43" y="25"/>
                      <a:pt x="42" y="25"/>
                      <a:pt x="41" y="25"/>
                    </a:cubicBezTo>
                    <a:close/>
                    <a:moveTo>
                      <a:pt x="13" y="8"/>
                    </a:moveTo>
                    <a:cubicBezTo>
                      <a:pt x="13" y="4"/>
                      <a:pt x="17" y="0"/>
                      <a:pt x="21" y="0"/>
                    </a:cubicBezTo>
                    <a:cubicBezTo>
                      <a:pt x="26" y="0"/>
                      <a:pt x="30" y="4"/>
                      <a:pt x="30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3707904" y="2490706"/>
              <a:ext cx="784800" cy="648000"/>
              <a:chOff x="4693286" y="1743899"/>
              <a:chExt cx="784800" cy="648000"/>
            </a:xfrm>
          </p:grpSpPr>
          <p:sp>
            <p:nvSpPr>
              <p:cNvPr id="48" name="Rectangle 20"/>
              <p:cNvSpPr/>
              <p:nvPr/>
            </p:nvSpPr>
            <p:spPr>
              <a:xfrm flipH="1">
                <a:off x="4693286" y="1743899"/>
                <a:ext cx="784800" cy="64800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49" name="Freeform 74"/>
              <p:cNvSpPr>
                <a:spLocks noChangeAspect="1" noEditPoints="1"/>
              </p:cNvSpPr>
              <p:nvPr/>
            </p:nvSpPr>
            <p:spPr bwMode="auto">
              <a:xfrm>
                <a:off x="4859649" y="1867346"/>
                <a:ext cx="468000" cy="375145"/>
              </a:xfrm>
              <a:custGeom>
                <a:avLst/>
                <a:gdLst>
                  <a:gd name="T0" fmla="*/ 53 w 53"/>
                  <a:gd name="T1" fmla="*/ 24 h 43"/>
                  <a:gd name="T2" fmla="*/ 53 w 53"/>
                  <a:gd name="T3" fmla="*/ 34 h 43"/>
                  <a:gd name="T4" fmla="*/ 52 w 53"/>
                  <a:gd name="T5" fmla="*/ 35 h 43"/>
                  <a:gd name="T6" fmla="*/ 49 w 53"/>
                  <a:gd name="T7" fmla="*/ 35 h 43"/>
                  <a:gd name="T8" fmla="*/ 49 w 53"/>
                  <a:gd name="T9" fmla="*/ 38 h 43"/>
                  <a:gd name="T10" fmla="*/ 44 w 53"/>
                  <a:gd name="T11" fmla="*/ 43 h 43"/>
                  <a:gd name="T12" fmla="*/ 38 w 53"/>
                  <a:gd name="T13" fmla="*/ 38 h 43"/>
                  <a:gd name="T14" fmla="*/ 38 w 53"/>
                  <a:gd name="T15" fmla="*/ 35 h 43"/>
                  <a:gd name="T16" fmla="*/ 13 w 53"/>
                  <a:gd name="T17" fmla="*/ 35 h 43"/>
                  <a:gd name="T18" fmla="*/ 13 w 53"/>
                  <a:gd name="T19" fmla="*/ 38 h 43"/>
                  <a:gd name="T20" fmla="*/ 8 w 53"/>
                  <a:gd name="T21" fmla="*/ 43 h 43"/>
                  <a:gd name="T22" fmla="*/ 3 w 53"/>
                  <a:gd name="T23" fmla="*/ 38 h 43"/>
                  <a:gd name="T24" fmla="*/ 3 w 53"/>
                  <a:gd name="T25" fmla="*/ 35 h 43"/>
                  <a:gd name="T26" fmla="*/ 1 w 53"/>
                  <a:gd name="T27" fmla="*/ 35 h 43"/>
                  <a:gd name="T28" fmla="*/ 0 w 53"/>
                  <a:gd name="T29" fmla="*/ 34 h 43"/>
                  <a:gd name="T30" fmla="*/ 0 w 53"/>
                  <a:gd name="T31" fmla="*/ 24 h 43"/>
                  <a:gd name="T32" fmla="*/ 6 w 53"/>
                  <a:gd name="T33" fmla="*/ 18 h 43"/>
                  <a:gd name="T34" fmla="*/ 7 w 53"/>
                  <a:gd name="T35" fmla="*/ 18 h 43"/>
                  <a:gd name="T36" fmla="*/ 9 w 53"/>
                  <a:gd name="T37" fmla="*/ 6 h 43"/>
                  <a:gd name="T38" fmla="*/ 17 w 53"/>
                  <a:gd name="T39" fmla="*/ 0 h 43"/>
                  <a:gd name="T40" fmla="*/ 36 w 53"/>
                  <a:gd name="T41" fmla="*/ 0 h 43"/>
                  <a:gd name="T42" fmla="*/ 43 w 53"/>
                  <a:gd name="T43" fmla="*/ 6 h 43"/>
                  <a:gd name="T44" fmla="*/ 46 w 53"/>
                  <a:gd name="T45" fmla="*/ 18 h 43"/>
                  <a:gd name="T46" fmla="*/ 47 w 53"/>
                  <a:gd name="T47" fmla="*/ 18 h 43"/>
                  <a:gd name="T48" fmla="*/ 53 w 53"/>
                  <a:gd name="T49" fmla="*/ 24 h 43"/>
                  <a:gd name="T50" fmla="*/ 13 w 53"/>
                  <a:gd name="T51" fmla="*/ 26 h 43"/>
                  <a:gd name="T52" fmla="*/ 8 w 53"/>
                  <a:gd name="T53" fmla="*/ 22 h 43"/>
                  <a:gd name="T54" fmla="*/ 4 w 53"/>
                  <a:gd name="T55" fmla="*/ 26 h 43"/>
                  <a:gd name="T56" fmla="*/ 8 w 53"/>
                  <a:gd name="T57" fmla="*/ 30 h 43"/>
                  <a:gd name="T58" fmla="*/ 13 w 53"/>
                  <a:gd name="T59" fmla="*/ 26 h 43"/>
                  <a:gd name="T60" fmla="*/ 39 w 53"/>
                  <a:gd name="T61" fmla="*/ 18 h 43"/>
                  <a:gd name="T62" fmla="*/ 37 w 53"/>
                  <a:gd name="T63" fmla="*/ 8 h 43"/>
                  <a:gd name="T64" fmla="*/ 36 w 53"/>
                  <a:gd name="T65" fmla="*/ 7 h 43"/>
                  <a:gd name="T66" fmla="*/ 17 w 53"/>
                  <a:gd name="T67" fmla="*/ 7 h 43"/>
                  <a:gd name="T68" fmla="*/ 16 w 53"/>
                  <a:gd name="T69" fmla="*/ 8 h 43"/>
                  <a:gd name="T70" fmla="*/ 14 w 53"/>
                  <a:gd name="T71" fmla="*/ 18 h 43"/>
                  <a:gd name="T72" fmla="*/ 39 w 53"/>
                  <a:gd name="T73" fmla="*/ 18 h 43"/>
                  <a:gd name="T74" fmla="*/ 48 w 53"/>
                  <a:gd name="T75" fmla="*/ 26 h 43"/>
                  <a:gd name="T76" fmla="*/ 44 w 53"/>
                  <a:gd name="T77" fmla="*/ 22 h 43"/>
                  <a:gd name="T78" fmla="*/ 39 w 53"/>
                  <a:gd name="T79" fmla="*/ 26 h 43"/>
                  <a:gd name="T80" fmla="*/ 44 w 53"/>
                  <a:gd name="T81" fmla="*/ 30 h 43"/>
                  <a:gd name="T82" fmla="*/ 48 w 53"/>
                  <a:gd name="T83" fmla="*/ 2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" h="43">
                    <a:moveTo>
                      <a:pt x="53" y="24"/>
                    </a:moveTo>
                    <a:cubicBezTo>
                      <a:pt x="53" y="34"/>
                      <a:pt x="53" y="34"/>
                      <a:pt x="53" y="34"/>
                    </a:cubicBezTo>
                    <a:cubicBezTo>
                      <a:pt x="53" y="34"/>
                      <a:pt x="53" y="35"/>
                      <a:pt x="5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49" y="41"/>
                      <a:pt x="46" y="43"/>
                      <a:pt x="44" y="43"/>
                    </a:cubicBezTo>
                    <a:cubicBezTo>
                      <a:pt x="41" y="43"/>
                      <a:pt x="38" y="41"/>
                      <a:pt x="38" y="38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41"/>
                      <a:pt x="11" y="43"/>
                      <a:pt x="8" y="43"/>
                    </a:cubicBezTo>
                    <a:cubicBezTo>
                      <a:pt x="6" y="43"/>
                      <a:pt x="3" y="41"/>
                      <a:pt x="3" y="38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35"/>
                      <a:pt x="0" y="34"/>
                      <a:pt x="0" y="3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2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3"/>
                      <a:pt x="13" y="0"/>
                      <a:pt x="17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9" y="0"/>
                      <a:pt x="43" y="3"/>
                      <a:pt x="43" y="6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50" y="18"/>
                      <a:pt x="53" y="20"/>
                      <a:pt x="53" y="24"/>
                    </a:cubicBezTo>
                    <a:close/>
                    <a:moveTo>
                      <a:pt x="13" y="26"/>
                    </a:moveTo>
                    <a:cubicBezTo>
                      <a:pt x="13" y="24"/>
                      <a:pt x="11" y="22"/>
                      <a:pt x="8" y="22"/>
                    </a:cubicBezTo>
                    <a:cubicBezTo>
                      <a:pt x="6" y="22"/>
                      <a:pt x="4" y="24"/>
                      <a:pt x="4" y="26"/>
                    </a:cubicBezTo>
                    <a:cubicBezTo>
                      <a:pt x="4" y="29"/>
                      <a:pt x="6" y="30"/>
                      <a:pt x="8" y="30"/>
                    </a:cubicBezTo>
                    <a:cubicBezTo>
                      <a:pt x="11" y="30"/>
                      <a:pt x="13" y="29"/>
                      <a:pt x="13" y="26"/>
                    </a:cubicBezTo>
                    <a:close/>
                    <a:moveTo>
                      <a:pt x="39" y="18"/>
                    </a:move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6" y="7"/>
                      <a:pt x="36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6" y="8"/>
                      <a:pt x="16" y="8"/>
                    </a:cubicBezTo>
                    <a:cubicBezTo>
                      <a:pt x="14" y="18"/>
                      <a:pt x="14" y="18"/>
                      <a:pt x="14" y="18"/>
                    </a:cubicBezTo>
                    <a:lnTo>
                      <a:pt x="39" y="18"/>
                    </a:lnTo>
                    <a:close/>
                    <a:moveTo>
                      <a:pt x="48" y="26"/>
                    </a:moveTo>
                    <a:cubicBezTo>
                      <a:pt x="48" y="24"/>
                      <a:pt x="46" y="22"/>
                      <a:pt x="44" y="22"/>
                    </a:cubicBezTo>
                    <a:cubicBezTo>
                      <a:pt x="41" y="22"/>
                      <a:pt x="39" y="24"/>
                      <a:pt x="39" y="26"/>
                    </a:cubicBezTo>
                    <a:cubicBezTo>
                      <a:pt x="39" y="29"/>
                      <a:pt x="41" y="30"/>
                      <a:pt x="44" y="30"/>
                    </a:cubicBezTo>
                    <a:cubicBezTo>
                      <a:pt x="46" y="30"/>
                      <a:pt x="48" y="29"/>
                      <a:pt x="48" y="2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4610883" y="2490706"/>
              <a:ext cx="784800" cy="648000"/>
              <a:chOff x="7703945" y="3874527"/>
              <a:chExt cx="784800" cy="648000"/>
            </a:xfrm>
          </p:grpSpPr>
          <p:sp>
            <p:nvSpPr>
              <p:cNvPr id="46" name="Rectangle 20"/>
              <p:cNvSpPr/>
              <p:nvPr/>
            </p:nvSpPr>
            <p:spPr>
              <a:xfrm flipH="1">
                <a:off x="7703945" y="3874527"/>
                <a:ext cx="784800" cy="64800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47" name="Freeform 217"/>
              <p:cNvSpPr>
                <a:spLocks noChangeAspect="1" noEditPoints="1"/>
              </p:cNvSpPr>
              <p:nvPr/>
            </p:nvSpPr>
            <p:spPr bwMode="auto">
              <a:xfrm>
                <a:off x="7869094" y="3964527"/>
                <a:ext cx="454501" cy="468000"/>
              </a:xfrm>
              <a:custGeom>
                <a:avLst/>
                <a:gdLst>
                  <a:gd name="T0" fmla="*/ 26 w 43"/>
                  <a:gd name="T1" fmla="*/ 29 h 44"/>
                  <a:gd name="T2" fmla="*/ 41 w 43"/>
                  <a:gd name="T3" fmla="*/ 3 h 44"/>
                  <a:gd name="T4" fmla="*/ 41 w 43"/>
                  <a:gd name="T5" fmla="*/ 2 h 44"/>
                  <a:gd name="T6" fmla="*/ 40 w 43"/>
                  <a:gd name="T7" fmla="*/ 2 h 44"/>
                  <a:gd name="T8" fmla="*/ 15 w 43"/>
                  <a:gd name="T9" fmla="*/ 17 h 44"/>
                  <a:gd name="T10" fmla="*/ 1 w 43"/>
                  <a:gd name="T11" fmla="*/ 29 h 44"/>
                  <a:gd name="T12" fmla="*/ 3 w 43"/>
                  <a:gd name="T13" fmla="*/ 31 h 44"/>
                  <a:gd name="T14" fmla="*/ 8 w 43"/>
                  <a:gd name="T15" fmla="*/ 30 h 44"/>
                  <a:gd name="T16" fmla="*/ 14 w 43"/>
                  <a:gd name="T17" fmla="*/ 36 h 44"/>
                  <a:gd name="T18" fmla="*/ 13 w 43"/>
                  <a:gd name="T19" fmla="*/ 41 h 44"/>
                  <a:gd name="T20" fmla="*/ 15 w 43"/>
                  <a:gd name="T21" fmla="*/ 43 h 44"/>
                  <a:gd name="T22" fmla="*/ 26 w 43"/>
                  <a:gd name="T23" fmla="*/ 29 h 44"/>
                  <a:gd name="T24" fmla="*/ 29 w 43"/>
                  <a:gd name="T25" fmla="*/ 15 h 44"/>
                  <a:gd name="T26" fmla="*/ 29 w 43"/>
                  <a:gd name="T27" fmla="*/ 10 h 44"/>
                  <a:gd name="T28" fmla="*/ 34 w 43"/>
                  <a:gd name="T29" fmla="*/ 10 h 44"/>
                  <a:gd name="T30" fmla="*/ 34 w 43"/>
                  <a:gd name="T31" fmla="*/ 15 h 44"/>
                  <a:gd name="T32" fmla="*/ 29 w 43"/>
                  <a:gd name="T33" fmla="*/ 1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44">
                    <a:moveTo>
                      <a:pt x="26" y="29"/>
                    </a:moveTo>
                    <a:cubicBezTo>
                      <a:pt x="26" y="29"/>
                      <a:pt x="43" y="17"/>
                      <a:pt x="41" y="3"/>
                    </a:cubicBezTo>
                    <a:cubicBezTo>
                      <a:pt x="41" y="3"/>
                      <a:pt x="41" y="3"/>
                      <a:pt x="41" y="2"/>
                    </a:cubicBezTo>
                    <a:cubicBezTo>
                      <a:pt x="41" y="2"/>
                      <a:pt x="41" y="2"/>
                      <a:pt x="40" y="2"/>
                    </a:cubicBezTo>
                    <a:cubicBezTo>
                      <a:pt x="27" y="0"/>
                      <a:pt x="15" y="17"/>
                      <a:pt x="15" y="17"/>
                    </a:cubicBezTo>
                    <a:cubicBezTo>
                      <a:pt x="5" y="16"/>
                      <a:pt x="6" y="18"/>
                      <a:pt x="1" y="29"/>
                    </a:cubicBezTo>
                    <a:cubicBezTo>
                      <a:pt x="0" y="31"/>
                      <a:pt x="2" y="32"/>
                      <a:pt x="3" y="31"/>
                    </a:cubicBezTo>
                    <a:cubicBezTo>
                      <a:pt x="5" y="31"/>
                      <a:pt x="8" y="30"/>
                      <a:pt x="8" y="30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3" y="39"/>
                      <a:pt x="13" y="41"/>
                    </a:cubicBezTo>
                    <a:cubicBezTo>
                      <a:pt x="12" y="42"/>
                      <a:pt x="13" y="44"/>
                      <a:pt x="15" y="43"/>
                    </a:cubicBezTo>
                    <a:cubicBezTo>
                      <a:pt x="26" y="38"/>
                      <a:pt x="28" y="39"/>
                      <a:pt x="26" y="29"/>
                    </a:cubicBezTo>
                    <a:close/>
                    <a:moveTo>
                      <a:pt x="29" y="15"/>
                    </a:moveTo>
                    <a:cubicBezTo>
                      <a:pt x="27" y="13"/>
                      <a:pt x="27" y="11"/>
                      <a:pt x="29" y="10"/>
                    </a:cubicBezTo>
                    <a:cubicBezTo>
                      <a:pt x="30" y="8"/>
                      <a:pt x="32" y="8"/>
                      <a:pt x="34" y="10"/>
                    </a:cubicBezTo>
                    <a:cubicBezTo>
                      <a:pt x="35" y="11"/>
                      <a:pt x="35" y="13"/>
                      <a:pt x="34" y="15"/>
                    </a:cubicBezTo>
                    <a:cubicBezTo>
                      <a:pt x="32" y="16"/>
                      <a:pt x="30" y="16"/>
                      <a:pt x="29" y="1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3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32761"/>
              </p:ext>
            </p:extLst>
          </p:nvPr>
        </p:nvGraphicFramePr>
        <p:xfrm>
          <a:off x="1259632" y="483518"/>
          <a:ext cx="7056785" cy="4248449"/>
        </p:xfrm>
        <a:graphic>
          <a:graphicData uri="http://schemas.openxmlformats.org/drawingml/2006/table">
            <a:tbl>
              <a:tblPr/>
              <a:tblGrid>
                <a:gridCol w="1411357">
                  <a:extLst>
                    <a:ext uri="{9D8B030D-6E8A-4147-A177-3AD203B41FA5}">
                      <a16:colId xmlns:a16="http://schemas.microsoft.com/office/drawing/2014/main" val="1430454790"/>
                    </a:ext>
                  </a:extLst>
                </a:gridCol>
                <a:gridCol w="1411357">
                  <a:extLst>
                    <a:ext uri="{9D8B030D-6E8A-4147-A177-3AD203B41FA5}">
                      <a16:colId xmlns:a16="http://schemas.microsoft.com/office/drawing/2014/main" val="1522077737"/>
                    </a:ext>
                  </a:extLst>
                </a:gridCol>
                <a:gridCol w="1411357">
                  <a:extLst>
                    <a:ext uri="{9D8B030D-6E8A-4147-A177-3AD203B41FA5}">
                      <a16:colId xmlns:a16="http://schemas.microsoft.com/office/drawing/2014/main" val="1784142452"/>
                    </a:ext>
                  </a:extLst>
                </a:gridCol>
                <a:gridCol w="1411357">
                  <a:extLst>
                    <a:ext uri="{9D8B030D-6E8A-4147-A177-3AD203B41FA5}">
                      <a16:colId xmlns:a16="http://schemas.microsoft.com/office/drawing/2014/main" val="2604025010"/>
                    </a:ext>
                  </a:extLst>
                </a:gridCol>
                <a:gridCol w="1411357">
                  <a:extLst>
                    <a:ext uri="{9D8B030D-6E8A-4147-A177-3AD203B41FA5}">
                      <a16:colId xmlns:a16="http://schemas.microsoft.com/office/drawing/2014/main" val="3868443460"/>
                    </a:ext>
                  </a:extLst>
                </a:gridCol>
              </a:tblGrid>
              <a:tr h="24663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JS</a:t>
                      </a:r>
                      <a:r>
                        <a:rPr lang="zh-CN" altLang="en-US" sz="1400" b="1" dirty="0">
                          <a:effectLst/>
                        </a:rPr>
                        <a:t>种类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可访问的</a:t>
                      </a:r>
                      <a:r>
                        <a:rPr lang="en-US" sz="1400" b="1">
                          <a:effectLst/>
                        </a:rPr>
                        <a:t>API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DOM</a:t>
                      </a:r>
                      <a:r>
                        <a:rPr lang="zh-CN" altLang="en-US" sz="1400" b="1">
                          <a:effectLst/>
                        </a:rPr>
                        <a:t>访问情况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JS</a:t>
                      </a:r>
                      <a:r>
                        <a:rPr lang="zh-CN" altLang="en-US" sz="1400" b="1">
                          <a:effectLst/>
                        </a:rPr>
                        <a:t>访问情况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直接跨域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499741"/>
                  </a:ext>
                </a:extLst>
              </a:tr>
              <a:tr h="6797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injected script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和普通</a:t>
                      </a:r>
                      <a:r>
                        <a:rPr lang="en-US" altLang="zh-CN" sz="1400">
                          <a:effectLst/>
                        </a:rPr>
                        <a:t>JS</a:t>
                      </a:r>
                      <a:r>
                        <a:rPr lang="zh-CN" altLang="en-US" sz="1400">
                          <a:effectLst/>
                        </a:rPr>
                        <a:t>无任何差别，不能访问任何扩展</a:t>
                      </a:r>
                      <a:r>
                        <a:rPr lang="en-US" altLang="zh-CN" sz="1400">
                          <a:effectLst/>
                        </a:rPr>
                        <a:t>API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可以访问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可以访问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不可以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71935"/>
                  </a:ext>
                </a:extLst>
              </a:tr>
              <a:tr h="53538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content script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只能访问 </a:t>
                      </a:r>
                      <a:r>
                        <a:rPr lang="en-US" sz="1400">
                          <a:effectLst/>
                        </a:rPr>
                        <a:t>extension、runtime</a:t>
                      </a:r>
                      <a:r>
                        <a:rPr lang="zh-CN" altLang="en-US" sz="1400">
                          <a:effectLst/>
                        </a:rPr>
                        <a:t>等部分</a:t>
                      </a:r>
                      <a:r>
                        <a:rPr lang="en-US" sz="1400">
                          <a:effectLst/>
                        </a:rPr>
                        <a:t>API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可以访问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不可以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不可以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219375"/>
                  </a:ext>
                </a:extLst>
              </a:tr>
              <a:tr h="60757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popup js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可访问绝大部分</a:t>
                      </a:r>
                      <a:r>
                        <a:rPr lang="en-US" altLang="zh-CN" sz="1400">
                          <a:effectLst/>
                        </a:rPr>
                        <a:t>API</a:t>
                      </a:r>
                      <a:r>
                        <a:rPr lang="zh-CN" altLang="en-US" sz="1400">
                          <a:effectLst/>
                        </a:rPr>
                        <a:t>，除了</a:t>
                      </a:r>
                      <a:r>
                        <a:rPr lang="en-US" altLang="zh-CN" sz="1400">
                          <a:effectLst/>
                        </a:rPr>
                        <a:t>devtools</a:t>
                      </a:r>
                      <a:r>
                        <a:rPr lang="zh-CN" altLang="en-US" sz="1400">
                          <a:effectLst/>
                        </a:rPr>
                        <a:t>系列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不可直接访问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不可以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可以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166264"/>
                  </a:ext>
                </a:extLst>
              </a:tr>
              <a:tr h="60757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background js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可访问绝大部分</a:t>
                      </a:r>
                      <a:r>
                        <a:rPr lang="en-US" altLang="zh-CN" sz="1400">
                          <a:effectLst/>
                        </a:rPr>
                        <a:t>API</a:t>
                      </a:r>
                      <a:r>
                        <a:rPr lang="zh-CN" altLang="en-US" sz="1400">
                          <a:effectLst/>
                        </a:rPr>
                        <a:t>，除了</a:t>
                      </a:r>
                      <a:r>
                        <a:rPr lang="en-US" altLang="zh-CN" sz="1400">
                          <a:effectLst/>
                        </a:rPr>
                        <a:t>devtools</a:t>
                      </a:r>
                      <a:r>
                        <a:rPr lang="zh-CN" altLang="en-US" sz="1400">
                          <a:effectLst/>
                        </a:rPr>
                        <a:t>系列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不可直接访问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不可以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可以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941608"/>
                  </a:ext>
                </a:extLst>
              </a:tr>
              <a:tr h="67976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devtools js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只能访问 </a:t>
                      </a:r>
                      <a:r>
                        <a:rPr lang="en-US" sz="1400">
                          <a:effectLst/>
                        </a:rPr>
                        <a:t>devtools、extension、runtime</a:t>
                      </a:r>
                      <a:r>
                        <a:rPr lang="zh-CN" altLang="en-US" sz="1400">
                          <a:effectLst/>
                        </a:rPr>
                        <a:t>等部分</a:t>
                      </a:r>
                      <a:r>
                        <a:rPr lang="en-US" sz="1400">
                          <a:effectLst/>
                        </a:rPr>
                        <a:t>API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可以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可以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</a:rPr>
                        <a:t>不可以</a:t>
                      </a:r>
                    </a:p>
                  </a:txBody>
                  <a:tcPr marL="32947" marR="32947" marT="15206" marB="152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2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5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/>
          <p:cNvSpPr/>
          <p:nvPr/>
        </p:nvSpPr>
        <p:spPr>
          <a:xfrm flipH="1" flipV="1">
            <a:off x="-3763" y="2592285"/>
            <a:ext cx="9144001" cy="2571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057903" y="1964333"/>
            <a:ext cx="2963354" cy="1975569"/>
            <a:chOff x="3308672" y="958589"/>
            <a:chExt cx="2423294" cy="1615529"/>
          </a:xfrm>
        </p:grpSpPr>
        <p:graphicFrame>
          <p:nvGraphicFramePr>
            <p:cNvPr id="76" name="Chart 42"/>
            <p:cNvGraphicFramePr/>
            <p:nvPr>
              <p:extLst>
                <p:ext uri="{D42A27DB-BD31-4B8C-83A1-F6EECF244321}">
                  <p14:modId xmlns:p14="http://schemas.microsoft.com/office/powerpoint/2010/main" val="4083130721"/>
                </p:ext>
              </p:extLst>
            </p:nvPr>
          </p:nvGraphicFramePr>
          <p:xfrm>
            <a:off x="3308672" y="958589"/>
            <a:ext cx="2423294" cy="16155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5" name="Freeform 460"/>
            <p:cNvSpPr>
              <a:spLocks noEditPoints="1"/>
            </p:cNvSpPr>
            <p:nvPr/>
          </p:nvSpPr>
          <p:spPr bwMode="auto">
            <a:xfrm>
              <a:off x="4270878" y="1567426"/>
              <a:ext cx="545762" cy="445003"/>
            </a:xfrm>
            <a:custGeom>
              <a:avLst/>
              <a:gdLst>
                <a:gd name="T0" fmla="*/ 37 w 55"/>
                <a:gd name="T1" fmla="*/ 13 h 45"/>
                <a:gd name="T2" fmla="*/ 21 w 55"/>
                <a:gd name="T3" fmla="*/ 29 h 45"/>
                <a:gd name="T4" fmla="*/ 21 w 55"/>
                <a:gd name="T5" fmla="*/ 33 h 45"/>
                <a:gd name="T6" fmla="*/ 20 w 55"/>
                <a:gd name="T7" fmla="*/ 33 h 45"/>
                <a:gd name="T8" fmla="*/ 13 w 55"/>
                <a:gd name="T9" fmla="*/ 32 h 45"/>
                <a:gd name="T10" fmla="*/ 6 w 55"/>
                <a:gd name="T11" fmla="*/ 35 h 45"/>
                <a:gd name="T12" fmla="*/ 8 w 55"/>
                <a:gd name="T13" fmla="*/ 30 h 45"/>
                <a:gd name="T14" fmla="*/ 0 w 55"/>
                <a:gd name="T15" fmla="*/ 16 h 45"/>
                <a:gd name="T16" fmla="*/ 20 w 55"/>
                <a:gd name="T17" fmla="*/ 0 h 45"/>
                <a:gd name="T18" fmla="*/ 39 w 55"/>
                <a:gd name="T19" fmla="*/ 14 h 45"/>
                <a:gd name="T20" fmla="*/ 37 w 55"/>
                <a:gd name="T21" fmla="*/ 13 h 45"/>
                <a:gd name="T22" fmla="*/ 13 w 55"/>
                <a:gd name="T23" fmla="*/ 8 h 45"/>
                <a:gd name="T24" fmla="*/ 10 w 55"/>
                <a:gd name="T25" fmla="*/ 11 h 45"/>
                <a:gd name="T26" fmla="*/ 13 w 55"/>
                <a:gd name="T27" fmla="*/ 13 h 45"/>
                <a:gd name="T28" fmla="*/ 16 w 55"/>
                <a:gd name="T29" fmla="*/ 11 h 45"/>
                <a:gd name="T30" fmla="*/ 13 w 55"/>
                <a:gd name="T31" fmla="*/ 8 h 45"/>
                <a:gd name="T32" fmla="*/ 48 w 55"/>
                <a:gd name="T33" fmla="*/ 40 h 45"/>
                <a:gd name="T34" fmla="*/ 50 w 55"/>
                <a:gd name="T35" fmla="*/ 45 h 45"/>
                <a:gd name="T36" fmla="*/ 44 w 55"/>
                <a:gd name="T37" fmla="*/ 42 h 45"/>
                <a:gd name="T38" fmla="*/ 38 w 55"/>
                <a:gd name="T39" fmla="*/ 43 h 45"/>
                <a:gd name="T40" fmla="*/ 22 w 55"/>
                <a:gd name="T41" fmla="*/ 29 h 45"/>
                <a:gd name="T42" fmla="*/ 38 w 55"/>
                <a:gd name="T43" fmla="*/ 14 h 45"/>
                <a:gd name="T44" fmla="*/ 55 w 55"/>
                <a:gd name="T45" fmla="*/ 29 h 45"/>
                <a:gd name="T46" fmla="*/ 48 w 55"/>
                <a:gd name="T47" fmla="*/ 40 h 45"/>
                <a:gd name="T48" fmla="*/ 27 w 55"/>
                <a:gd name="T49" fmla="*/ 8 h 45"/>
                <a:gd name="T50" fmla="*/ 24 w 55"/>
                <a:gd name="T51" fmla="*/ 11 h 45"/>
                <a:gd name="T52" fmla="*/ 27 w 55"/>
                <a:gd name="T53" fmla="*/ 13 h 45"/>
                <a:gd name="T54" fmla="*/ 29 w 55"/>
                <a:gd name="T55" fmla="*/ 11 h 45"/>
                <a:gd name="T56" fmla="*/ 27 w 55"/>
                <a:gd name="T57" fmla="*/ 8 h 45"/>
                <a:gd name="T58" fmla="*/ 33 w 55"/>
                <a:gd name="T59" fmla="*/ 22 h 45"/>
                <a:gd name="T60" fmla="*/ 31 w 55"/>
                <a:gd name="T61" fmla="*/ 24 h 45"/>
                <a:gd name="T62" fmla="*/ 33 w 55"/>
                <a:gd name="T63" fmla="*/ 26 h 45"/>
                <a:gd name="T64" fmla="*/ 36 w 55"/>
                <a:gd name="T65" fmla="*/ 24 h 45"/>
                <a:gd name="T66" fmla="*/ 33 w 55"/>
                <a:gd name="T67" fmla="*/ 22 h 45"/>
                <a:gd name="T68" fmla="*/ 44 w 55"/>
                <a:gd name="T69" fmla="*/ 22 h 45"/>
                <a:gd name="T70" fmla="*/ 42 w 55"/>
                <a:gd name="T71" fmla="*/ 24 h 45"/>
                <a:gd name="T72" fmla="*/ 44 w 55"/>
                <a:gd name="T73" fmla="*/ 26 h 45"/>
                <a:gd name="T74" fmla="*/ 46 w 55"/>
                <a:gd name="T75" fmla="*/ 24 h 45"/>
                <a:gd name="T76" fmla="*/ 44 w 55"/>
                <a:gd name="T77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" h="45">
                  <a:moveTo>
                    <a:pt x="37" y="13"/>
                  </a:moveTo>
                  <a:cubicBezTo>
                    <a:pt x="28" y="13"/>
                    <a:pt x="21" y="20"/>
                    <a:pt x="21" y="29"/>
                  </a:cubicBezTo>
                  <a:cubicBezTo>
                    <a:pt x="21" y="30"/>
                    <a:pt x="21" y="32"/>
                    <a:pt x="21" y="33"/>
                  </a:cubicBezTo>
                  <a:cubicBezTo>
                    <a:pt x="21" y="33"/>
                    <a:pt x="20" y="33"/>
                    <a:pt x="20" y="33"/>
                  </a:cubicBezTo>
                  <a:cubicBezTo>
                    <a:pt x="17" y="33"/>
                    <a:pt x="15" y="32"/>
                    <a:pt x="13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3" y="26"/>
                    <a:pt x="0" y="22"/>
                    <a:pt x="0" y="16"/>
                  </a:cubicBezTo>
                  <a:cubicBezTo>
                    <a:pt x="0" y="7"/>
                    <a:pt x="9" y="0"/>
                    <a:pt x="20" y="0"/>
                  </a:cubicBezTo>
                  <a:cubicBezTo>
                    <a:pt x="29" y="0"/>
                    <a:pt x="37" y="6"/>
                    <a:pt x="39" y="14"/>
                  </a:cubicBezTo>
                  <a:cubicBezTo>
                    <a:pt x="39" y="13"/>
                    <a:pt x="38" y="13"/>
                    <a:pt x="37" y="13"/>
                  </a:cubicBezTo>
                  <a:close/>
                  <a:moveTo>
                    <a:pt x="13" y="8"/>
                  </a:moveTo>
                  <a:cubicBezTo>
                    <a:pt x="12" y="8"/>
                    <a:pt x="10" y="9"/>
                    <a:pt x="10" y="11"/>
                  </a:cubicBezTo>
                  <a:cubicBezTo>
                    <a:pt x="10" y="12"/>
                    <a:pt x="12" y="13"/>
                    <a:pt x="13" y="13"/>
                  </a:cubicBezTo>
                  <a:cubicBezTo>
                    <a:pt x="15" y="13"/>
                    <a:pt x="16" y="12"/>
                    <a:pt x="16" y="11"/>
                  </a:cubicBezTo>
                  <a:cubicBezTo>
                    <a:pt x="16" y="9"/>
                    <a:pt x="15" y="8"/>
                    <a:pt x="13" y="8"/>
                  </a:cubicBezTo>
                  <a:close/>
                  <a:moveTo>
                    <a:pt x="48" y="40"/>
                  </a:moveTo>
                  <a:cubicBezTo>
                    <a:pt x="50" y="45"/>
                    <a:pt x="50" y="45"/>
                    <a:pt x="50" y="45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2" y="42"/>
                    <a:pt x="40" y="43"/>
                    <a:pt x="38" y="43"/>
                  </a:cubicBezTo>
                  <a:cubicBezTo>
                    <a:pt x="29" y="43"/>
                    <a:pt x="22" y="36"/>
                    <a:pt x="22" y="29"/>
                  </a:cubicBezTo>
                  <a:cubicBezTo>
                    <a:pt x="22" y="21"/>
                    <a:pt x="29" y="14"/>
                    <a:pt x="38" y="14"/>
                  </a:cubicBezTo>
                  <a:cubicBezTo>
                    <a:pt x="47" y="14"/>
                    <a:pt x="55" y="21"/>
                    <a:pt x="55" y="29"/>
                  </a:cubicBezTo>
                  <a:cubicBezTo>
                    <a:pt x="55" y="33"/>
                    <a:pt x="52" y="37"/>
                    <a:pt x="48" y="40"/>
                  </a:cubicBezTo>
                  <a:close/>
                  <a:moveTo>
                    <a:pt x="27" y="8"/>
                  </a:moveTo>
                  <a:cubicBezTo>
                    <a:pt x="25" y="8"/>
                    <a:pt x="24" y="9"/>
                    <a:pt x="24" y="11"/>
                  </a:cubicBezTo>
                  <a:cubicBezTo>
                    <a:pt x="24" y="12"/>
                    <a:pt x="25" y="13"/>
                    <a:pt x="27" y="13"/>
                  </a:cubicBezTo>
                  <a:cubicBezTo>
                    <a:pt x="28" y="13"/>
                    <a:pt x="29" y="12"/>
                    <a:pt x="29" y="11"/>
                  </a:cubicBezTo>
                  <a:cubicBezTo>
                    <a:pt x="29" y="9"/>
                    <a:pt x="28" y="8"/>
                    <a:pt x="27" y="8"/>
                  </a:cubicBezTo>
                  <a:close/>
                  <a:moveTo>
                    <a:pt x="33" y="22"/>
                  </a:moveTo>
                  <a:cubicBezTo>
                    <a:pt x="32" y="22"/>
                    <a:pt x="31" y="23"/>
                    <a:pt x="31" y="24"/>
                  </a:cubicBezTo>
                  <a:cubicBezTo>
                    <a:pt x="31" y="25"/>
                    <a:pt x="32" y="26"/>
                    <a:pt x="33" y="26"/>
                  </a:cubicBezTo>
                  <a:cubicBezTo>
                    <a:pt x="35" y="26"/>
                    <a:pt x="36" y="25"/>
                    <a:pt x="36" y="24"/>
                  </a:cubicBezTo>
                  <a:cubicBezTo>
                    <a:pt x="36" y="23"/>
                    <a:pt x="35" y="22"/>
                    <a:pt x="33" y="22"/>
                  </a:cubicBezTo>
                  <a:close/>
                  <a:moveTo>
                    <a:pt x="44" y="22"/>
                  </a:moveTo>
                  <a:cubicBezTo>
                    <a:pt x="43" y="22"/>
                    <a:pt x="42" y="23"/>
                    <a:pt x="42" y="24"/>
                  </a:cubicBezTo>
                  <a:cubicBezTo>
                    <a:pt x="42" y="25"/>
                    <a:pt x="43" y="26"/>
                    <a:pt x="44" y="26"/>
                  </a:cubicBezTo>
                  <a:cubicBezTo>
                    <a:pt x="45" y="26"/>
                    <a:pt x="46" y="25"/>
                    <a:pt x="46" y="24"/>
                  </a:cubicBezTo>
                  <a:cubicBezTo>
                    <a:pt x="46" y="23"/>
                    <a:pt x="45" y="22"/>
                    <a:pt x="44" y="2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-32069" y="1964333"/>
            <a:ext cx="2963354" cy="1975569"/>
            <a:chOff x="251520" y="987574"/>
            <a:chExt cx="2423294" cy="1615529"/>
          </a:xfrm>
        </p:grpSpPr>
        <p:graphicFrame>
          <p:nvGraphicFramePr>
            <p:cNvPr id="77" name="Chart 43"/>
            <p:cNvGraphicFramePr/>
            <p:nvPr>
              <p:extLst>
                <p:ext uri="{D42A27DB-BD31-4B8C-83A1-F6EECF244321}">
                  <p14:modId xmlns:p14="http://schemas.microsoft.com/office/powerpoint/2010/main" val="1888839706"/>
                </p:ext>
              </p:extLst>
            </p:nvPr>
          </p:nvGraphicFramePr>
          <p:xfrm>
            <a:off x="251520" y="987574"/>
            <a:ext cx="2423294" cy="16155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8" name="Freeform 356"/>
            <p:cNvSpPr>
              <a:spLocks noEditPoints="1"/>
            </p:cNvSpPr>
            <p:nvPr/>
          </p:nvSpPr>
          <p:spPr bwMode="auto">
            <a:xfrm>
              <a:off x="1178990" y="1517801"/>
              <a:ext cx="554241" cy="544255"/>
            </a:xfrm>
            <a:custGeom>
              <a:avLst/>
              <a:gdLst>
                <a:gd name="T0" fmla="*/ 41 w 47"/>
                <a:gd name="T1" fmla="*/ 29 h 46"/>
                <a:gd name="T2" fmla="*/ 35 w 47"/>
                <a:gd name="T3" fmla="*/ 29 h 46"/>
                <a:gd name="T4" fmla="*/ 10 w 47"/>
                <a:gd name="T5" fmla="*/ 38 h 46"/>
                <a:gd name="T6" fmla="*/ 12 w 47"/>
                <a:gd name="T7" fmla="*/ 39 h 46"/>
                <a:gd name="T8" fmla="*/ 42 w 47"/>
                <a:gd name="T9" fmla="*/ 34 h 46"/>
                <a:gd name="T10" fmla="*/ 41 w 47"/>
                <a:gd name="T11" fmla="*/ 29 h 46"/>
                <a:gd name="T12" fmla="*/ 12 w 47"/>
                <a:gd name="T13" fmla="*/ 27 h 46"/>
                <a:gd name="T14" fmla="*/ 17 w 47"/>
                <a:gd name="T15" fmla="*/ 1 h 46"/>
                <a:gd name="T16" fmla="*/ 15 w 47"/>
                <a:gd name="T17" fmla="*/ 2 h 46"/>
                <a:gd name="T18" fmla="*/ 5 w 47"/>
                <a:gd name="T19" fmla="*/ 31 h 46"/>
                <a:gd name="T20" fmla="*/ 10 w 47"/>
                <a:gd name="T21" fmla="*/ 32 h 46"/>
                <a:gd name="T22" fmla="*/ 12 w 47"/>
                <a:gd name="T23" fmla="*/ 27 h 46"/>
                <a:gd name="T24" fmla="*/ 26 w 47"/>
                <a:gd name="T25" fmla="*/ 0 h 46"/>
                <a:gd name="T26" fmla="*/ 22 w 47"/>
                <a:gd name="T27" fmla="*/ 4 h 46"/>
                <a:gd name="T28" fmla="*/ 26 w 47"/>
                <a:gd name="T29" fmla="*/ 8 h 46"/>
                <a:gd name="T30" fmla="*/ 45 w 47"/>
                <a:gd name="T31" fmla="*/ 26 h 46"/>
                <a:gd name="T32" fmla="*/ 46 w 47"/>
                <a:gd name="T33" fmla="*/ 24 h 46"/>
                <a:gd name="T34" fmla="*/ 26 w 47"/>
                <a:gd name="T35" fmla="*/ 0 h 46"/>
                <a:gd name="T36" fmla="*/ 17 w 47"/>
                <a:gd name="T37" fmla="*/ 23 h 46"/>
                <a:gd name="T38" fmla="*/ 17 w 47"/>
                <a:gd name="T39" fmla="*/ 26 h 46"/>
                <a:gd name="T40" fmla="*/ 18 w 47"/>
                <a:gd name="T41" fmla="*/ 25 h 46"/>
                <a:gd name="T42" fmla="*/ 20 w 47"/>
                <a:gd name="T43" fmla="*/ 27 h 46"/>
                <a:gd name="T44" fmla="*/ 18 w 47"/>
                <a:gd name="T45" fmla="*/ 28 h 46"/>
                <a:gd name="T46" fmla="*/ 21 w 47"/>
                <a:gd name="T47" fmla="*/ 30 h 46"/>
                <a:gd name="T48" fmla="*/ 24 w 47"/>
                <a:gd name="T49" fmla="*/ 29 h 46"/>
                <a:gd name="T50" fmla="*/ 24 w 47"/>
                <a:gd name="T51" fmla="*/ 29 h 46"/>
                <a:gd name="T52" fmla="*/ 27 w 47"/>
                <a:gd name="T53" fmla="*/ 30 h 46"/>
                <a:gd name="T54" fmla="*/ 30 w 47"/>
                <a:gd name="T55" fmla="*/ 28 h 46"/>
                <a:gd name="T56" fmla="*/ 29 w 47"/>
                <a:gd name="T57" fmla="*/ 27 h 46"/>
                <a:gd name="T58" fmla="*/ 30 w 47"/>
                <a:gd name="T59" fmla="*/ 25 h 46"/>
                <a:gd name="T60" fmla="*/ 32 w 47"/>
                <a:gd name="T61" fmla="*/ 26 h 46"/>
                <a:gd name="T62" fmla="*/ 32 w 47"/>
                <a:gd name="T63" fmla="*/ 23 h 46"/>
                <a:gd name="T64" fmla="*/ 30 w 47"/>
                <a:gd name="T65" fmla="*/ 21 h 46"/>
                <a:gd name="T66" fmla="*/ 30 w 47"/>
                <a:gd name="T67" fmla="*/ 20 h 46"/>
                <a:gd name="T68" fmla="*/ 30 w 47"/>
                <a:gd name="T69" fmla="*/ 19 h 46"/>
                <a:gd name="T70" fmla="*/ 30 w 47"/>
                <a:gd name="T71" fmla="*/ 19 h 46"/>
                <a:gd name="T72" fmla="*/ 30 w 47"/>
                <a:gd name="T73" fmla="*/ 19 h 46"/>
                <a:gd name="T74" fmla="*/ 24 w 47"/>
                <a:gd name="T75" fmla="*/ 13 h 46"/>
                <a:gd name="T76" fmla="*/ 19 w 47"/>
                <a:gd name="T77" fmla="*/ 19 h 46"/>
                <a:gd name="T78" fmla="*/ 19 w 47"/>
                <a:gd name="T79" fmla="*/ 19 h 46"/>
                <a:gd name="T80" fmla="*/ 19 w 47"/>
                <a:gd name="T81" fmla="*/ 19 h 46"/>
                <a:gd name="T82" fmla="*/ 19 w 47"/>
                <a:gd name="T83" fmla="*/ 20 h 46"/>
                <a:gd name="T84" fmla="*/ 19 w 47"/>
                <a:gd name="T85" fmla="*/ 21 h 46"/>
                <a:gd name="T86" fmla="*/ 17 w 47"/>
                <a:gd name="T87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6">
                  <a:moveTo>
                    <a:pt x="41" y="29"/>
                  </a:moveTo>
                  <a:cubicBezTo>
                    <a:pt x="39" y="27"/>
                    <a:pt x="37" y="28"/>
                    <a:pt x="35" y="29"/>
                  </a:cubicBezTo>
                  <a:cubicBezTo>
                    <a:pt x="34" y="31"/>
                    <a:pt x="25" y="43"/>
                    <a:pt x="10" y="38"/>
                  </a:cubicBezTo>
                  <a:cubicBezTo>
                    <a:pt x="11" y="38"/>
                    <a:pt x="11" y="39"/>
                    <a:pt x="12" y="39"/>
                  </a:cubicBezTo>
                  <a:cubicBezTo>
                    <a:pt x="22" y="46"/>
                    <a:pt x="35" y="44"/>
                    <a:pt x="42" y="34"/>
                  </a:cubicBezTo>
                  <a:cubicBezTo>
                    <a:pt x="43" y="32"/>
                    <a:pt x="43" y="30"/>
                    <a:pt x="41" y="29"/>
                  </a:cubicBezTo>
                  <a:close/>
                  <a:moveTo>
                    <a:pt x="12" y="27"/>
                  </a:moveTo>
                  <a:cubicBezTo>
                    <a:pt x="11" y="25"/>
                    <a:pt x="6" y="12"/>
                    <a:pt x="17" y="1"/>
                  </a:cubicBezTo>
                  <a:cubicBezTo>
                    <a:pt x="17" y="1"/>
                    <a:pt x="16" y="2"/>
                    <a:pt x="15" y="2"/>
                  </a:cubicBezTo>
                  <a:cubicBezTo>
                    <a:pt x="4" y="7"/>
                    <a:pt x="0" y="20"/>
                    <a:pt x="5" y="31"/>
                  </a:cubicBezTo>
                  <a:cubicBezTo>
                    <a:pt x="6" y="33"/>
                    <a:pt x="8" y="33"/>
                    <a:pt x="10" y="32"/>
                  </a:cubicBezTo>
                  <a:cubicBezTo>
                    <a:pt x="12" y="31"/>
                    <a:pt x="13" y="29"/>
                    <a:pt x="12" y="27"/>
                  </a:cubicBezTo>
                  <a:close/>
                  <a:moveTo>
                    <a:pt x="26" y="0"/>
                  </a:moveTo>
                  <a:cubicBezTo>
                    <a:pt x="24" y="0"/>
                    <a:pt x="22" y="2"/>
                    <a:pt x="22" y="4"/>
                  </a:cubicBezTo>
                  <a:cubicBezTo>
                    <a:pt x="22" y="6"/>
                    <a:pt x="23" y="8"/>
                    <a:pt x="26" y="8"/>
                  </a:cubicBezTo>
                  <a:cubicBezTo>
                    <a:pt x="28" y="8"/>
                    <a:pt x="42" y="11"/>
                    <a:pt x="45" y="26"/>
                  </a:cubicBezTo>
                  <a:cubicBezTo>
                    <a:pt x="46" y="25"/>
                    <a:pt x="46" y="24"/>
                    <a:pt x="46" y="24"/>
                  </a:cubicBezTo>
                  <a:cubicBezTo>
                    <a:pt x="47" y="12"/>
                    <a:pt x="38" y="1"/>
                    <a:pt x="26" y="0"/>
                  </a:cubicBezTo>
                  <a:close/>
                  <a:moveTo>
                    <a:pt x="17" y="23"/>
                  </a:moveTo>
                  <a:cubicBezTo>
                    <a:pt x="16" y="24"/>
                    <a:pt x="16" y="26"/>
                    <a:pt x="17" y="26"/>
                  </a:cubicBezTo>
                  <a:cubicBezTo>
                    <a:pt x="17" y="26"/>
                    <a:pt x="18" y="26"/>
                    <a:pt x="18" y="25"/>
                  </a:cubicBezTo>
                  <a:cubicBezTo>
                    <a:pt x="18" y="26"/>
                    <a:pt x="19" y="27"/>
                    <a:pt x="20" y="27"/>
                  </a:cubicBezTo>
                  <a:cubicBezTo>
                    <a:pt x="19" y="27"/>
                    <a:pt x="18" y="28"/>
                    <a:pt x="18" y="28"/>
                  </a:cubicBezTo>
                  <a:cubicBezTo>
                    <a:pt x="18" y="29"/>
                    <a:pt x="20" y="30"/>
                    <a:pt x="21" y="30"/>
                  </a:cubicBezTo>
                  <a:cubicBezTo>
                    <a:pt x="23" y="30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9" y="30"/>
                    <a:pt x="30" y="29"/>
                    <a:pt x="30" y="28"/>
                  </a:cubicBezTo>
                  <a:cubicBezTo>
                    <a:pt x="30" y="28"/>
                    <a:pt x="30" y="27"/>
                    <a:pt x="29" y="27"/>
                  </a:cubicBezTo>
                  <a:cubicBezTo>
                    <a:pt x="30" y="27"/>
                    <a:pt x="30" y="26"/>
                    <a:pt x="30" y="25"/>
                  </a:cubicBezTo>
                  <a:cubicBezTo>
                    <a:pt x="31" y="26"/>
                    <a:pt x="31" y="26"/>
                    <a:pt x="32" y="26"/>
                  </a:cubicBezTo>
                  <a:cubicBezTo>
                    <a:pt x="32" y="26"/>
                    <a:pt x="32" y="24"/>
                    <a:pt x="32" y="23"/>
                  </a:cubicBezTo>
                  <a:cubicBezTo>
                    <a:pt x="31" y="22"/>
                    <a:pt x="30" y="21"/>
                    <a:pt x="30" y="21"/>
                  </a:cubicBezTo>
                  <a:cubicBezTo>
                    <a:pt x="30" y="21"/>
                    <a:pt x="30" y="21"/>
                    <a:pt x="30" y="20"/>
                  </a:cubicBezTo>
                  <a:cubicBezTo>
                    <a:pt x="30" y="20"/>
                    <a:pt x="30" y="20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9" y="16"/>
                    <a:pt x="27" y="13"/>
                    <a:pt x="24" y="13"/>
                  </a:cubicBezTo>
                  <a:cubicBezTo>
                    <a:pt x="21" y="13"/>
                    <a:pt x="19" y="16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1"/>
                    <a:pt x="18" y="22"/>
                    <a:pt x="17" y="2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147874" y="1964333"/>
            <a:ext cx="2963354" cy="1975569"/>
            <a:chOff x="6431463" y="987574"/>
            <a:chExt cx="2423294" cy="1615529"/>
          </a:xfrm>
        </p:grpSpPr>
        <p:graphicFrame>
          <p:nvGraphicFramePr>
            <p:cNvPr id="79" name="Chart 45"/>
            <p:cNvGraphicFramePr/>
            <p:nvPr>
              <p:extLst>
                <p:ext uri="{D42A27DB-BD31-4B8C-83A1-F6EECF244321}">
                  <p14:modId xmlns:p14="http://schemas.microsoft.com/office/powerpoint/2010/main" val="2540288269"/>
                </p:ext>
              </p:extLst>
            </p:nvPr>
          </p:nvGraphicFramePr>
          <p:xfrm>
            <a:off x="6431463" y="987574"/>
            <a:ext cx="2423294" cy="16155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0" name="Freeform 429"/>
            <p:cNvSpPr>
              <a:spLocks noEditPoints="1"/>
            </p:cNvSpPr>
            <p:nvPr/>
          </p:nvSpPr>
          <p:spPr bwMode="auto">
            <a:xfrm>
              <a:off x="7486228" y="1533041"/>
              <a:ext cx="378218" cy="567328"/>
            </a:xfrm>
            <a:custGeom>
              <a:avLst/>
              <a:gdLst>
                <a:gd name="T0" fmla="*/ 16 w 32"/>
                <a:gd name="T1" fmla="*/ 31 h 48"/>
                <a:gd name="T2" fmla="*/ 12 w 32"/>
                <a:gd name="T3" fmla="*/ 31 h 48"/>
                <a:gd name="T4" fmla="*/ 11 w 32"/>
                <a:gd name="T5" fmla="*/ 29 h 48"/>
                <a:gd name="T6" fmla="*/ 13 w 32"/>
                <a:gd name="T7" fmla="*/ 28 h 48"/>
                <a:gd name="T8" fmla="*/ 16 w 32"/>
                <a:gd name="T9" fmla="*/ 28 h 48"/>
                <a:gd name="T10" fmla="*/ 29 w 32"/>
                <a:gd name="T11" fmla="*/ 16 h 48"/>
                <a:gd name="T12" fmla="*/ 16 w 32"/>
                <a:gd name="T13" fmla="*/ 3 h 48"/>
                <a:gd name="T14" fmla="*/ 3 w 32"/>
                <a:gd name="T15" fmla="*/ 16 h 48"/>
                <a:gd name="T16" fmla="*/ 5 w 32"/>
                <a:gd name="T17" fmla="*/ 22 h 48"/>
                <a:gd name="T18" fmla="*/ 4 w 32"/>
                <a:gd name="T19" fmla="*/ 23 h 48"/>
                <a:gd name="T20" fmla="*/ 2 w 32"/>
                <a:gd name="T21" fmla="*/ 23 h 48"/>
                <a:gd name="T22" fmla="*/ 0 w 32"/>
                <a:gd name="T23" fmla="*/ 16 h 48"/>
                <a:gd name="T24" fmla="*/ 16 w 32"/>
                <a:gd name="T25" fmla="*/ 0 h 48"/>
                <a:gd name="T26" fmla="*/ 32 w 32"/>
                <a:gd name="T27" fmla="*/ 16 h 48"/>
                <a:gd name="T28" fmla="*/ 16 w 32"/>
                <a:gd name="T29" fmla="*/ 31 h 48"/>
                <a:gd name="T30" fmla="*/ 16 w 32"/>
                <a:gd name="T31" fmla="*/ 21 h 48"/>
                <a:gd name="T32" fmla="*/ 13 w 32"/>
                <a:gd name="T33" fmla="*/ 20 h 48"/>
                <a:gd name="T34" fmla="*/ 10 w 32"/>
                <a:gd name="T35" fmla="*/ 24 h 48"/>
                <a:gd name="T36" fmla="*/ 5 w 32"/>
                <a:gd name="T37" fmla="*/ 47 h 48"/>
                <a:gd name="T38" fmla="*/ 3 w 32"/>
                <a:gd name="T39" fmla="*/ 48 h 48"/>
                <a:gd name="T40" fmla="*/ 3 w 32"/>
                <a:gd name="T41" fmla="*/ 48 h 48"/>
                <a:gd name="T42" fmla="*/ 2 w 32"/>
                <a:gd name="T43" fmla="*/ 47 h 48"/>
                <a:gd name="T44" fmla="*/ 8 w 32"/>
                <a:gd name="T45" fmla="*/ 22 h 48"/>
                <a:gd name="T46" fmla="*/ 11 w 32"/>
                <a:gd name="T47" fmla="*/ 17 h 48"/>
                <a:gd name="T48" fmla="*/ 11 w 32"/>
                <a:gd name="T49" fmla="*/ 15 h 48"/>
                <a:gd name="T50" fmla="*/ 16 w 32"/>
                <a:gd name="T51" fmla="*/ 10 h 48"/>
                <a:gd name="T52" fmla="*/ 21 w 32"/>
                <a:gd name="T53" fmla="*/ 15 h 48"/>
                <a:gd name="T54" fmla="*/ 16 w 32"/>
                <a:gd name="T55" fmla="*/ 2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" h="48">
                  <a:moveTo>
                    <a:pt x="16" y="31"/>
                  </a:moveTo>
                  <a:cubicBezTo>
                    <a:pt x="15" y="31"/>
                    <a:pt x="14" y="31"/>
                    <a:pt x="12" y="31"/>
                  </a:cubicBezTo>
                  <a:cubicBezTo>
                    <a:pt x="12" y="31"/>
                    <a:pt x="11" y="30"/>
                    <a:pt x="11" y="29"/>
                  </a:cubicBezTo>
                  <a:cubicBezTo>
                    <a:pt x="12" y="28"/>
                    <a:pt x="12" y="28"/>
                    <a:pt x="13" y="28"/>
                  </a:cubicBezTo>
                  <a:cubicBezTo>
                    <a:pt x="14" y="28"/>
                    <a:pt x="15" y="28"/>
                    <a:pt x="16" y="28"/>
                  </a:cubicBezTo>
                  <a:cubicBezTo>
                    <a:pt x="23" y="28"/>
                    <a:pt x="29" y="23"/>
                    <a:pt x="29" y="16"/>
                  </a:cubicBezTo>
                  <a:cubicBezTo>
                    <a:pt x="29" y="9"/>
                    <a:pt x="23" y="3"/>
                    <a:pt x="16" y="3"/>
                  </a:cubicBezTo>
                  <a:cubicBezTo>
                    <a:pt x="9" y="3"/>
                    <a:pt x="3" y="9"/>
                    <a:pt x="3" y="16"/>
                  </a:cubicBezTo>
                  <a:cubicBezTo>
                    <a:pt x="3" y="18"/>
                    <a:pt x="4" y="20"/>
                    <a:pt x="5" y="22"/>
                  </a:cubicBezTo>
                  <a:cubicBezTo>
                    <a:pt x="5" y="22"/>
                    <a:pt x="5" y="23"/>
                    <a:pt x="4" y="23"/>
                  </a:cubicBezTo>
                  <a:cubicBezTo>
                    <a:pt x="3" y="24"/>
                    <a:pt x="2" y="23"/>
                    <a:pt x="2" y="23"/>
                  </a:cubicBezTo>
                  <a:cubicBezTo>
                    <a:pt x="1" y="21"/>
                    <a:pt x="0" y="18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4"/>
                    <a:pt x="25" y="31"/>
                    <a:pt x="16" y="31"/>
                  </a:cubicBezTo>
                  <a:close/>
                  <a:moveTo>
                    <a:pt x="16" y="21"/>
                  </a:moveTo>
                  <a:cubicBezTo>
                    <a:pt x="15" y="21"/>
                    <a:pt x="14" y="20"/>
                    <a:pt x="13" y="20"/>
                  </a:cubicBezTo>
                  <a:cubicBezTo>
                    <a:pt x="12" y="21"/>
                    <a:pt x="11" y="22"/>
                    <a:pt x="10" y="24"/>
                  </a:cubicBezTo>
                  <a:cubicBezTo>
                    <a:pt x="6" y="30"/>
                    <a:pt x="4" y="38"/>
                    <a:pt x="5" y="47"/>
                  </a:cubicBezTo>
                  <a:cubicBezTo>
                    <a:pt x="5" y="47"/>
                    <a:pt x="4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8"/>
                    <a:pt x="2" y="48"/>
                    <a:pt x="2" y="47"/>
                  </a:cubicBezTo>
                  <a:cubicBezTo>
                    <a:pt x="1" y="35"/>
                    <a:pt x="5" y="27"/>
                    <a:pt x="8" y="22"/>
                  </a:cubicBezTo>
                  <a:cubicBezTo>
                    <a:pt x="9" y="20"/>
                    <a:pt x="10" y="19"/>
                    <a:pt x="11" y="17"/>
                  </a:cubicBezTo>
                  <a:cubicBezTo>
                    <a:pt x="11" y="17"/>
                    <a:pt x="11" y="16"/>
                    <a:pt x="11" y="15"/>
                  </a:cubicBezTo>
                  <a:cubicBezTo>
                    <a:pt x="11" y="13"/>
                    <a:pt x="13" y="10"/>
                    <a:pt x="16" y="10"/>
                  </a:cubicBezTo>
                  <a:cubicBezTo>
                    <a:pt x="19" y="10"/>
                    <a:pt x="21" y="13"/>
                    <a:pt x="21" y="15"/>
                  </a:cubicBezTo>
                  <a:cubicBezTo>
                    <a:pt x="21" y="18"/>
                    <a:pt x="19" y="21"/>
                    <a:pt x="16" y="2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1" name="Rectangle 20"/>
          <p:cNvSpPr/>
          <p:nvPr/>
        </p:nvSpPr>
        <p:spPr>
          <a:xfrm flipH="1">
            <a:off x="-4" y="411510"/>
            <a:ext cx="1979715" cy="8640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27585" y="592042"/>
            <a:ext cx="2494157" cy="458697"/>
            <a:chOff x="2936923" y="3876208"/>
            <a:chExt cx="1900416" cy="458697"/>
          </a:xfrm>
        </p:grpSpPr>
        <p:sp>
          <p:nvSpPr>
            <p:cNvPr id="21" name="圆角矩形 20"/>
            <p:cNvSpPr/>
            <p:nvPr/>
          </p:nvSpPr>
          <p:spPr>
            <a:xfrm flipH="1">
              <a:off x="2961861" y="3895695"/>
              <a:ext cx="1834512" cy="439210"/>
            </a:xfrm>
            <a:prstGeom prst="roundRect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2936923" y="3876208"/>
              <a:ext cx="1900416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altLang="zh-CN" sz="2400" b="1" dirty="0" smtClean="0">
                  <a:solidFill>
                    <a:schemeClr val="bg2"/>
                  </a:solidFill>
                  <a:latin typeface="Franklin Gothic Heavy" panose="020B0903020102020204" pitchFamily="34" charset="0"/>
                  <a:cs typeface="+mn-ea"/>
                  <a:sym typeface="+mn-lt"/>
                </a:rPr>
                <a:t>3. </a:t>
              </a:r>
              <a:r>
                <a:rPr lang="zh-CN" altLang="en-US" sz="2400" b="1" dirty="0" smtClean="0">
                  <a:solidFill>
                    <a:schemeClr val="bg2"/>
                  </a:solidFill>
                  <a:latin typeface="Franklin Gothic Heavy" panose="020B0903020102020204" pitchFamily="34" charset="0"/>
                  <a:cs typeface="+mn-ea"/>
                  <a:sym typeface="+mn-lt"/>
                </a:rPr>
                <a:t>脚本间通讯</a:t>
              </a:r>
              <a:endParaRPr lang="en-US" sz="2400" b="1" dirty="0">
                <a:solidFill>
                  <a:schemeClr val="bg2"/>
                </a:solidFill>
                <a:latin typeface="Franklin Gothic Heavy" panose="020B09030201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23" name="Content Placeholder 2"/>
          <p:cNvSpPr txBox="1">
            <a:spLocks/>
          </p:cNvSpPr>
          <p:nvPr/>
        </p:nvSpPr>
        <p:spPr>
          <a:xfrm>
            <a:off x="2915816" y="4100351"/>
            <a:ext cx="5689527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2" name="Title 13"/>
          <p:cNvSpPr txBox="1">
            <a:spLocks/>
          </p:cNvSpPr>
          <p:nvPr/>
        </p:nvSpPr>
        <p:spPr>
          <a:xfrm>
            <a:off x="323528" y="4164769"/>
            <a:ext cx="1926359" cy="639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 smtClea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原网页脚本</a:t>
            </a:r>
            <a:endParaRPr lang="en-US" altLang="zh-CN" sz="2400" dirty="0" smtClean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sz="2400" dirty="0" smtClea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之间</a:t>
            </a:r>
            <a:endParaRPr lang="en-US" sz="28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Title 13"/>
          <p:cNvSpPr txBox="1">
            <a:spLocks/>
          </p:cNvSpPr>
          <p:nvPr/>
        </p:nvSpPr>
        <p:spPr>
          <a:xfrm>
            <a:off x="3583530" y="4099779"/>
            <a:ext cx="1969413" cy="639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 dirty="0" smtClea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原网页脚本</a:t>
            </a:r>
            <a:endParaRPr lang="en-US" altLang="zh-CN" sz="2400" dirty="0" smtClean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sz="2400" dirty="0" smtClea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endParaRPr lang="en-US" altLang="zh-CN" sz="2400" dirty="0" smtClean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en-US" altLang="zh-CN" sz="2400" dirty="0" smtClea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chrome</a:t>
            </a:r>
            <a:r>
              <a:rPr lang="zh-CN" altLang="en-US" sz="2400" dirty="0" smtClea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脚本</a:t>
            </a:r>
            <a:endParaRPr lang="en-US" sz="24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Title 13"/>
          <p:cNvSpPr txBox="1">
            <a:spLocks/>
          </p:cNvSpPr>
          <p:nvPr/>
        </p:nvSpPr>
        <p:spPr>
          <a:xfrm>
            <a:off x="6660232" y="4099779"/>
            <a:ext cx="2042624" cy="639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chrome</a:t>
            </a:r>
            <a:r>
              <a:rPr lang="zh-CN" altLang="en-US" sz="2400" dirty="0" smtClea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脚本</a:t>
            </a:r>
            <a:endParaRPr lang="en-US" altLang="zh-CN" sz="2400" dirty="0" smtClean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sz="2400" dirty="0" smtClea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之间</a:t>
            </a:r>
            <a:endParaRPr lang="en-US" sz="24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5194" y="65889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各类</a:t>
            </a:r>
            <a:r>
              <a:rPr lang="zh-CN" altLang="en-US" dirty="0" smtClean="0"/>
              <a:t>脚本之间的通讯。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73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/>
          <p:nvPr/>
        </p:nvSpPr>
        <p:spPr>
          <a:xfrm flipH="1">
            <a:off x="4211960" y="1762063"/>
            <a:ext cx="4938464" cy="9351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1" name="Rectangle 20"/>
          <p:cNvSpPr/>
          <p:nvPr/>
        </p:nvSpPr>
        <p:spPr>
          <a:xfrm flipH="1">
            <a:off x="-16476" y="1243848"/>
            <a:ext cx="5017374" cy="84685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39752" y="3551077"/>
            <a:ext cx="4752528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原脚本之间</a:t>
            </a:r>
            <a:endParaRPr lang="en-US" altLang="zh-CN" sz="3200" b="1" dirty="0" smtClean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Freeform 282"/>
          <p:cNvSpPr>
            <a:spLocks noChangeAspect="1"/>
          </p:cNvSpPr>
          <p:nvPr/>
        </p:nvSpPr>
        <p:spPr bwMode="gray">
          <a:xfrm>
            <a:off x="1436985" y="1389220"/>
            <a:ext cx="3480171" cy="2046626"/>
          </a:xfrm>
          <a:custGeom>
            <a:avLst/>
            <a:gdLst/>
            <a:ahLst/>
            <a:cxnLst>
              <a:cxn ang="0">
                <a:pos x="3079" y="181"/>
              </a:cxn>
              <a:cxn ang="0">
                <a:pos x="2964" y="328"/>
              </a:cxn>
              <a:cxn ang="0">
                <a:pos x="2682" y="394"/>
              </a:cxn>
              <a:cxn ang="0">
                <a:pos x="2593" y="483"/>
              </a:cxn>
              <a:cxn ang="0">
                <a:pos x="2432" y="575"/>
              </a:cxn>
              <a:cxn ang="0">
                <a:pos x="2290" y="541"/>
              </a:cxn>
              <a:cxn ang="0">
                <a:pos x="2235" y="456"/>
              </a:cxn>
              <a:cxn ang="0">
                <a:pos x="2211" y="306"/>
              </a:cxn>
              <a:cxn ang="0">
                <a:pos x="2135" y="345"/>
              </a:cxn>
              <a:cxn ang="0">
                <a:pos x="2081" y="588"/>
              </a:cxn>
              <a:cxn ang="0">
                <a:pos x="2036" y="404"/>
              </a:cxn>
              <a:cxn ang="0">
                <a:pos x="2077" y="294"/>
              </a:cxn>
              <a:cxn ang="0">
                <a:pos x="2231" y="279"/>
              </a:cxn>
              <a:cxn ang="0">
                <a:pos x="2111" y="222"/>
              </a:cxn>
              <a:cxn ang="0">
                <a:pos x="2021" y="160"/>
              </a:cxn>
              <a:cxn ang="0">
                <a:pos x="1811" y="226"/>
              </a:cxn>
              <a:cxn ang="0">
                <a:pos x="1785" y="86"/>
              </a:cxn>
              <a:cxn ang="0">
                <a:pos x="1640" y="33"/>
              </a:cxn>
              <a:cxn ang="0">
                <a:pos x="888" y="36"/>
              </a:cxn>
              <a:cxn ang="0">
                <a:pos x="133" y="58"/>
              </a:cxn>
              <a:cxn ang="0">
                <a:pos x="101" y="150"/>
              </a:cxn>
              <a:cxn ang="0">
                <a:pos x="4" y="86"/>
              </a:cxn>
              <a:cxn ang="0">
                <a:pos x="46" y="225"/>
              </a:cxn>
              <a:cxn ang="0">
                <a:pos x="47" y="295"/>
              </a:cxn>
              <a:cxn ang="0">
                <a:pos x="27" y="576"/>
              </a:cxn>
              <a:cxn ang="0">
                <a:pos x="98" y="850"/>
              </a:cxn>
              <a:cxn ang="0">
                <a:pos x="130" y="886"/>
              </a:cxn>
              <a:cxn ang="0">
                <a:pos x="223" y="1056"/>
              </a:cxn>
              <a:cxn ang="0">
                <a:pos x="336" y="1131"/>
              </a:cxn>
              <a:cxn ang="0">
                <a:pos x="989" y="1276"/>
              </a:cxn>
              <a:cxn ang="0">
                <a:pos x="1294" y="1430"/>
              </a:cxn>
              <a:cxn ang="0">
                <a:pos x="1501" y="1624"/>
              </a:cxn>
              <a:cxn ang="0">
                <a:pos x="1515" y="1515"/>
              </a:cxn>
              <a:cxn ang="0">
                <a:pos x="1564" y="1480"/>
              </a:cxn>
              <a:cxn ang="0">
                <a:pos x="1629" y="1410"/>
              </a:cxn>
              <a:cxn ang="0">
                <a:pos x="1784" y="1405"/>
              </a:cxn>
              <a:cxn ang="0">
                <a:pos x="1912" y="1435"/>
              </a:cxn>
              <a:cxn ang="0">
                <a:pos x="1905" y="1382"/>
              </a:cxn>
              <a:cxn ang="0">
                <a:pos x="2012" y="1367"/>
              </a:cxn>
              <a:cxn ang="0">
                <a:pos x="2117" y="1377"/>
              </a:cxn>
              <a:cxn ang="0">
                <a:pos x="2264" y="1424"/>
              </a:cxn>
              <a:cxn ang="0">
                <a:pos x="2323" y="1587"/>
              </a:cxn>
              <a:cxn ang="0">
                <a:pos x="2409" y="1690"/>
              </a:cxn>
              <a:cxn ang="0">
                <a:pos x="2365" y="1348"/>
              </a:cxn>
              <a:cxn ang="0">
                <a:pos x="2446" y="1228"/>
              </a:cxn>
              <a:cxn ang="0">
                <a:pos x="2579" y="1118"/>
              </a:cxn>
              <a:cxn ang="0">
                <a:pos x="2645" y="1037"/>
              </a:cxn>
              <a:cxn ang="0">
                <a:pos x="2634" y="986"/>
              </a:cxn>
              <a:cxn ang="0">
                <a:pos x="2655" y="940"/>
              </a:cxn>
              <a:cxn ang="0">
                <a:pos x="2654" y="871"/>
              </a:cxn>
              <a:cxn ang="0">
                <a:pos x="2651" y="857"/>
              </a:cxn>
              <a:cxn ang="0">
                <a:pos x="2661" y="778"/>
              </a:cxn>
              <a:cxn ang="0">
                <a:pos x="2683" y="867"/>
              </a:cxn>
              <a:cxn ang="0">
                <a:pos x="2708" y="796"/>
              </a:cxn>
              <a:cxn ang="0">
                <a:pos x="2774" y="727"/>
              </a:cxn>
              <a:cxn ang="0">
                <a:pos x="2843" y="631"/>
              </a:cxn>
              <a:cxn ang="0">
                <a:pos x="3004" y="602"/>
              </a:cxn>
              <a:cxn ang="0">
                <a:pos x="2957" y="538"/>
              </a:cxn>
              <a:cxn ang="0">
                <a:pos x="3032" y="440"/>
              </a:cxn>
              <a:cxn ang="0">
                <a:pos x="3107" y="399"/>
              </a:cxn>
            </a:cxnLst>
            <a:rect l="0" t="0" r="r" b="b"/>
            <a:pathLst>
              <a:path w="3166" h="1693">
                <a:moveTo>
                  <a:pt x="3165" y="365"/>
                </a:moveTo>
                <a:lnTo>
                  <a:pt x="3158" y="364"/>
                </a:lnTo>
                <a:lnTo>
                  <a:pt x="3160" y="361"/>
                </a:lnTo>
                <a:lnTo>
                  <a:pt x="3162" y="355"/>
                </a:lnTo>
                <a:lnTo>
                  <a:pt x="3162" y="344"/>
                </a:lnTo>
                <a:lnTo>
                  <a:pt x="3161" y="339"/>
                </a:lnTo>
                <a:lnTo>
                  <a:pt x="3160" y="343"/>
                </a:lnTo>
                <a:lnTo>
                  <a:pt x="3155" y="343"/>
                </a:lnTo>
                <a:lnTo>
                  <a:pt x="3146" y="342"/>
                </a:lnTo>
                <a:lnTo>
                  <a:pt x="3138" y="335"/>
                </a:lnTo>
                <a:lnTo>
                  <a:pt x="3135" y="330"/>
                </a:lnTo>
                <a:lnTo>
                  <a:pt x="3134" y="326"/>
                </a:lnTo>
                <a:lnTo>
                  <a:pt x="3134" y="310"/>
                </a:lnTo>
                <a:lnTo>
                  <a:pt x="3119" y="302"/>
                </a:lnTo>
                <a:lnTo>
                  <a:pt x="3119" y="246"/>
                </a:lnTo>
                <a:lnTo>
                  <a:pt x="3119" y="195"/>
                </a:lnTo>
                <a:lnTo>
                  <a:pt x="3093" y="170"/>
                </a:lnTo>
                <a:lnTo>
                  <a:pt x="3086" y="170"/>
                </a:lnTo>
                <a:lnTo>
                  <a:pt x="3079" y="181"/>
                </a:lnTo>
                <a:lnTo>
                  <a:pt x="3061" y="184"/>
                </a:lnTo>
                <a:lnTo>
                  <a:pt x="3049" y="179"/>
                </a:lnTo>
                <a:lnTo>
                  <a:pt x="3047" y="176"/>
                </a:lnTo>
                <a:lnTo>
                  <a:pt x="3044" y="170"/>
                </a:lnTo>
                <a:lnTo>
                  <a:pt x="3037" y="163"/>
                </a:lnTo>
                <a:lnTo>
                  <a:pt x="3031" y="162"/>
                </a:lnTo>
                <a:lnTo>
                  <a:pt x="3025" y="166"/>
                </a:lnTo>
                <a:lnTo>
                  <a:pt x="2998" y="211"/>
                </a:lnTo>
                <a:lnTo>
                  <a:pt x="2994" y="235"/>
                </a:lnTo>
                <a:lnTo>
                  <a:pt x="2988" y="247"/>
                </a:lnTo>
                <a:lnTo>
                  <a:pt x="2987" y="253"/>
                </a:lnTo>
                <a:lnTo>
                  <a:pt x="2982" y="262"/>
                </a:lnTo>
                <a:lnTo>
                  <a:pt x="2979" y="269"/>
                </a:lnTo>
                <a:lnTo>
                  <a:pt x="2975" y="305"/>
                </a:lnTo>
                <a:lnTo>
                  <a:pt x="2974" y="307"/>
                </a:lnTo>
                <a:lnTo>
                  <a:pt x="2967" y="312"/>
                </a:lnTo>
                <a:lnTo>
                  <a:pt x="2964" y="317"/>
                </a:lnTo>
                <a:lnTo>
                  <a:pt x="2963" y="322"/>
                </a:lnTo>
                <a:lnTo>
                  <a:pt x="2964" y="328"/>
                </a:lnTo>
                <a:lnTo>
                  <a:pt x="2964" y="330"/>
                </a:lnTo>
                <a:lnTo>
                  <a:pt x="2957" y="327"/>
                </a:lnTo>
                <a:lnTo>
                  <a:pt x="2956" y="328"/>
                </a:lnTo>
                <a:lnTo>
                  <a:pt x="2956" y="334"/>
                </a:lnTo>
                <a:lnTo>
                  <a:pt x="2945" y="330"/>
                </a:lnTo>
                <a:lnTo>
                  <a:pt x="2936" y="333"/>
                </a:lnTo>
                <a:lnTo>
                  <a:pt x="2934" y="335"/>
                </a:lnTo>
                <a:lnTo>
                  <a:pt x="2921" y="337"/>
                </a:lnTo>
                <a:lnTo>
                  <a:pt x="2918" y="340"/>
                </a:lnTo>
                <a:lnTo>
                  <a:pt x="2912" y="356"/>
                </a:lnTo>
                <a:lnTo>
                  <a:pt x="2910" y="356"/>
                </a:lnTo>
                <a:lnTo>
                  <a:pt x="2812" y="356"/>
                </a:lnTo>
                <a:lnTo>
                  <a:pt x="2737" y="356"/>
                </a:lnTo>
                <a:lnTo>
                  <a:pt x="2722" y="356"/>
                </a:lnTo>
                <a:lnTo>
                  <a:pt x="2706" y="371"/>
                </a:lnTo>
                <a:lnTo>
                  <a:pt x="2687" y="382"/>
                </a:lnTo>
                <a:lnTo>
                  <a:pt x="2684" y="387"/>
                </a:lnTo>
                <a:lnTo>
                  <a:pt x="2683" y="388"/>
                </a:lnTo>
                <a:lnTo>
                  <a:pt x="2682" y="394"/>
                </a:lnTo>
                <a:lnTo>
                  <a:pt x="2676" y="404"/>
                </a:lnTo>
                <a:lnTo>
                  <a:pt x="2655" y="418"/>
                </a:lnTo>
                <a:lnTo>
                  <a:pt x="2651" y="423"/>
                </a:lnTo>
                <a:lnTo>
                  <a:pt x="2652" y="428"/>
                </a:lnTo>
                <a:lnTo>
                  <a:pt x="2660" y="428"/>
                </a:lnTo>
                <a:lnTo>
                  <a:pt x="2663" y="431"/>
                </a:lnTo>
                <a:lnTo>
                  <a:pt x="2662" y="436"/>
                </a:lnTo>
                <a:lnTo>
                  <a:pt x="2659" y="439"/>
                </a:lnTo>
                <a:lnTo>
                  <a:pt x="2655" y="437"/>
                </a:lnTo>
                <a:lnTo>
                  <a:pt x="2654" y="440"/>
                </a:lnTo>
                <a:lnTo>
                  <a:pt x="2655" y="442"/>
                </a:lnTo>
                <a:lnTo>
                  <a:pt x="2660" y="448"/>
                </a:lnTo>
                <a:lnTo>
                  <a:pt x="2661" y="458"/>
                </a:lnTo>
                <a:lnTo>
                  <a:pt x="2660" y="466"/>
                </a:lnTo>
                <a:lnTo>
                  <a:pt x="2643" y="468"/>
                </a:lnTo>
                <a:lnTo>
                  <a:pt x="2627" y="480"/>
                </a:lnTo>
                <a:lnTo>
                  <a:pt x="2617" y="484"/>
                </a:lnTo>
                <a:lnTo>
                  <a:pt x="2597" y="484"/>
                </a:lnTo>
                <a:lnTo>
                  <a:pt x="2593" y="483"/>
                </a:lnTo>
                <a:lnTo>
                  <a:pt x="2582" y="486"/>
                </a:lnTo>
                <a:lnTo>
                  <a:pt x="2575" y="480"/>
                </a:lnTo>
                <a:lnTo>
                  <a:pt x="2560" y="477"/>
                </a:lnTo>
                <a:lnTo>
                  <a:pt x="2553" y="477"/>
                </a:lnTo>
                <a:lnTo>
                  <a:pt x="2532" y="479"/>
                </a:lnTo>
                <a:lnTo>
                  <a:pt x="2511" y="484"/>
                </a:lnTo>
                <a:lnTo>
                  <a:pt x="2501" y="489"/>
                </a:lnTo>
                <a:lnTo>
                  <a:pt x="2504" y="499"/>
                </a:lnTo>
                <a:lnTo>
                  <a:pt x="2509" y="506"/>
                </a:lnTo>
                <a:lnTo>
                  <a:pt x="2511" y="518"/>
                </a:lnTo>
                <a:lnTo>
                  <a:pt x="2499" y="531"/>
                </a:lnTo>
                <a:lnTo>
                  <a:pt x="2495" y="536"/>
                </a:lnTo>
                <a:lnTo>
                  <a:pt x="2491" y="538"/>
                </a:lnTo>
                <a:lnTo>
                  <a:pt x="2488" y="539"/>
                </a:lnTo>
                <a:lnTo>
                  <a:pt x="2478" y="549"/>
                </a:lnTo>
                <a:lnTo>
                  <a:pt x="2461" y="560"/>
                </a:lnTo>
                <a:lnTo>
                  <a:pt x="2452" y="566"/>
                </a:lnTo>
                <a:lnTo>
                  <a:pt x="2441" y="568"/>
                </a:lnTo>
                <a:lnTo>
                  <a:pt x="2432" y="575"/>
                </a:lnTo>
                <a:lnTo>
                  <a:pt x="2419" y="582"/>
                </a:lnTo>
                <a:lnTo>
                  <a:pt x="2404" y="585"/>
                </a:lnTo>
                <a:lnTo>
                  <a:pt x="2386" y="593"/>
                </a:lnTo>
                <a:lnTo>
                  <a:pt x="2350" y="614"/>
                </a:lnTo>
                <a:lnTo>
                  <a:pt x="2334" y="614"/>
                </a:lnTo>
                <a:lnTo>
                  <a:pt x="2316" y="620"/>
                </a:lnTo>
                <a:lnTo>
                  <a:pt x="2296" y="618"/>
                </a:lnTo>
                <a:lnTo>
                  <a:pt x="2294" y="614"/>
                </a:lnTo>
                <a:lnTo>
                  <a:pt x="2286" y="614"/>
                </a:lnTo>
                <a:lnTo>
                  <a:pt x="2281" y="613"/>
                </a:lnTo>
                <a:lnTo>
                  <a:pt x="2274" y="607"/>
                </a:lnTo>
                <a:lnTo>
                  <a:pt x="2259" y="602"/>
                </a:lnTo>
                <a:lnTo>
                  <a:pt x="2264" y="595"/>
                </a:lnTo>
                <a:lnTo>
                  <a:pt x="2278" y="581"/>
                </a:lnTo>
                <a:lnTo>
                  <a:pt x="2278" y="570"/>
                </a:lnTo>
                <a:lnTo>
                  <a:pt x="2283" y="558"/>
                </a:lnTo>
                <a:lnTo>
                  <a:pt x="2289" y="553"/>
                </a:lnTo>
                <a:lnTo>
                  <a:pt x="2289" y="545"/>
                </a:lnTo>
                <a:lnTo>
                  <a:pt x="2290" y="541"/>
                </a:lnTo>
                <a:lnTo>
                  <a:pt x="2296" y="534"/>
                </a:lnTo>
                <a:lnTo>
                  <a:pt x="2308" y="534"/>
                </a:lnTo>
                <a:lnTo>
                  <a:pt x="2308" y="534"/>
                </a:lnTo>
                <a:lnTo>
                  <a:pt x="2316" y="507"/>
                </a:lnTo>
                <a:lnTo>
                  <a:pt x="2316" y="500"/>
                </a:lnTo>
                <a:lnTo>
                  <a:pt x="2315" y="502"/>
                </a:lnTo>
                <a:lnTo>
                  <a:pt x="2312" y="496"/>
                </a:lnTo>
                <a:lnTo>
                  <a:pt x="2308" y="489"/>
                </a:lnTo>
                <a:lnTo>
                  <a:pt x="2306" y="467"/>
                </a:lnTo>
                <a:lnTo>
                  <a:pt x="2305" y="456"/>
                </a:lnTo>
                <a:lnTo>
                  <a:pt x="2301" y="445"/>
                </a:lnTo>
                <a:lnTo>
                  <a:pt x="2289" y="425"/>
                </a:lnTo>
                <a:lnTo>
                  <a:pt x="2280" y="426"/>
                </a:lnTo>
                <a:lnTo>
                  <a:pt x="2263" y="434"/>
                </a:lnTo>
                <a:lnTo>
                  <a:pt x="2262" y="435"/>
                </a:lnTo>
                <a:lnTo>
                  <a:pt x="2256" y="451"/>
                </a:lnTo>
                <a:lnTo>
                  <a:pt x="2248" y="456"/>
                </a:lnTo>
                <a:lnTo>
                  <a:pt x="2242" y="458"/>
                </a:lnTo>
                <a:lnTo>
                  <a:pt x="2235" y="456"/>
                </a:lnTo>
                <a:lnTo>
                  <a:pt x="2232" y="451"/>
                </a:lnTo>
                <a:lnTo>
                  <a:pt x="2235" y="442"/>
                </a:lnTo>
                <a:lnTo>
                  <a:pt x="2240" y="432"/>
                </a:lnTo>
                <a:lnTo>
                  <a:pt x="2254" y="421"/>
                </a:lnTo>
                <a:lnTo>
                  <a:pt x="2258" y="412"/>
                </a:lnTo>
                <a:lnTo>
                  <a:pt x="2264" y="404"/>
                </a:lnTo>
                <a:lnTo>
                  <a:pt x="2267" y="398"/>
                </a:lnTo>
                <a:lnTo>
                  <a:pt x="2267" y="388"/>
                </a:lnTo>
                <a:lnTo>
                  <a:pt x="2263" y="367"/>
                </a:lnTo>
                <a:lnTo>
                  <a:pt x="2259" y="360"/>
                </a:lnTo>
                <a:lnTo>
                  <a:pt x="2259" y="353"/>
                </a:lnTo>
                <a:lnTo>
                  <a:pt x="2262" y="349"/>
                </a:lnTo>
                <a:lnTo>
                  <a:pt x="2263" y="348"/>
                </a:lnTo>
                <a:lnTo>
                  <a:pt x="2257" y="334"/>
                </a:lnTo>
                <a:lnTo>
                  <a:pt x="2251" y="328"/>
                </a:lnTo>
                <a:lnTo>
                  <a:pt x="2235" y="323"/>
                </a:lnTo>
                <a:lnTo>
                  <a:pt x="2229" y="318"/>
                </a:lnTo>
                <a:lnTo>
                  <a:pt x="2225" y="316"/>
                </a:lnTo>
                <a:lnTo>
                  <a:pt x="2211" y="306"/>
                </a:lnTo>
                <a:lnTo>
                  <a:pt x="2206" y="303"/>
                </a:lnTo>
                <a:lnTo>
                  <a:pt x="2199" y="305"/>
                </a:lnTo>
                <a:lnTo>
                  <a:pt x="2198" y="302"/>
                </a:lnTo>
                <a:lnTo>
                  <a:pt x="2186" y="299"/>
                </a:lnTo>
                <a:lnTo>
                  <a:pt x="2175" y="300"/>
                </a:lnTo>
                <a:lnTo>
                  <a:pt x="2170" y="307"/>
                </a:lnTo>
                <a:lnTo>
                  <a:pt x="2170" y="312"/>
                </a:lnTo>
                <a:lnTo>
                  <a:pt x="2171" y="318"/>
                </a:lnTo>
                <a:lnTo>
                  <a:pt x="2176" y="324"/>
                </a:lnTo>
                <a:lnTo>
                  <a:pt x="2173" y="327"/>
                </a:lnTo>
                <a:lnTo>
                  <a:pt x="2160" y="333"/>
                </a:lnTo>
                <a:lnTo>
                  <a:pt x="2151" y="334"/>
                </a:lnTo>
                <a:lnTo>
                  <a:pt x="2150" y="349"/>
                </a:lnTo>
                <a:lnTo>
                  <a:pt x="2149" y="360"/>
                </a:lnTo>
                <a:lnTo>
                  <a:pt x="2144" y="361"/>
                </a:lnTo>
                <a:lnTo>
                  <a:pt x="2140" y="367"/>
                </a:lnTo>
                <a:lnTo>
                  <a:pt x="2139" y="364"/>
                </a:lnTo>
                <a:lnTo>
                  <a:pt x="2138" y="351"/>
                </a:lnTo>
                <a:lnTo>
                  <a:pt x="2135" y="345"/>
                </a:lnTo>
                <a:lnTo>
                  <a:pt x="2130" y="349"/>
                </a:lnTo>
                <a:lnTo>
                  <a:pt x="2125" y="355"/>
                </a:lnTo>
                <a:lnTo>
                  <a:pt x="2112" y="362"/>
                </a:lnTo>
                <a:lnTo>
                  <a:pt x="2109" y="372"/>
                </a:lnTo>
                <a:lnTo>
                  <a:pt x="2104" y="378"/>
                </a:lnTo>
                <a:lnTo>
                  <a:pt x="2104" y="389"/>
                </a:lnTo>
                <a:lnTo>
                  <a:pt x="2103" y="396"/>
                </a:lnTo>
                <a:lnTo>
                  <a:pt x="2102" y="408"/>
                </a:lnTo>
                <a:lnTo>
                  <a:pt x="2103" y="412"/>
                </a:lnTo>
                <a:lnTo>
                  <a:pt x="2097" y="416"/>
                </a:lnTo>
                <a:lnTo>
                  <a:pt x="2095" y="435"/>
                </a:lnTo>
                <a:lnTo>
                  <a:pt x="2090" y="457"/>
                </a:lnTo>
                <a:lnTo>
                  <a:pt x="2097" y="480"/>
                </a:lnTo>
                <a:lnTo>
                  <a:pt x="2103" y="490"/>
                </a:lnTo>
                <a:lnTo>
                  <a:pt x="2106" y="499"/>
                </a:lnTo>
                <a:lnTo>
                  <a:pt x="2104" y="533"/>
                </a:lnTo>
                <a:lnTo>
                  <a:pt x="2095" y="559"/>
                </a:lnTo>
                <a:lnTo>
                  <a:pt x="2084" y="580"/>
                </a:lnTo>
                <a:lnTo>
                  <a:pt x="2081" y="588"/>
                </a:lnTo>
                <a:lnTo>
                  <a:pt x="2068" y="597"/>
                </a:lnTo>
                <a:lnTo>
                  <a:pt x="2054" y="606"/>
                </a:lnTo>
                <a:lnTo>
                  <a:pt x="2046" y="606"/>
                </a:lnTo>
                <a:lnTo>
                  <a:pt x="2039" y="602"/>
                </a:lnTo>
                <a:lnTo>
                  <a:pt x="2034" y="601"/>
                </a:lnTo>
                <a:lnTo>
                  <a:pt x="2032" y="595"/>
                </a:lnTo>
                <a:lnTo>
                  <a:pt x="2028" y="582"/>
                </a:lnTo>
                <a:lnTo>
                  <a:pt x="2020" y="560"/>
                </a:lnTo>
                <a:lnTo>
                  <a:pt x="2020" y="545"/>
                </a:lnTo>
                <a:lnTo>
                  <a:pt x="2020" y="533"/>
                </a:lnTo>
                <a:lnTo>
                  <a:pt x="2020" y="525"/>
                </a:lnTo>
                <a:lnTo>
                  <a:pt x="2016" y="506"/>
                </a:lnTo>
                <a:lnTo>
                  <a:pt x="2015" y="490"/>
                </a:lnTo>
                <a:lnTo>
                  <a:pt x="2018" y="477"/>
                </a:lnTo>
                <a:lnTo>
                  <a:pt x="2027" y="456"/>
                </a:lnTo>
                <a:lnTo>
                  <a:pt x="2027" y="442"/>
                </a:lnTo>
                <a:lnTo>
                  <a:pt x="2030" y="432"/>
                </a:lnTo>
                <a:lnTo>
                  <a:pt x="2036" y="413"/>
                </a:lnTo>
                <a:lnTo>
                  <a:pt x="2036" y="404"/>
                </a:lnTo>
                <a:lnTo>
                  <a:pt x="2038" y="391"/>
                </a:lnTo>
                <a:lnTo>
                  <a:pt x="2043" y="378"/>
                </a:lnTo>
                <a:lnTo>
                  <a:pt x="2053" y="362"/>
                </a:lnTo>
                <a:lnTo>
                  <a:pt x="2060" y="344"/>
                </a:lnTo>
                <a:lnTo>
                  <a:pt x="2058" y="334"/>
                </a:lnTo>
                <a:lnTo>
                  <a:pt x="2044" y="350"/>
                </a:lnTo>
                <a:lnTo>
                  <a:pt x="2043" y="359"/>
                </a:lnTo>
                <a:lnTo>
                  <a:pt x="2041" y="367"/>
                </a:lnTo>
                <a:lnTo>
                  <a:pt x="2034" y="369"/>
                </a:lnTo>
                <a:lnTo>
                  <a:pt x="2011" y="389"/>
                </a:lnTo>
                <a:lnTo>
                  <a:pt x="2011" y="385"/>
                </a:lnTo>
                <a:lnTo>
                  <a:pt x="2018" y="369"/>
                </a:lnTo>
                <a:lnTo>
                  <a:pt x="2021" y="364"/>
                </a:lnTo>
                <a:lnTo>
                  <a:pt x="2027" y="359"/>
                </a:lnTo>
                <a:lnTo>
                  <a:pt x="2034" y="346"/>
                </a:lnTo>
                <a:lnTo>
                  <a:pt x="2057" y="308"/>
                </a:lnTo>
                <a:lnTo>
                  <a:pt x="2066" y="296"/>
                </a:lnTo>
                <a:lnTo>
                  <a:pt x="2070" y="297"/>
                </a:lnTo>
                <a:lnTo>
                  <a:pt x="2077" y="294"/>
                </a:lnTo>
                <a:lnTo>
                  <a:pt x="2085" y="287"/>
                </a:lnTo>
                <a:lnTo>
                  <a:pt x="2084" y="307"/>
                </a:lnTo>
                <a:lnTo>
                  <a:pt x="2090" y="306"/>
                </a:lnTo>
                <a:lnTo>
                  <a:pt x="2107" y="287"/>
                </a:lnTo>
                <a:lnTo>
                  <a:pt x="2120" y="284"/>
                </a:lnTo>
                <a:lnTo>
                  <a:pt x="2136" y="281"/>
                </a:lnTo>
                <a:lnTo>
                  <a:pt x="2144" y="273"/>
                </a:lnTo>
                <a:lnTo>
                  <a:pt x="2155" y="270"/>
                </a:lnTo>
                <a:lnTo>
                  <a:pt x="2167" y="274"/>
                </a:lnTo>
                <a:lnTo>
                  <a:pt x="2178" y="279"/>
                </a:lnTo>
                <a:lnTo>
                  <a:pt x="2181" y="281"/>
                </a:lnTo>
                <a:lnTo>
                  <a:pt x="2184" y="286"/>
                </a:lnTo>
                <a:lnTo>
                  <a:pt x="2193" y="286"/>
                </a:lnTo>
                <a:lnTo>
                  <a:pt x="2194" y="279"/>
                </a:lnTo>
                <a:lnTo>
                  <a:pt x="2197" y="275"/>
                </a:lnTo>
                <a:lnTo>
                  <a:pt x="2202" y="278"/>
                </a:lnTo>
                <a:lnTo>
                  <a:pt x="2205" y="284"/>
                </a:lnTo>
                <a:lnTo>
                  <a:pt x="2224" y="279"/>
                </a:lnTo>
                <a:lnTo>
                  <a:pt x="2231" y="279"/>
                </a:lnTo>
                <a:lnTo>
                  <a:pt x="2231" y="278"/>
                </a:lnTo>
                <a:lnTo>
                  <a:pt x="2230" y="275"/>
                </a:lnTo>
                <a:lnTo>
                  <a:pt x="2225" y="272"/>
                </a:lnTo>
                <a:lnTo>
                  <a:pt x="2221" y="267"/>
                </a:lnTo>
                <a:lnTo>
                  <a:pt x="2215" y="263"/>
                </a:lnTo>
                <a:lnTo>
                  <a:pt x="2215" y="252"/>
                </a:lnTo>
                <a:lnTo>
                  <a:pt x="2213" y="246"/>
                </a:lnTo>
                <a:lnTo>
                  <a:pt x="2211" y="242"/>
                </a:lnTo>
                <a:lnTo>
                  <a:pt x="2209" y="238"/>
                </a:lnTo>
                <a:lnTo>
                  <a:pt x="2202" y="238"/>
                </a:lnTo>
                <a:lnTo>
                  <a:pt x="2187" y="240"/>
                </a:lnTo>
                <a:lnTo>
                  <a:pt x="2179" y="238"/>
                </a:lnTo>
                <a:lnTo>
                  <a:pt x="2171" y="233"/>
                </a:lnTo>
                <a:lnTo>
                  <a:pt x="2171" y="222"/>
                </a:lnTo>
                <a:lnTo>
                  <a:pt x="2168" y="216"/>
                </a:lnTo>
                <a:lnTo>
                  <a:pt x="2160" y="216"/>
                </a:lnTo>
                <a:lnTo>
                  <a:pt x="2150" y="221"/>
                </a:lnTo>
                <a:lnTo>
                  <a:pt x="2141" y="224"/>
                </a:lnTo>
                <a:lnTo>
                  <a:pt x="2111" y="222"/>
                </a:lnTo>
                <a:lnTo>
                  <a:pt x="2101" y="229"/>
                </a:lnTo>
                <a:lnTo>
                  <a:pt x="2092" y="232"/>
                </a:lnTo>
                <a:lnTo>
                  <a:pt x="2085" y="240"/>
                </a:lnTo>
                <a:lnTo>
                  <a:pt x="2080" y="242"/>
                </a:lnTo>
                <a:lnTo>
                  <a:pt x="2055" y="237"/>
                </a:lnTo>
                <a:lnTo>
                  <a:pt x="2047" y="238"/>
                </a:lnTo>
                <a:lnTo>
                  <a:pt x="2036" y="227"/>
                </a:lnTo>
                <a:lnTo>
                  <a:pt x="2030" y="217"/>
                </a:lnTo>
                <a:lnTo>
                  <a:pt x="2011" y="208"/>
                </a:lnTo>
                <a:lnTo>
                  <a:pt x="1995" y="210"/>
                </a:lnTo>
                <a:lnTo>
                  <a:pt x="1990" y="209"/>
                </a:lnTo>
                <a:lnTo>
                  <a:pt x="1983" y="216"/>
                </a:lnTo>
                <a:lnTo>
                  <a:pt x="1982" y="213"/>
                </a:lnTo>
                <a:lnTo>
                  <a:pt x="1983" y="200"/>
                </a:lnTo>
                <a:lnTo>
                  <a:pt x="1988" y="194"/>
                </a:lnTo>
                <a:lnTo>
                  <a:pt x="1995" y="190"/>
                </a:lnTo>
                <a:lnTo>
                  <a:pt x="2011" y="171"/>
                </a:lnTo>
                <a:lnTo>
                  <a:pt x="2020" y="165"/>
                </a:lnTo>
                <a:lnTo>
                  <a:pt x="2021" y="160"/>
                </a:lnTo>
                <a:lnTo>
                  <a:pt x="2018" y="159"/>
                </a:lnTo>
                <a:lnTo>
                  <a:pt x="2007" y="160"/>
                </a:lnTo>
                <a:lnTo>
                  <a:pt x="1996" y="163"/>
                </a:lnTo>
                <a:lnTo>
                  <a:pt x="1985" y="170"/>
                </a:lnTo>
                <a:lnTo>
                  <a:pt x="1969" y="179"/>
                </a:lnTo>
                <a:lnTo>
                  <a:pt x="1958" y="193"/>
                </a:lnTo>
                <a:lnTo>
                  <a:pt x="1947" y="199"/>
                </a:lnTo>
                <a:lnTo>
                  <a:pt x="1936" y="208"/>
                </a:lnTo>
                <a:lnTo>
                  <a:pt x="1921" y="211"/>
                </a:lnTo>
                <a:lnTo>
                  <a:pt x="1909" y="215"/>
                </a:lnTo>
                <a:lnTo>
                  <a:pt x="1890" y="229"/>
                </a:lnTo>
                <a:lnTo>
                  <a:pt x="1877" y="230"/>
                </a:lnTo>
                <a:lnTo>
                  <a:pt x="1856" y="227"/>
                </a:lnTo>
                <a:lnTo>
                  <a:pt x="1853" y="232"/>
                </a:lnTo>
                <a:lnTo>
                  <a:pt x="1851" y="230"/>
                </a:lnTo>
                <a:lnTo>
                  <a:pt x="1854" y="219"/>
                </a:lnTo>
                <a:lnTo>
                  <a:pt x="1854" y="209"/>
                </a:lnTo>
                <a:lnTo>
                  <a:pt x="1848" y="203"/>
                </a:lnTo>
                <a:lnTo>
                  <a:pt x="1811" y="226"/>
                </a:lnTo>
                <a:lnTo>
                  <a:pt x="1799" y="229"/>
                </a:lnTo>
                <a:lnTo>
                  <a:pt x="1790" y="227"/>
                </a:lnTo>
                <a:lnTo>
                  <a:pt x="1785" y="221"/>
                </a:lnTo>
                <a:lnTo>
                  <a:pt x="1792" y="213"/>
                </a:lnTo>
                <a:lnTo>
                  <a:pt x="1831" y="179"/>
                </a:lnTo>
                <a:lnTo>
                  <a:pt x="1872" y="145"/>
                </a:lnTo>
                <a:lnTo>
                  <a:pt x="1892" y="138"/>
                </a:lnTo>
                <a:lnTo>
                  <a:pt x="1915" y="118"/>
                </a:lnTo>
                <a:lnTo>
                  <a:pt x="1910" y="118"/>
                </a:lnTo>
                <a:lnTo>
                  <a:pt x="1896" y="111"/>
                </a:lnTo>
                <a:lnTo>
                  <a:pt x="1870" y="111"/>
                </a:lnTo>
                <a:lnTo>
                  <a:pt x="1853" y="103"/>
                </a:lnTo>
                <a:lnTo>
                  <a:pt x="1844" y="104"/>
                </a:lnTo>
                <a:lnTo>
                  <a:pt x="1831" y="111"/>
                </a:lnTo>
                <a:lnTo>
                  <a:pt x="1824" y="112"/>
                </a:lnTo>
                <a:lnTo>
                  <a:pt x="1812" y="106"/>
                </a:lnTo>
                <a:lnTo>
                  <a:pt x="1805" y="96"/>
                </a:lnTo>
                <a:lnTo>
                  <a:pt x="1792" y="92"/>
                </a:lnTo>
                <a:lnTo>
                  <a:pt x="1785" y="86"/>
                </a:lnTo>
                <a:lnTo>
                  <a:pt x="1776" y="84"/>
                </a:lnTo>
                <a:lnTo>
                  <a:pt x="1772" y="81"/>
                </a:lnTo>
                <a:lnTo>
                  <a:pt x="1765" y="74"/>
                </a:lnTo>
                <a:lnTo>
                  <a:pt x="1757" y="68"/>
                </a:lnTo>
                <a:lnTo>
                  <a:pt x="1747" y="64"/>
                </a:lnTo>
                <a:lnTo>
                  <a:pt x="1721" y="63"/>
                </a:lnTo>
                <a:lnTo>
                  <a:pt x="1713" y="68"/>
                </a:lnTo>
                <a:lnTo>
                  <a:pt x="1702" y="68"/>
                </a:lnTo>
                <a:lnTo>
                  <a:pt x="1695" y="66"/>
                </a:lnTo>
                <a:lnTo>
                  <a:pt x="1695" y="64"/>
                </a:lnTo>
                <a:lnTo>
                  <a:pt x="1693" y="63"/>
                </a:lnTo>
                <a:lnTo>
                  <a:pt x="1679" y="59"/>
                </a:lnTo>
                <a:lnTo>
                  <a:pt x="1675" y="55"/>
                </a:lnTo>
                <a:lnTo>
                  <a:pt x="1665" y="58"/>
                </a:lnTo>
                <a:lnTo>
                  <a:pt x="1661" y="58"/>
                </a:lnTo>
                <a:lnTo>
                  <a:pt x="1660" y="55"/>
                </a:lnTo>
                <a:lnTo>
                  <a:pt x="1651" y="57"/>
                </a:lnTo>
                <a:lnTo>
                  <a:pt x="1643" y="34"/>
                </a:lnTo>
                <a:lnTo>
                  <a:pt x="1640" y="33"/>
                </a:lnTo>
                <a:lnTo>
                  <a:pt x="1629" y="1"/>
                </a:lnTo>
                <a:lnTo>
                  <a:pt x="1622" y="0"/>
                </a:lnTo>
                <a:lnTo>
                  <a:pt x="1617" y="0"/>
                </a:lnTo>
                <a:lnTo>
                  <a:pt x="1617" y="36"/>
                </a:lnTo>
                <a:lnTo>
                  <a:pt x="1558" y="36"/>
                </a:lnTo>
                <a:lnTo>
                  <a:pt x="1503" y="36"/>
                </a:lnTo>
                <a:lnTo>
                  <a:pt x="1503" y="36"/>
                </a:lnTo>
                <a:lnTo>
                  <a:pt x="1491" y="36"/>
                </a:lnTo>
                <a:lnTo>
                  <a:pt x="1445" y="36"/>
                </a:lnTo>
                <a:lnTo>
                  <a:pt x="1397" y="36"/>
                </a:lnTo>
                <a:lnTo>
                  <a:pt x="1344" y="36"/>
                </a:lnTo>
                <a:lnTo>
                  <a:pt x="1294" y="36"/>
                </a:lnTo>
                <a:lnTo>
                  <a:pt x="1277" y="36"/>
                </a:lnTo>
                <a:lnTo>
                  <a:pt x="1130" y="36"/>
                </a:lnTo>
                <a:lnTo>
                  <a:pt x="1086" y="36"/>
                </a:lnTo>
                <a:lnTo>
                  <a:pt x="1032" y="36"/>
                </a:lnTo>
                <a:lnTo>
                  <a:pt x="983" y="36"/>
                </a:lnTo>
                <a:lnTo>
                  <a:pt x="936" y="36"/>
                </a:lnTo>
                <a:lnTo>
                  <a:pt x="888" y="36"/>
                </a:lnTo>
                <a:lnTo>
                  <a:pt x="834" y="36"/>
                </a:lnTo>
                <a:lnTo>
                  <a:pt x="802" y="36"/>
                </a:lnTo>
                <a:lnTo>
                  <a:pt x="753" y="34"/>
                </a:lnTo>
                <a:lnTo>
                  <a:pt x="699" y="34"/>
                </a:lnTo>
                <a:lnTo>
                  <a:pt x="649" y="34"/>
                </a:lnTo>
                <a:lnTo>
                  <a:pt x="580" y="34"/>
                </a:lnTo>
                <a:lnTo>
                  <a:pt x="471" y="34"/>
                </a:lnTo>
                <a:lnTo>
                  <a:pt x="418" y="34"/>
                </a:lnTo>
                <a:lnTo>
                  <a:pt x="365" y="34"/>
                </a:lnTo>
                <a:lnTo>
                  <a:pt x="320" y="34"/>
                </a:lnTo>
                <a:lnTo>
                  <a:pt x="270" y="34"/>
                </a:lnTo>
                <a:lnTo>
                  <a:pt x="218" y="34"/>
                </a:lnTo>
                <a:lnTo>
                  <a:pt x="167" y="34"/>
                </a:lnTo>
                <a:lnTo>
                  <a:pt x="105" y="34"/>
                </a:lnTo>
                <a:lnTo>
                  <a:pt x="108" y="43"/>
                </a:lnTo>
                <a:lnTo>
                  <a:pt x="113" y="50"/>
                </a:lnTo>
                <a:lnTo>
                  <a:pt x="121" y="50"/>
                </a:lnTo>
                <a:lnTo>
                  <a:pt x="129" y="53"/>
                </a:lnTo>
                <a:lnTo>
                  <a:pt x="133" y="58"/>
                </a:lnTo>
                <a:lnTo>
                  <a:pt x="132" y="59"/>
                </a:lnTo>
                <a:lnTo>
                  <a:pt x="128" y="57"/>
                </a:lnTo>
                <a:lnTo>
                  <a:pt x="124" y="58"/>
                </a:lnTo>
                <a:lnTo>
                  <a:pt x="124" y="66"/>
                </a:lnTo>
                <a:lnTo>
                  <a:pt x="119" y="74"/>
                </a:lnTo>
                <a:lnTo>
                  <a:pt x="116" y="75"/>
                </a:lnTo>
                <a:lnTo>
                  <a:pt x="116" y="76"/>
                </a:lnTo>
                <a:lnTo>
                  <a:pt x="122" y="81"/>
                </a:lnTo>
                <a:lnTo>
                  <a:pt x="127" y="84"/>
                </a:lnTo>
                <a:lnTo>
                  <a:pt x="128" y="87"/>
                </a:lnTo>
                <a:lnTo>
                  <a:pt x="133" y="103"/>
                </a:lnTo>
                <a:lnTo>
                  <a:pt x="133" y="119"/>
                </a:lnTo>
                <a:lnTo>
                  <a:pt x="132" y="133"/>
                </a:lnTo>
                <a:lnTo>
                  <a:pt x="130" y="133"/>
                </a:lnTo>
                <a:lnTo>
                  <a:pt x="127" y="125"/>
                </a:lnTo>
                <a:lnTo>
                  <a:pt x="124" y="125"/>
                </a:lnTo>
                <a:lnTo>
                  <a:pt x="118" y="127"/>
                </a:lnTo>
                <a:lnTo>
                  <a:pt x="111" y="143"/>
                </a:lnTo>
                <a:lnTo>
                  <a:pt x="101" y="150"/>
                </a:lnTo>
                <a:lnTo>
                  <a:pt x="98" y="155"/>
                </a:lnTo>
                <a:lnTo>
                  <a:pt x="101" y="156"/>
                </a:lnTo>
                <a:lnTo>
                  <a:pt x="101" y="162"/>
                </a:lnTo>
                <a:lnTo>
                  <a:pt x="92" y="162"/>
                </a:lnTo>
                <a:lnTo>
                  <a:pt x="92" y="151"/>
                </a:lnTo>
                <a:lnTo>
                  <a:pt x="101" y="130"/>
                </a:lnTo>
                <a:lnTo>
                  <a:pt x="103" y="127"/>
                </a:lnTo>
                <a:lnTo>
                  <a:pt x="109" y="124"/>
                </a:lnTo>
                <a:lnTo>
                  <a:pt x="111" y="122"/>
                </a:lnTo>
                <a:lnTo>
                  <a:pt x="112" y="112"/>
                </a:lnTo>
                <a:lnTo>
                  <a:pt x="109" y="104"/>
                </a:lnTo>
                <a:lnTo>
                  <a:pt x="98" y="106"/>
                </a:lnTo>
                <a:lnTo>
                  <a:pt x="84" y="100"/>
                </a:lnTo>
                <a:lnTo>
                  <a:pt x="70" y="101"/>
                </a:lnTo>
                <a:lnTo>
                  <a:pt x="58" y="98"/>
                </a:lnTo>
                <a:lnTo>
                  <a:pt x="48" y="98"/>
                </a:lnTo>
                <a:lnTo>
                  <a:pt x="19" y="87"/>
                </a:lnTo>
                <a:lnTo>
                  <a:pt x="9" y="81"/>
                </a:lnTo>
                <a:lnTo>
                  <a:pt x="4" y="86"/>
                </a:lnTo>
                <a:lnTo>
                  <a:pt x="1" y="96"/>
                </a:lnTo>
                <a:lnTo>
                  <a:pt x="0" y="106"/>
                </a:lnTo>
                <a:lnTo>
                  <a:pt x="3" y="113"/>
                </a:lnTo>
                <a:lnTo>
                  <a:pt x="6" y="122"/>
                </a:lnTo>
                <a:lnTo>
                  <a:pt x="15" y="131"/>
                </a:lnTo>
                <a:lnTo>
                  <a:pt x="21" y="147"/>
                </a:lnTo>
                <a:lnTo>
                  <a:pt x="28" y="181"/>
                </a:lnTo>
                <a:lnTo>
                  <a:pt x="32" y="193"/>
                </a:lnTo>
                <a:lnTo>
                  <a:pt x="33" y="194"/>
                </a:lnTo>
                <a:lnTo>
                  <a:pt x="38" y="188"/>
                </a:lnTo>
                <a:lnTo>
                  <a:pt x="42" y="193"/>
                </a:lnTo>
                <a:lnTo>
                  <a:pt x="41" y="199"/>
                </a:lnTo>
                <a:lnTo>
                  <a:pt x="37" y="205"/>
                </a:lnTo>
                <a:lnTo>
                  <a:pt x="37" y="211"/>
                </a:lnTo>
                <a:lnTo>
                  <a:pt x="38" y="215"/>
                </a:lnTo>
                <a:lnTo>
                  <a:pt x="42" y="216"/>
                </a:lnTo>
                <a:lnTo>
                  <a:pt x="46" y="215"/>
                </a:lnTo>
                <a:lnTo>
                  <a:pt x="47" y="217"/>
                </a:lnTo>
                <a:lnTo>
                  <a:pt x="46" y="225"/>
                </a:lnTo>
                <a:lnTo>
                  <a:pt x="47" y="236"/>
                </a:lnTo>
                <a:lnTo>
                  <a:pt x="46" y="240"/>
                </a:lnTo>
                <a:lnTo>
                  <a:pt x="43" y="238"/>
                </a:lnTo>
                <a:lnTo>
                  <a:pt x="42" y="229"/>
                </a:lnTo>
                <a:lnTo>
                  <a:pt x="38" y="225"/>
                </a:lnTo>
                <a:lnTo>
                  <a:pt x="37" y="238"/>
                </a:lnTo>
                <a:lnTo>
                  <a:pt x="39" y="246"/>
                </a:lnTo>
                <a:lnTo>
                  <a:pt x="47" y="252"/>
                </a:lnTo>
                <a:lnTo>
                  <a:pt x="68" y="251"/>
                </a:lnTo>
                <a:lnTo>
                  <a:pt x="74" y="257"/>
                </a:lnTo>
                <a:lnTo>
                  <a:pt x="81" y="260"/>
                </a:lnTo>
                <a:lnTo>
                  <a:pt x="80" y="264"/>
                </a:lnTo>
                <a:lnTo>
                  <a:pt x="68" y="259"/>
                </a:lnTo>
                <a:lnTo>
                  <a:pt x="48" y="262"/>
                </a:lnTo>
                <a:lnTo>
                  <a:pt x="46" y="264"/>
                </a:lnTo>
                <a:lnTo>
                  <a:pt x="44" y="269"/>
                </a:lnTo>
                <a:lnTo>
                  <a:pt x="43" y="285"/>
                </a:lnTo>
                <a:lnTo>
                  <a:pt x="43" y="291"/>
                </a:lnTo>
                <a:lnTo>
                  <a:pt x="47" y="295"/>
                </a:lnTo>
                <a:lnTo>
                  <a:pt x="44" y="301"/>
                </a:lnTo>
                <a:lnTo>
                  <a:pt x="46" y="312"/>
                </a:lnTo>
                <a:lnTo>
                  <a:pt x="42" y="321"/>
                </a:lnTo>
                <a:lnTo>
                  <a:pt x="41" y="353"/>
                </a:lnTo>
                <a:lnTo>
                  <a:pt x="37" y="366"/>
                </a:lnTo>
                <a:lnTo>
                  <a:pt x="38" y="409"/>
                </a:lnTo>
                <a:lnTo>
                  <a:pt x="36" y="419"/>
                </a:lnTo>
                <a:lnTo>
                  <a:pt x="36" y="431"/>
                </a:lnTo>
                <a:lnTo>
                  <a:pt x="30" y="457"/>
                </a:lnTo>
                <a:lnTo>
                  <a:pt x="28" y="464"/>
                </a:lnTo>
                <a:lnTo>
                  <a:pt x="30" y="466"/>
                </a:lnTo>
                <a:lnTo>
                  <a:pt x="31" y="466"/>
                </a:lnTo>
                <a:lnTo>
                  <a:pt x="32" y="474"/>
                </a:lnTo>
                <a:lnTo>
                  <a:pt x="26" y="478"/>
                </a:lnTo>
                <a:lnTo>
                  <a:pt x="20" y="488"/>
                </a:lnTo>
                <a:lnTo>
                  <a:pt x="15" y="515"/>
                </a:lnTo>
                <a:lnTo>
                  <a:pt x="17" y="529"/>
                </a:lnTo>
                <a:lnTo>
                  <a:pt x="20" y="555"/>
                </a:lnTo>
                <a:lnTo>
                  <a:pt x="27" y="576"/>
                </a:lnTo>
                <a:lnTo>
                  <a:pt x="28" y="580"/>
                </a:lnTo>
                <a:lnTo>
                  <a:pt x="31" y="590"/>
                </a:lnTo>
                <a:lnTo>
                  <a:pt x="39" y="624"/>
                </a:lnTo>
                <a:lnTo>
                  <a:pt x="36" y="646"/>
                </a:lnTo>
                <a:lnTo>
                  <a:pt x="36" y="667"/>
                </a:lnTo>
                <a:lnTo>
                  <a:pt x="30" y="678"/>
                </a:lnTo>
                <a:lnTo>
                  <a:pt x="22" y="688"/>
                </a:lnTo>
                <a:lnTo>
                  <a:pt x="22" y="697"/>
                </a:lnTo>
                <a:lnTo>
                  <a:pt x="24" y="701"/>
                </a:lnTo>
                <a:lnTo>
                  <a:pt x="30" y="706"/>
                </a:lnTo>
                <a:lnTo>
                  <a:pt x="54" y="747"/>
                </a:lnTo>
                <a:lnTo>
                  <a:pt x="55" y="752"/>
                </a:lnTo>
                <a:lnTo>
                  <a:pt x="54" y="758"/>
                </a:lnTo>
                <a:lnTo>
                  <a:pt x="54" y="769"/>
                </a:lnTo>
                <a:lnTo>
                  <a:pt x="63" y="806"/>
                </a:lnTo>
                <a:lnTo>
                  <a:pt x="69" y="813"/>
                </a:lnTo>
                <a:lnTo>
                  <a:pt x="78" y="824"/>
                </a:lnTo>
                <a:lnTo>
                  <a:pt x="95" y="841"/>
                </a:lnTo>
                <a:lnTo>
                  <a:pt x="98" y="850"/>
                </a:lnTo>
                <a:lnTo>
                  <a:pt x="98" y="857"/>
                </a:lnTo>
                <a:lnTo>
                  <a:pt x="100" y="862"/>
                </a:lnTo>
                <a:lnTo>
                  <a:pt x="108" y="868"/>
                </a:lnTo>
                <a:lnTo>
                  <a:pt x="114" y="868"/>
                </a:lnTo>
                <a:lnTo>
                  <a:pt x="116" y="872"/>
                </a:lnTo>
                <a:lnTo>
                  <a:pt x="119" y="872"/>
                </a:lnTo>
                <a:lnTo>
                  <a:pt x="122" y="870"/>
                </a:lnTo>
                <a:lnTo>
                  <a:pt x="123" y="868"/>
                </a:lnTo>
                <a:lnTo>
                  <a:pt x="124" y="854"/>
                </a:lnTo>
                <a:lnTo>
                  <a:pt x="138" y="854"/>
                </a:lnTo>
                <a:lnTo>
                  <a:pt x="150" y="859"/>
                </a:lnTo>
                <a:lnTo>
                  <a:pt x="144" y="864"/>
                </a:lnTo>
                <a:lnTo>
                  <a:pt x="138" y="865"/>
                </a:lnTo>
                <a:lnTo>
                  <a:pt x="133" y="870"/>
                </a:lnTo>
                <a:lnTo>
                  <a:pt x="134" y="876"/>
                </a:lnTo>
                <a:lnTo>
                  <a:pt x="144" y="894"/>
                </a:lnTo>
                <a:lnTo>
                  <a:pt x="145" y="899"/>
                </a:lnTo>
                <a:lnTo>
                  <a:pt x="137" y="893"/>
                </a:lnTo>
                <a:lnTo>
                  <a:pt x="130" y="886"/>
                </a:lnTo>
                <a:lnTo>
                  <a:pt x="129" y="881"/>
                </a:lnTo>
                <a:lnTo>
                  <a:pt x="124" y="880"/>
                </a:lnTo>
                <a:lnTo>
                  <a:pt x="123" y="887"/>
                </a:lnTo>
                <a:lnTo>
                  <a:pt x="124" y="894"/>
                </a:lnTo>
                <a:lnTo>
                  <a:pt x="129" y="905"/>
                </a:lnTo>
                <a:lnTo>
                  <a:pt x="133" y="925"/>
                </a:lnTo>
                <a:lnTo>
                  <a:pt x="143" y="934"/>
                </a:lnTo>
                <a:lnTo>
                  <a:pt x="155" y="936"/>
                </a:lnTo>
                <a:lnTo>
                  <a:pt x="161" y="946"/>
                </a:lnTo>
                <a:lnTo>
                  <a:pt x="161" y="958"/>
                </a:lnTo>
                <a:lnTo>
                  <a:pt x="155" y="963"/>
                </a:lnTo>
                <a:lnTo>
                  <a:pt x="155" y="977"/>
                </a:lnTo>
                <a:lnTo>
                  <a:pt x="157" y="980"/>
                </a:lnTo>
                <a:lnTo>
                  <a:pt x="180" y="1004"/>
                </a:lnTo>
                <a:lnTo>
                  <a:pt x="192" y="1023"/>
                </a:lnTo>
                <a:lnTo>
                  <a:pt x="207" y="1038"/>
                </a:lnTo>
                <a:lnTo>
                  <a:pt x="213" y="1042"/>
                </a:lnTo>
                <a:lnTo>
                  <a:pt x="214" y="1053"/>
                </a:lnTo>
                <a:lnTo>
                  <a:pt x="223" y="1056"/>
                </a:lnTo>
                <a:lnTo>
                  <a:pt x="227" y="1064"/>
                </a:lnTo>
                <a:lnTo>
                  <a:pt x="227" y="1066"/>
                </a:lnTo>
                <a:lnTo>
                  <a:pt x="226" y="1072"/>
                </a:lnTo>
                <a:lnTo>
                  <a:pt x="226" y="1081"/>
                </a:lnTo>
                <a:lnTo>
                  <a:pt x="229" y="1096"/>
                </a:lnTo>
                <a:lnTo>
                  <a:pt x="231" y="1099"/>
                </a:lnTo>
                <a:lnTo>
                  <a:pt x="238" y="1102"/>
                </a:lnTo>
                <a:lnTo>
                  <a:pt x="257" y="1104"/>
                </a:lnTo>
                <a:lnTo>
                  <a:pt x="268" y="1110"/>
                </a:lnTo>
                <a:lnTo>
                  <a:pt x="273" y="1108"/>
                </a:lnTo>
                <a:lnTo>
                  <a:pt x="280" y="1109"/>
                </a:lnTo>
                <a:lnTo>
                  <a:pt x="289" y="1114"/>
                </a:lnTo>
                <a:lnTo>
                  <a:pt x="299" y="1118"/>
                </a:lnTo>
                <a:lnTo>
                  <a:pt x="302" y="1124"/>
                </a:lnTo>
                <a:lnTo>
                  <a:pt x="318" y="1130"/>
                </a:lnTo>
                <a:lnTo>
                  <a:pt x="324" y="1134"/>
                </a:lnTo>
                <a:lnTo>
                  <a:pt x="328" y="1137"/>
                </a:lnTo>
                <a:lnTo>
                  <a:pt x="331" y="1131"/>
                </a:lnTo>
                <a:lnTo>
                  <a:pt x="336" y="1131"/>
                </a:lnTo>
                <a:lnTo>
                  <a:pt x="339" y="1134"/>
                </a:lnTo>
                <a:lnTo>
                  <a:pt x="348" y="1141"/>
                </a:lnTo>
                <a:lnTo>
                  <a:pt x="349" y="1151"/>
                </a:lnTo>
                <a:lnTo>
                  <a:pt x="350" y="1153"/>
                </a:lnTo>
                <a:lnTo>
                  <a:pt x="364" y="1155"/>
                </a:lnTo>
                <a:lnTo>
                  <a:pt x="376" y="1161"/>
                </a:lnTo>
                <a:lnTo>
                  <a:pt x="383" y="1167"/>
                </a:lnTo>
                <a:lnTo>
                  <a:pt x="397" y="1183"/>
                </a:lnTo>
                <a:lnTo>
                  <a:pt x="406" y="1192"/>
                </a:lnTo>
                <a:lnTo>
                  <a:pt x="412" y="1201"/>
                </a:lnTo>
                <a:lnTo>
                  <a:pt x="415" y="1227"/>
                </a:lnTo>
                <a:lnTo>
                  <a:pt x="417" y="1233"/>
                </a:lnTo>
                <a:lnTo>
                  <a:pt x="541" y="1223"/>
                </a:lnTo>
                <a:lnTo>
                  <a:pt x="542" y="1230"/>
                </a:lnTo>
                <a:lnTo>
                  <a:pt x="751" y="1307"/>
                </a:lnTo>
                <a:lnTo>
                  <a:pt x="854" y="1307"/>
                </a:lnTo>
                <a:lnTo>
                  <a:pt x="898" y="1307"/>
                </a:lnTo>
                <a:lnTo>
                  <a:pt x="899" y="1277"/>
                </a:lnTo>
                <a:lnTo>
                  <a:pt x="989" y="1276"/>
                </a:lnTo>
                <a:lnTo>
                  <a:pt x="999" y="1282"/>
                </a:lnTo>
                <a:lnTo>
                  <a:pt x="1004" y="1285"/>
                </a:lnTo>
                <a:lnTo>
                  <a:pt x="1011" y="1297"/>
                </a:lnTo>
                <a:lnTo>
                  <a:pt x="1023" y="1303"/>
                </a:lnTo>
                <a:lnTo>
                  <a:pt x="1032" y="1316"/>
                </a:lnTo>
                <a:lnTo>
                  <a:pt x="1052" y="1333"/>
                </a:lnTo>
                <a:lnTo>
                  <a:pt x="1081" y="1352"/>
                </a:lnTo>
                <a:lnTo>
                  <a:pt x="1095" y="1403"/>
                </a:lnTo>
                <a:lnTo>
                  <a:pt x="1109" y="1421"/>
                </a:lnTo>
                <a:lnTo>
                  <a:pt x="1128" y="1437"/>
                </a:lnTo>
                <a:lnTo>
                  <a:pt x="1152" y="1453"/>
                </a:lnTo>
                <a:lnTo>
                  <a:pt x="1176" y="1458"/>
                </a:lnTo>
                <a:lnTo>
                  <a:pt x="1199" y="1411"/>
                </a:lnTo>
                <a:lnTo>
                  <a:pt x="1202" y="1408"/>
                </a:lnTo>
                <a:lnTo>
                  <a:pt x="1213" y="1403"/>
                </a:lnTo>
                <a:lnTo>
                  <a:pt x="1224" y="1406"/>
                </a:lnTo>
                <a:lnTo>
                  <a:pt x="1269" y="1404"/>
                </a:lnTo>
                <a:lnTo>
                  <a:pt x="1277" y="1414"/>
                </a:lnTo>
                <a:lnTo>
                  <a:pt x="1294" y="1430"/>
                </a:lnTo>
                <a:lnTo>
                  <a:pt x="1300" y="1440"/>
                </a:lnTo>
                <a:lnTo>
                  <a:pt x="1311" y="1448"/>
                </a:lnTo>
                <a:lnTo>
                  <a:pt x="1331" y="1494"/>
                </a:lnTo>
                <a:lnTo>
                  <a:pt x="1347" y="1511"/>
                </a:lnTo>
                <a:lnTo>
                  <a:pt x="1355" y="1531"/>
                </a:lnTo>
                <a:lnTo>
                  <a:pt x="1372" y="1542"/>
                </a:lnTo>
                <a:lnTo>
                  <a:pt x="1387" y="1589"/>
                </a:lnTo>
                <a:lnTo>
                  <a:pt x="1404" y="1615"/>
                </a:lnTo>
                <a:lnTo>
                  <a:pt x="1421" y="1626"/>
                </a:lnTo>
                <a:lnTo>
                  <a:pt x="1435" y="1628"/>
                </a:lnTo>
                <a:lnTo>
                  <a:pt x="1450" y="1636"/>
                </a:lnTo>
                <a:lnTo>
                  <a:pt x="1477" y="1639"/>
                </a:lnTo>
                <a:lnTo>
                  <a:pt x="1495" y="1647"/>
                </a:lnTo>
                <a:lnTo>
                  <a:pt x="1512" y="1648"/>
                </a:lnTo>
                <a:lnTo>
                  <a:pt x="1514" y="1647"/>
                </a:lnTo>
                <a:lnTo>
                  <a:pt x="1509" y="1644"/>
                </a:lnTo>
                <a:lnTo>
                  <a:pt x="1505" y="1632"/>
                </a:lnTo>
                <a:lnTo>
                  <a:pt x="1503" y="1625"/>
                </a:lnTo>
                <a:lnTo>
                  <a:pt x="1501" y="1624"/>
                </a:lnTo>
                <a:lnTo>
                  <a:pt x="1495" y="1598"/>
                </a:lnTo>
                <a:lnTo>
                  <a:pt x="1494" y="1588"/>
                </a:lnTo>
                <a:lnTo>
                  <a:pt x="1499" y="1585"/>
                </a:lnTo>
                <a:lnTo>
                  <a:pt x="1499" y="1572"/>
                </a:lnTo>
                <a:lnTo>
                  <a:pt x="1498" y="1571"/>
                </a:lnTo>
                <a:lnTo>
                  <a:pt x="1491" y="1570"/>
                </a:lnTo>
                <a:lnTo>
                  <a:pt x="1489" y="1567"/>
                </a:lnTo>
                <a:lnTo>
                  <a:pt x="1490" y="1564"/>
                </a:lnTo>
                <a:lnTo>
                  <a:pt x="1498" y="1564"/>
                </a:lnTo>
                <a:lnTo>
                  <a:pt x="1500" y="1566"/>
                </a:lnTo>
                <a:lnTo>
                  <a:pt x="1505" y="1564"/>
                </a:lnTo>
                <a:lnTo>
                  <a:pt x="1506" y="1556"/>
                </a:lnTo>
                <a:lnTo>
                  <a:pt x="1506" y="1543"/>
                </a:lnTo>
                <a:lnTo>
                  <a:pt x="1501" y="1533"/>
                </a:lnTo>
                <a:lnTo>
                  <a:pt x="1516" y="1531"/>
                </a:lnTo>
                <a:lnTo>
                  <a:pt x="1521" y="1521"/>
                </a:lnTo>
                <a:lnTo>
                  <a:pt x="1520" y="1518"/>
                </a:lnTo>
                <a:lnTo>
                  <a:pt x="1515" y="1519"/>
                </a:lnTo>
                <a:lnTo>
                  <a:pt x="1515" y="1515"/>
                </a:lnTo>
                <a:lnTo>
                  <a:pt x="1525" y="1508"/>
                </a:lnTo>
                <a:lnTo>
                  <a:pt x="1528" y="1510"/>
                </a:lnTo>
                <a:lnTo>
                  <a:pt x="1533" y="1502"/>
                </a:lnTo>
                <a:lnTo>
                  <a:pt x="1534" y="1500"/>
                </a:lnTo>
                <a:lnTo>
                  <a:pt x="1537" y="1496"/>
                </a:lnTo>
                <a:lnTo>
                  <a:pt x="1547" y="1496"/>
                </a:lnTo>
                <a:lnTo>
                  <a:pt x="1550" y="1494"/>
                </a:lnTo>
                <a:lnTo>
                  <a:pt x="1552" y="1489"/>
                </a:lnTo>
                <a:lnTo>
                  <a:pt x="1546" y="1485"/>
                </a:lnTo>
                <a:lnTo>
                  <a:pt x="1546" y="1480"/>
                </a:lnTo>
                <a:lnTo>
                  <a:pt x="1547" y="1476"/>
                </a:lnTo>
                <a:lnTo>
                  <a:pt x="1552" y="1479"/>
                </a:lnTo>
                <a:lnTo>
                  <a:pt x="1555" y="1481"/>
                </a:lnTo>
                <a:lnTo>
                  <a:pt x="1557" y="1481"/>
                </a:lnTo>
                <a:lnTo>
                  <a:pt x="1557" y="1476"/>
                </a:lnTo>
                <a:lnTo>
                  <a:pt x="1558" y="1475"/>
                </a:lnTo>
                <a:lnTo>
                  <a:pt x="1559" y="1476"/>
                </a:lnTo>
                <a:lnTo>
                  <a:pt x="1563" y="1480"/>
                </a:lnTo>
                <a:lnTo>
                  <a:pt x="1564" y="1480"/>
                </a:lnTo>
                <a:lnTo>
                  <a:pt x="1566" y="1479"/>
                </a:lnTo>
                <a:lnTo>
                  <a:pt x="1569" y="1475"/>
                </a:lnTo>
                <a:lnTo>
                  <a:pt x="1570" y="1474"/>
                </a:lnTo>
                <a:lnTo>
                  <a:pt x="1571" y="1483"/>
                </a:lnTo>
                <a:lnTo>
                  <a:pt x="1587" y="1476"/>
                </a:lnTo>
                <a:lnTo>
                  <a:pt x="1590" y="1478"/>
                </a:lnTo>
                <a:lnTo>
                  <a:pt x="1590" y="1479"/>
                </a:lnTo>
                <a:lnTo>
                  <a:pt x="1585" y="1481"/>
                </a:lnTo>
                <a:lnTo>
                  <a:pt x="1575" y="1485"/>
                </a:lnTo>
                <a:lnTo>
                  <a:pt x="1566" y="1489"/>
                </a:lnTo>
                <a:lnTo>
                  <a:pt x="1565" y="1492"/>
                </a:lnTo>
                <a:lnTo>
                  <a:pt x="1568" y="1492"/>
                </a:lnTo>
                <a:lnTo>
                  <a:pt x="1584" y="1486"/>
                </a:lnTo>
                <a:lnTo>
                  <a:pt x="1598" y="1479"/>
                </a:lnTo>
                <a:lnTo>
                  <a:pt x="1606" y="1473"/>
                </a:lnTo>
                <a:lnTo>
                  <a:pt x="1619" y="1463"/>
                </a:lnTo>
                <a:lnTo>
                  <a:pt x="1622" y="1459"/>
                </a:lnTo>
                <a:lnTo>
                  <a:pt x="1628" y="1443"/>
                </a:lnTo>
                <a:lnTo>
                  <a:pt x="1629" y="1410"/>
                </a:lnTo>
                <a:lnTo>
                  <a:pt x="1632" y="1408"/>
                </a:lnTo>
                <a:lnTo>
                  <a:pt x="1635" y="1406"/>
                </a:lnTo>
                <a:lnTo>
                  <a:pt x="1638" y="1406"/>
                </a:lnTo>
                <a:lnTo>
                  <a:pt x="1638" y="1419"/>
                </a:lnTo>
                <a:lnTo>
                  <a:pt x="1645" y="1419"/>
                </a:lnTo>
                <a:lnTo>
                  <a:pt x="1643" y="1422"/>
                </a:lnTo>
                <a:lnTo>
                  <a:pt x="1636" y="1425"/>
                </a:lnTo>
                <a:lnTo>
                  <a:pt x="1639" y="1426"/>
                </a:lnTo>
                <a:lnTo>
                  <a:pt x="1659" y="1419"/>
                </a:lnTo>
                <a:lnTo>
                  <a:pt x="1671" y="1411"/>
                </a:lnTo>
                <a:lnTo>
                  <a:pt x="1688" y="1411"/>
                </a:lnTo>
                <a:lnTo>
                  <a:pt x="1719" y="1406"/>
                </a:lnTo>
                <a:lnTo>
                  <a:pt x="1740" y="1413"/>
                </a:lnTo>
                <a:lnTo>
                  <a:pt x="1751" y="1418"/>
                </a:lnTo>
                <a:lnTo>
                  <a:pt x="1763" y="1420"/>
                </a:lnTo>
                <a:lnTo>
                  <a:pt x="1775" y="1420"/>
                </a:lnTo>
                <a:lnTo>
                  <a:pt x="1781" y="1414"/>
                </a:lnTo>
                <a:lnTo>
                  <a:pt x="1781" y="1409"/>
                </a:lnTo>
                <a:lnTo>
                  <a:pt x="1784" y="1405"/>
                </a:lnTo>
                <a:lnTo>
                  <a:pt x="1794" y="1405"/>
                </a:lnTo>
                <a:lnTo>
                  <a:pt x="1810" y="1414"/>
                </a:lnTo>
                <a:lnTo>
                  <a:pt x="1816" y="1421"/>
                </a:lnTo>
                <a:lnTo>
                  <a:pt x="1822" y="1422"/>
                </a:lnTo>
                <a:lnTo>
                  <a:pt x="1833" y="1440"/>
                </a:lnTo>
                <a:lnTo>
                  <a:pt x="1845" y="1440"/>
                </a:lnTo>
                <a:lnTo>
                  <a:pt x="1848" y="1442"/>
                </a:lnTo>
                <a:lnTo>
                  <a:pt x="1856" y="1445"/>
                </a:lnTo>
                <a:lnTo>
                  <a:pt x="1864" y="1441"/>
                </a:lnTo>
                <a:lnTo>
                  <a:pt x="1870" y="1445"/>
                </a:lnTo>
                <a:lnTo>
                  <a:pt x="1875" y="1442"/>
                </a:lnTo>
                <a:lnTo>
                  <a:pt x="1880" y="1442"/>
                </a:lnTo>
                <a:lnTo>
                  <a:pt x="1890" y="1445"/>
                </a:lnTo>
                <a:lnTo>
                  <a:pt x="1897" y="1436"/>
                </a:lnTo>
                <a:lnTo>
                  <a:pt x="1898" y="1433"/>
                </a:lnTo>
                <a:lnTo>
                  <a:pt x="1897" y="1429"/>
                </a:lnTo>
                <a:lnTo>
                  <a:pt x="1899" y="1427"/>
                </a:lnTo>
                <a:lnTo>
                  <a:pt x="1904" y="1427"/>
                </a:lnTo>
                <a:lnTo>
                  <a:pt x="1912" y="1435"/>
                </a:lnTo>
                <a:lnTo>
                  <a:pt x="1923" y="1440"/>
                </a:lnTo>
                <a:lnTo>
                  <a:pt x="1934" y="1453"/>
                </a:lnTo>
                <a:lnTo>
                  <a:pt x="1937" y="1452"/>
                </a:lnTo>
                <a:lnTo>
                  <a:pt x="1945" y="1449"/>
                </a:lnTo>
                <a:lnTo>
                  <a:pt x="1946" y="1445"/>
                </a:lnTo>
                <a:lnTo>
                  <a:pt x="1941" y="1438"/>
                </a:lnTo>
                <a:lnTo>
                  <a:pt x="1925" y="1430"/>
                </a:lnTo>
                <a:lnTo>
                  <a:pt x="1918" y="1420"/>
                </a:lnTo>
                <a:lnTo>
                  <a:pt x="1918" y="1418"/>
                </a:lnTo>
                <a:lnTo>
                  <a:pt x="1923" y="1410"/>
                </a:lnTo>
                <a:lnTo>
                  <a:pt x="1934" y="1402"/>
                </a:lnTo>
                <a:lnTo>
                  <a:pt x="1936" y="1387"/>
                </a:lnTo>
                <a:lnTo>
                  <a:pt x="1934" y="1386"/>
                </a:lnTo>
                <a:lnTo>
                  <a:pt x="1933" y="1384"/>
                </a:lnTo>
                <a:lnTo>
                  <a:pt x="1920" y="1389"/>
                </a:lnTo>
                <a:lnTo>
                  <a:pt x="1914" y="1395"/>
                </a:lnTo>
                <a:lnTo>
                  <a:pt x="1910" y="1394"/>
                </a:lnTo>
                <a:lnTo>
                  <a:pt x="1908" y="1383"/>
                </a:lnTo>
                <a:lnTo>
                  <a:pt x="1905" y="1382"/>
                </a:lnTo>
                <a:lnTo>
                  <a:pt x="1902" y="1383"/>
                </a:lnTo>
                <a:lnTo>
                  <a:pt x="1893" y="1388"/>
                </a:lnTo>
                <a:lnTo>
                  <a:pt x="1883" y="1389"/>
                </a:lnTo>
                <a:lnTo>
                  <a:pt x="1876" y="1382"/>
                </a:lnTo>
                <a:lnTo>
                  <a:pt x="1878" y="1371"/>
                </a:lnTo>
                <a:lnTo>
                  <a:pt x="1891" y="1367"/>
                </a:lnTo>
                <a:lnTo>
                  <a:pt x="1905" y="1375"/>
                </a:lnTo>
                <a:lnTo>
                  <a:pt x="1921" y="1377"/>
                </a:lnTo>
                <a:lnTo>
                  <a:pt x="1934" y="1371"/>
                </a:lnTo>
                <a:lnTo>
                  <a:pt x="1942" y="1373"/>
                </a:lnTo>
                <a:lnTo>
                  <a:pt x="1953" y="1366"/>
                </a:lnTo>
                <a:lnTo>
                  <a:pt x="1987" y="1368"/>
                </a:lnTo>
                <a:lnTo>
                  <a:pt x="1995" y="1370"/>
                </a:lnTo>
                <a:lnTo>
                  <a:pt x="1999" y="1367"/>
                </a:lnTo>
                <a:lnTo>
                  <a:pt x="2007" y="1334"/>
                </a:lnTo>
                <a:lnTo>
                  <a:pt x="2010" y="1341"/>
                </a:lnTo>
                <a:lnTo>
                  <a:pt x="2010" y="1350"/>
                </a:lnTo>
                <a:lnTo>
                  <a:pt x="2012" y="1363"/>
                </a:lnTo>
                <a:lnTo>
                  <a:pt x="2012" y="1367"/>
                </a:lnTo>
                <a:lnTo>
                  <a:pt x="2010" y="1373"/>
                </a:lnTo>
                <a:lnTo>
                  <a:pt x="2011" y="1377"/>
                </a:lnTo>
                <a:lnTo>
                  <a:pt x="2020" y="1376"/>
                </a:lnTo>
                <a:lnTo>
                  <a:pt x="2041" y="1370"/>
                </a:lnTo>
                <a:lnTo>
                  <a:pt x="2049" y="1361"/>
                </a:lnTo>
                <a:lnTo>
                  <a:pt x="2054" y="1361"/>
                </a:lnTo>
                <a:lnTo>
                  <a:pt x="2059" y="1356"/>
                </a:lnTo>
                <a:lnTo>
                  <a:pt x="2061" y="1356"/>
                </a:lnTo>
                <a:lnTo>
                  <a:pt x="2061" y="1359"/>
                </a:lnTo>
                <a:lnTo>
                  <a:pt x="2058" y="1366"/>
                </a:lnTo>
                <a:lnTo>
                  <a:pt x="2065" y="1366"/>
                </a:lnTo>
                <a:lnTo>
                  <a:pt x="2087" y="1361"/>
                </a:lnTo>
                <a:lnTo>
                  <a:pt x="2098" y="1361"/>
                </a:lnTo>
                <a:lnTo>
                  <a:pt x="2103" y="1362"/>
                </a:lnTo>
                <a:lnTo>
                  <a:pt x="2102" y="1366"/>
                </a:lnTo>
                <a:lnTo>
                  <a:pt x="2100" y="1367"/>
                </a:lnTo>
                <a:lnTo>
                  <a:pt x="2100" y="1370"/>
                </a:lnTo>
                <a:lnTo>
                  <a:pt x="2107" y="1373"/>
                </a:lnTo>
                <a:lnTo>
                  <a:pt x="2117" y="1377"/>
                </a:lnTo>
                <a:lnTo>
                  <a:pt x="2143" y="1392"/>
                </a:lnTo>
                <a:lnTo>
                  <a:pt x="2147" y="1397"/>
                </a:lnTo>
                <a:lnTo>
                  <a:pt x="2152" y="1406"/>
                </a:lnTo>
                <a:lnTo>
                  <a:pt x="2157" y="1410"/>
                </a:lnTo>
                <a:lnTo>
                  <a:pt x="2171" y="1406"/>
                </a:lnTo>
                <a:lnTo>
                  <a:pt x="2186" y="1404"/>
                </a:lnTo>
                <a:lnTo>
                  <a:pt x="2199" y="1397"/>
                </a:lnTo>
                <a:lnTo>
                  <a:pt x="2205" y="1397"/>
                </a:lnTo>
                <a:lnTo>
                  <a:pt x="2206" y="1397"/>
                </a:lnTo>
                <a:lnTo>
                  <a:pt x="2208" y="1390"/>
                </a:lnTo>
                <a:lnTo>
                  <a:pt x="2213" y="1387"/>
                </a:lnTo>
                <a:lnTo>
                  <a:pt x="2221" y="1387"/>
                </a:lnTo>
                <a:lnTo>
                  <a:pt x="2226" y="1387"/>
                </a:lnTo>
                <a:lnTo>
                  <a:pt x="2236" y="1390"/>
                </a:lnTo>
                <a:lnTo>
                  <a:pt x="2243" y="1398"/>
                </a:lnTo>
                <a:lnTo>
                  <a:pt x="2253" y="1409"/>
                </a:lnTo>
                <a:lnTo>
                  <a:pt x="2258" y="1411"/>
                </a:lnTo>
                <a:lnTo>
                  <a:pt x="2259" y="1421"/>
                </a:lnTo>
                <a:lnTo>
                  <a:pt x="2264" y="1424"/>
                </a:lnTo>
                <a:lnTo>
                  <a:pt x="2274" y="1437"/>
                </a:lnTo>
                <a:lnTo>
                  <a:pt x="2280" y="1441"/>
                </a:lnTo>
                <a:lnTo>
                  <a:pt x="2292" y="1446"/>
                </a:lnTo>
                <a:lnTo>
                  <a:pt x="2295" y="1449"/>
                </a:lnTo>
                <a:lnTo>
                  <a:pt x="2296" y="1457"/>
                </a:lnTo>
                <a:lnTo>
                  <a:pt x="2297" y="1476"/>
                </a:lnTo>
                <a:lnTo>
                  <a:pt x="2292" y="1511"/>
                </a:lnTo>
                <a:lnTo>
                  <a:pt x="2292" y="1517"/>
                </a:lnTo>
                <a:lnTo>
                  <a:pt x="2295" y="1527"/>
                </a:lnTo>
                <a:lnTo>
                  <a:pt x="2295" y="1528"/>
                </a:lnTo>
                <a:lnTo>
                  <a:pt x="2300" y="1528"/>
                </a:lnTo>
                <a:lnTo>
                  <a:pt x="2301" y="1518"/>
                </a:lnTo>
                <a:lnTo>
                  <a:pt x="2305" y="1521"/>
                </a:lnTo>
                <a:lnTo>
                  <a:pt x="2308" y="1524"/>
                </a:lnTo>
                <a:lnTo>
                  <a:pt x="2305" y="1537"/>
                </a:lnTo>
                <a:lnTo>
                  <a:pt x="2303" y="1545"/>
                </a:lnTo>
                <a:lnTo>
                  <a:pt x="2305" y="1556"/>
                </a:lnTo>
                <a:lnTo>
                  <a:pt x="2310" y="1566"/>
                </a:lnTo>
                <a:lnTo>
                  <a:pt x="2323" y="1587"/>
                </a:lnTo>
                <a:lnTo>
                  <a:pt x="2326" y="1587"/>
                </a:lnTo>
                <a:lnTo>
                  <a:pt x="2333" y="1585"/>
                </a:lnTo>
                <a:lnTo>
                  <a:pt x="2335" y="1602"/>
                </a:lnTo>
                <a:lnTo>
                  <a:pt x="2340" y="1601"/>
                </a:lnTo>
                <a:lnTo>
                  <a:pt x="2340" y="1601"/>
                </a:lnTo>
                <a:lnTo>
                  <a:pt x="2338" y="1605"/>
                </a:lnTo>
                <a:lnTo>
                  <a:pt x="2337" y="1609"/>
                </a:lnTo>
                <a:lnTo>
                  <a:pt x="2345" y="1623"/>
                </a:lnTo>
                <a:lnTo>
                  <a:pt x="2349" y="1635"/>
                </a:lnTo>
                <a:lnTo>
                  <a:pt x="2353" y="1641"/>
                </a:lnTo>
                <a:lnTo>
                  <a:pt x="2358" y="1647"/>
                </a:lnTo>
                <a:lnTo>
                  <a:pt x="2366" y="1647"/>
                </a:lnTo>
                <a:lnTo>
                  <a:pt x="2371" y="1653"/>
                </a:lnTo>
                <a:lnTo>
                  <a:pt x="2381" y="1674"/>
                </a:lnTo>
                <a:lnTo>
                  <a:pt x="2381" y="1688"/>
                </a:lnTo>
                <a:lnTo>
                  <a:pt x="2382" y="1690"/>
                </a:lnTo>
                <a:lnTo>
                  <a:pt x="2386" y="1693"/>
                </a:lnTo>
                <a:lnTo>
                  <a:pt x="2399" y="1693"/>
                </a:lnTo>
                <a:lnTo>
                  <a:pt x="2409" y="1690"/>
                </a:lnTo>
                <a:lnTo>
                  <a:pt x="2421" y="1684"/>
                </a:lnTo>
                <a:lnTo>
                  <a:pt x="2429" y="1688"/>
                </a:lnTo>
                <a:lnTo>
                  <a:pt x="2432" y="1680"/>
                </a:lnTo>
                <a:lnTo>
                  <a:pt x="2429" y="1677"/>
                </a:lnTo>
                <a:lnTo>
                  <a:pt x="2434" y="1657"/>
                </a:lnTo>
                <a:lnTo>
                  <a:pt x="2440" y="1636"/>
                </a:lnTo>
                <a:lnTo>
                  <a:pt x="2442" y="1617"/>
                </a:lnTo>
                <a:lnTo>
                  <a:pt x="2440" y="1597"/>
                </a:lnTo>
                <a:lnTo>
                  <a:pt x="2441" y="1583"/>
                </a:lnTo>
                <a:lnTo>
                  <a:pt x="2424" y="1539"/>
                </a:lnTo>
                <a:lnTo>
                  <a:pt x="2414" y="1522"/>
                </a:lnTo>
                <a:lnTo>
                  <a:pt x="2412" y="1508"/>
                </a:lnTo>
                <a:lnTo>
                  <a:pt x="2414" y="1492"/>
                </a:lnTo>
                <a:lnTo>
                  <a:pt x="2412" y="1483"/>
                </a:lnTo>
                <a:lnTo>
                  <a:pt x="2404" y="1469"/>
                </a:lnTo>
                <a:lnTo>
                  <a:pt x="2387" y="1441"/>
                </a:lnTo>
                <a:lnTo>
                  <a:pt x="2374" y="1400"/>
                </a:lnTo>
                <a:lnTo>
                  <a:pt x="2362" y="1354"/>
                </a:lnTo>
                <a:lnTo>
                  <a:pt x="2365" y="1348"/>
                </a:lnTo>
                <a:lnTo>
                  <a:pt x="2365" y="1332"/>
                </a:lnTo>
                <a:lnTo>
                  <a:pt x="2371" y="1322"/>
                </a:lnTo>
                <a:lnTo>
                  <a:pt x="2374" y="1311"/>
                </a:lnTo>
                <a:lnTo>
                  <a:pt x="2377" y="1302"/>
                </a:lnTo>
                <a:lnTo>
                  <a:pt x="2389" y="1274"/>
                </a:lnTo>
                <a:lnTo>
                  <a:pt x="2396" y="1264"/>
                </a:lnTo>
                <a:lnTo>
                  <a:pt x="2398" y="1264"/>
                </a:lnTo>
                <a:lnTo>
                  <a:pt x="2398" y="1259"/>
                </a:lnTo>
                <a:lnTo>
                  <a:pt x="2399" y="1257"/>
                </a:lnTo>
                <a:lnTo>
                  <a:pt x="2408" y="1252"/>
                </a:lnTo>
                <a:lnTo>
                  <a:pt x="2413" y="1252"/>
                </a:lnTo>
                <a:lnTo>
                  <a:pt x="2417" y="1247"/>
                </a:lnTo>
                <a:lnTo>
                  <a:pt x="2414" y="1242"/>
                </a:lnTo>
                <a:lnTo>
                  <a:pt x="2409" y="1234"/>
                </a:lnTo>
                <a:lnTo>
                  <a:pt x="2409" y="1232"/>
                </a:lnTo>
                <a:lnTo>
                  <a:pt x="2409" y="1230"/>
                </a:lnTo>
                <a:lnTo>
                  <a:pt x="2425" y="1228"/>
                </a:lnTo>
                <a:lnTo>
                  <a:pt x="2441" y="1230"/>
                </a:lnTo>
                <a:lnTo>
                  <a:pt x="2446" y="1228"/>
                </a:lnTo>
                <a:lnTo>
                  <a:pt x="2468" y="1210"/>
                </a:lnTo>
                <a:lnTo>
                  <a:pt x="2471" y="1210"/>
                </a:lnTo>
                <a:lnTo>
                  <a:pt x="2475" y="1206"/>
                </a:lnTo>
                <a:lnTo>
                  <a:pt x="2478" y="1199"/>
                </a:lnTo>
                <a:lnTo>
                  <a:pt x="2487" y="1196"/>
                </a:lnTo>
                <a:lnTo>
                  <a:pt x="2493" y="1192"/>
                </a:lnTo>
                <a:lnTo>
                  <a:pt x="2495" y="1185"/>
                </a:lnTo>
                <a:lnTo>
                  <a:pt x="2493" y="1179"/>
                </a:lnTo>
                <a:lnTo>
                  <a:pt x="2499" y="1174"/>
                </a:lnTo>
                <a:lnTo>
                  <a:pt x="2505" y="1163"/>
                </a:lnTo>
                <a:lnTo>
                  <a:pt x="2512" y="1156"/>
                </a:lnTo>
                <a:lnTo>
                  <a:pt x="2526" y="1150"/>
                </a:lnTo>
                <a:lnTo>
                  <a:pt x="2527" y="1145"/>
                </a:lnTo>
                <a:lnTo>
                  <a:pt x="2533" y="1144"/>
                </a:lnTo>
                <a:lnTo>
                  <a:pt x="2550" y="1141"/>
                </a:lnTo>
                <a:lnTo>
                  <a:pt x="2569" y="1133"/>
                </a:lnTo>
                <a:lnTo>
                  <a:pt x="2571" y="1126"/>
                </a:lnTo>
                <a:lnTo>
                  <a:pt x="2574" y="1123"/>
                </a:lnTo>
                <a:lnTo>
                  <a:pt x="2579" y="1118"/>
                </a:lnTo>
                <a:lnTo>
                  <a:pt x="2585" y="1109"/>
                </a:lnTo>
                <a:lnTo>
                  <a:pt x="2592" y="1103"/>
                </a:lnTo>
                <a:lnTo>
                  <a:pt x="2611" y="1094"/>
                </a:lnTo>
                <a:lnTo>
                  <a:pt x="2631" y="1093"/>
                </a:lnTo>
                <a:lnTo>
                  <a:pt x="2646" y="1083"/>
                </a:lnTo>
                <a:lnTo>
                  <a:pt x="2649" y="1079"/>
                </a:lnTo>
                <a:lnTo>
                  <a:pt x="2649" y="1071"/>
                </a:lnTo>
                <a:lnTo>
                  <a:pt x="2640" y="1069"/>
                </a:lnTo>
                <a:lnTo>
                  <a:pt x="2635" y="1071"/>
                </a:lnTo>
                <a:lnTo>
                  <a:pt x="2634" y="1074"/>
                </a:lnTo>
                <a:lnTo>
                  <a:pt x="2634" y="1071"/>
                </a:lnTo>
                <a:lnTo>
                  <a:pt x="2634" y="1065"/>
                </a:lnTo>
                <a:lnTo>
                  <a:pt x="2639" y="1061"/>
                </a:lnTo>
                <a:lnTo>
                  <a:pt x="2640" y="1056"/>
                </a:lnTo>
                <a:lnTo>
                  <a:pt x="2645" y="1053"/>
                </a:lnTo>
                <a:lnTo>
                  <a:pt x="2641" y="1048"/>
                </a:lnTo>
                <a:lnTo>
                  <a:pt x="2625" y="1042"/>
                </a:lnTo>
                <a:lnTo>
                  <a:pt x="2639" y="1042"/>
                </a:lnTo>
                <a:lnTo>
                  <a:pt x="2645" y="1037"/>
                </a:lnTo>
                <a:lnTo>
                  <a:pt x="2647" y="1043"/>
                </a:lnTo>
                <a:lnTo>
                  <a:pt x="2651" y="1043"/>
                </a:lnTo>
                <a:lnTo>
                  <a:pt x="2655" y="1048"/>
                </a:lnTo>
                <a:lnTo>
                  <a:pt x="2665" y="1048"/>
                </a:lnTo>
                <a:lnTo>
                  <a:pt x="2671" y="1044"/>
                </a:lnTo>
                <a:lnTo>
                  <a:pt x="2679" y="1032"/>
                </a:lnTo>
                <a:lnTo>
                  <a:pt x="2686" y="1028"/>
                </a:lnTo>
                <a:lnTo>
                  <a:pt x="2686" y="1020"/>
                </a:lnTo>
                <a:lnTo>
                  <a:pt x="2684" y="1013"/>
                </a:lnTo>
                <a:lnTo>
                  <a:pt x="2679" y="1007"/>
                </a:lnTo>
                <a:lnTo>
                  <a:pt x="2674" y="1012"/>
                </a:lnTo>
                <a:lnTo>
                  <a:pt x="2670" y="1023"/>
                </a:lnTo>
                <a:lnTo>
                  <a:pt x="2670" y="1023"/>
                </a:lnTo>
                <a:lnTo>
                  <a:pt x="2667" y="1018"/>
                </a:lnTo>
                <a:lnTo>
                  <a:pt x="2666" y="1006"/>
                </a:lnTo>
                <a:lnTo>
                  <a:pt x="2641" y="1010"/>
                </a:lnTo>
                <a:lnTo>
                  <a:pt x="2635" y="1008"/>
                </a:lnTo>
                <a:lnTo>
                  <a:pt x="2634" y="1001"/>
                </a:lnTo>
                <a:lnTo>
                  <a:pt x="2634" y="986"/>
                </a:lnTo>
                <a:lnTo>
                  <a:pt x="2635" y="984"/>
                </a:lnTo>
                <a:lnTo>
                  <a:pt x="2639" y="997"/>
                </a:lnTo>
                <a:lnTo>
                  <a:pt x="2643" y="1000"/>
                </a:lnTo>
                <a:lnTo>
                  <a:pt x="2647" y="1000"/>
                </a:lnTo>
                <a:lnTo>
                  <a:pt x="2662" y="991"/>
                </a:lnTo>
                <a:lnTo>
                  <a:pt x="2666" y="993"/>
                </a:lnTo>
                <a:lnTo>
                  <a:pt x="2666" y="989"/>
                </a:lnTo>
                <a:lnTo>
                  <a:pt x="2672" y="991"/>
                </a:lnTo>
                <a:lnTo>
                  <a:pt x="2678" y="991"/>
                </a:lnTo>
                <a:lnTo>
                  <a:pt x="2682" y="999"/>
                </a:lnTo>
                <a:lnTo>
                  <a:pt x="2682" y="997"/>
                </a:lnTo>
                <a:lnTo>
                  <a:pt x="2679" y="990"/>
                </a:lnTo>
                <a:lnTo>
                  <a:pt x="2677" y="984"/>
                </a:lnTo>
                <a:lnTo>
                  <a:pt x="2674" y="975"/>
                </a:lnTo>
                <a:lnTo>
                  <a:pt x="2673" y="973"/>
                </a:lnTo>
                <a:lnTo>
                  <a:pt x="2676" y="957"/>
                </a:lnTo>
                <a:lnTo>
                  <a:pt x="2674" y="943"/>
                </a:lnTo>
                <a:lnTo>
                  <a:pt x="2657" y="938"/>
                </a:lnTo>
                <a:lnTo>
                  <a:pt x="2655" y="940"/>
                </a:lnTo>
                <a:lnTo>
                  <a:pt x="2654" y="942"/>
                </a:lnTo>
                <a:lnTo>
                  <a:pt x="2647" y="940"/>
                </a:lnTo>
                <a:lnTo>
                  <a:pt x="2643" y="936"/>
                </a:lnTo>
                <a:lnTo>
                  <a:pt x="2643" y="931"/>
                </a:lnTo>
                <a:lnTo>
                  <a:pt x="2652" y="931"/>
                </a:lnTo>
                <a:lnTo>
                  <a:pt x="2657" y="929"/>
                </a:lnTo>
                <a:lnTo>
                  <a:pt x="2656" y="925"/>
                </a:lnTo>
                <a:lnTo>
                  <a:pt x="2651" y="923"/>
                </a:lnTo>
                <a:lnTo>
                  <a:pt x="2649" y="916"/>
                </a:lnTo>
                <a:lnTo>
                  <a:pt x="2649" y="913"/>
                </a:lnTo>
                <a:lnTo>
                  <a:pt x="2654" y="910"/>
                </a:lnTo>
                <a:lnTo>
                  <a:pt x="2657" y="910"/>
                </a:lnTo>
                <a:lnTo>
                  <a:pt x="2654" y="903"/>
                </a:lnTo>
                <a:lnTo>
                  <a:pt x="2649" y="899"/>
                </a:lnTo>
                <a:lnTo>
                  <a:pt x="2647" y="892"/>
                </a:lnTo>
                <a:lnTo>
                  <a:pt x="2647" y="891"/>
                </a:lnTo>
                <a:lnTo>
                  <a:pt x="2651" y="889"/>
                </a:lnTo>
                <a:lnTo>
                  <a:pt x="2654" y="877"/>
                </a:lnTo>
                <a:lnTo>
                  <a:pt x="2654" y="871"/>
                </a:lnTo>
                <a:lnTo>
                  <a:pt x="2647" y="864"/>
                </a:lnTo>
                <a:lnTo>
                  <a:pt x="2635" y="857"/>
                </a:lnTo>
                <a:lnTo>
                  <a:pt x="2625" y="855"/>
                </a:lnTo>
                <a:lnTo>
                  <a:pt x="2616" y="846"/>
                </a:lnTo>
                <a:lnTo>
                  <a:pt x="2598" y="838"/>
                </a:lnTo>
                <a:lnTo>
                  <a:pt x="2597" y="835"/>
                </a:lnTo>
                <a:lnTo>
                  <a:pt x="2597" y="832"/>
                </a:lnTo>
                <a:lnTo>
                  <a:pt x="2600" y="825"/>
                </a:lnTo>
                <a:lnTo>
                  <a:pt x="2604" y="824"/>
                </a:lnTo>
                <a:lnTo>
                  <a:pt x="2604" y="827"/>
                </a:lnTo>
                <a:lnTo>
                  <a:pt x="2601" y="833"/>
                </a:lnTo>
                <a:lnTo>
                  <a:pt x="2603" y="835"/>
                </a:lnTo>
                <a:lnTo>
                  <a:pt x="2611" y="837"/>
                </a:lnTo>
                <a:lnTo>
                  <a:pt x="2622" y="843"/>
                </a:lnTo>
                <a:lnTo>
                  <a:pt x="2628" y="843"/>
                </a:lnTo>
                <a:lnTo>
                  <a:pt x="2631" y="846"/>
                </a:lnTo>
                <a:lnTo>
                  <a:pt x="2639" y="849"/>
                </a:lnTo>
                <a:lnTo>
                  <a:pt x="2644" y="854"/>
                </a:lnTo>
                <a:lnTo>
                  <a:pt x="2651" y="857"/>
                </a:lnTo>
                <a:lnTo>
                  <a:pt x="2646" y="841"/>
                </a:lnTo>
                <a:lnTo>
                  <a:pt x="2640" y="835"/>
                </a:lnTo>
                <a:lnTo>
                  <a:pt x="2645" y="834"/>
                </a:lnTo>
                <a:lnTo>
                  <a:pt x="2645" y="833"/>
                </a:lnTo>
                <a:lnTo>
                  <a:pt x="2643" y="828"/>
                </a:lnTo>
                <a:lnTo>
                  <a:pt x="2641" y="816"/>
                </a:lnTo>
                <a:lnTo>
                  <a:pt x="2644" y="790"/>
                </a:lnTo>
                <a:lnTo>
                  <a:pt x="2641" y="781"/>
                </a:lnTo>
                <a:lnTo>
                  <a:pt x="2649" y="778"/>
                </a:lnTo>
                <a:lnTo>
                  <a:pt x="2662" y="767"/>
                </a:lnTo>
                <a:lnTo>
                  <a:pt x="2666" y="760"/>
                </a:lnTo>
                <a:lnTo>
                  <a:pt x="2668" y="755"/>
                </a:lnTo>
                <a:lnTo>
                  <a:pt x="2671" y="755"/>
                </a:lnTo>
                <a:lnTo>
                  <a:pt x="2673" y="758"/>
                </a:lnTo>
                <a:lnTo>
                  <a:pt x="2674" y="760"/>
                </a:lnTo>
                <a:lnTo>
                  <a:pt x="2672" y="767"/>
                </a:lnTo>
                <a:lnTo>
                  <a:pt x="2670" y="770"/>
                </a:lnTo>
                <a:lnTo>
                  <a:pt x="2665" y="773"/>
                </a:lnTo>
                <a:lnTo>
                  <a:pt x="2661" y="778"/>
                </a:lnTo>
                <a:lnTo>
                  <a:pt x="2661" y="782"/>
                </a:lnTo>
                <a:lnTo>
                  <a:pt x="2663" y="789"/>
                </a:lnTo>
                <a:lnTo>
                  <a:pt x="2662" y="792"/>
                </a:lnTo>
                <a:lnTo>
                  <a:pt x="2655" y="801"/>
                </a:lnTo>
                <a:lnTo>
                  <a:pt x="2656" y="803"/>
                </a:lnTo>
                <a:lnTo>
                  <a:pt x="2662" y="803"/>
                </a:lnTo>
                <a:lnTo>
                  <a:pt x="2663" y="806"/>
                </a:lnTo>
                <a:lnTo>
                  <a:pt x="2663" y="812"/>
                </a:lnTo>
                <a:lnTo>
                  <a:pt x="2663" y="821"/>
                </a:lnTo>
                <a:lnTo>
                  <a:pt x="2660" y="823"/>
                </a:lnTo>
                <a:lnTo>
                  <a:pt x="2657" y="827"/>
                </a:lnTo>
                <a:lnTo>
                  <a:pt x="2656" y="832"/>
                </a:lnTo>
                <a:lnTo>
                  <a:pt x="2657" y="838"/>
                </a:lnTo>
                <a:lnTo>
                  <a:pt x="2663" y="845"/>
                </a:lnTo>
                <a:lnTo>
                  <a:pt x="2672" y="846"/>
                </a:lnTo>
                <a:lnTo>
                  <a:pt x="2676" y="848"/>
                </a:lnTo>
                <a:lnTo>
                  <a:pt x="2681" y="859"/>
                </a:lnTo>
                <a:lnTo>
                  <a:pt x="2682" y="865"/>
                </a:lnTo>
                <a:lnTo>
                  <a:pt x="2683" y="867"/>
                </a:lnTo>
                <a:lnTo>
                  <a:pt x="2688" y="870"/>
                </a:lnTo>
                <a:lnTo>
                  <a:pt x="2687" y="876"/>
                </a:lnTo>
                <a:lnTo>
                  <a:pt x="2682" y="877"/>
                </a:lnTo>
                <a:lnTo>
                  <a:pt x="2679" y="881"/>
                </a:lnTo>
                <a:lnTo>
                  <a:pt x="2671" y="903"/>
                </a:lnTo>
                <a:lnTo>
                  <a:pt x="2671" y="911"/>
                </a:lnTo>
                <a:lnTo>
                  <a:pt x="2672" y="923"/>
                </a:lnTo>
                <a:lnTo>
                  <a:pt x="2674" y="925"/>
                </a:lnTo>
                <a:lnTo>
                  <a:pt x="2679" y="924"/>
                </a:lnTo>
                <a:lnTo>
                  <a:pt x="2683" y="921"/>
                </a:lnTo>
                <a:lnTo>
                  <a:pt x="2686" y="916"/>
                </a:lnTo>
                <a:lnTo>
                  <a:pt x="2693" y="892"/>
                </a:lnTo>
                <a:lnTo>
                  <a:pt x="2709" y="862"/>
                </a:lnTo>
                <a:lnTo>
                  <a:pt x="2709" y="854"/>
                </a:lnTo>
                <a:lnTo>
                  <a:pt x="2717" y="843"/>
                </a:lnTo>
                <a:lnTo>
                  <a:pt x="2720" y="834"/>
                </a:lnTo>
                <a:lnTo>
                  <a:pt x="2722" y="828"/>
                </a:lnTo>
                <a:lnTo>
                  <a:pt x="2717" y="811"/>
                </a:lnTo>
                <a:lnTo>
                  <a:pt x="2708" y="796"/>
                </a:lnTo>
                <a:lnTo>
                  <a:pt x="2694" y="771"/>
                </a:lnTo>
                <a:lnTo>
                  <a:pt x="2692" y="763"/>
                </a:lnTo>
                <a:lnTo>
                  <a:pt x="2694" y="757"/>
                </a:lnTo>
                <a:lnTo>
                  <a:pt x="2700" y="764"/>
                </a:lnTo>
                <a:lnTo>
                  <a:pt x="2708" y="773"/>
                </a:lnTo>
                <a:lnTo>
                  <a:pt x="2715" y="775"/>
                </a:lnTo>
                <a:lnTo>
                  <a:pt x="2721" y="780"/>
                </a:lnTo>
                <a:lnTo>
                  <a:pt x="2732" y="781"/>
                </a:lnTo>
                <a:lnTo>
                  <a:pt x="2731" y="795"/>
                </a:lnTo>
                <a:lnTo>
                  <a:pt x="2732" y="797"/>
                </a:lnTo>
                <a:lnTo>
                  <a:pt x="2740" y="790"/>
                </a:lnTo>
                <a:lnTo>
                  <a:pt x="2751" y="773"/>
                </a:lnTo>
                <a:lnTo>
                  <a:pt x="2758" y="765"/>
                </a:lnTo>
                <a:lnTo>
                  <a:pt x="2762" y="759"/>
                </a:lnTo>
                <a:lnTo>
                  <a:pt x="2762" y="754"/>
                </a:lnTo>
                <a:lnTo>
                  <a:pt x="2767" y="752"/>
                </a:lnTo>
                <a:lnTo>
                  <a:pt x="2769" y="749"/>
                </a:lnTo>
                <a:lnTo>
                  <a:pt x="2773" y="730"/>
                </a:lnTo>
                <a:lnTo>
                  <a:pt x="2774" y="727"/>
                </a:lnTo>
                <a:lnTo>
                  <a:pt x="2776" y="728"/>
                </a:lnTo>
                <a:lnTo>
                  <a:pt x="2779" y="727"/>
                </a:lnTo>
                <a:lnTo>
                  <a:pt x="2783" y="712"/>
                </a:lnTo>
                <a:lnTo>
                  <a:pt x="2784" y="708"/>
                </a:lnTo>
                <a:lnTo>
                  <a:pt x="2781" y="703"/>
                </a:lnTo>
                <a:lnTo>
                  <a:pt x="2776" y="697"/>
                </a:lnTo>
                <a:lnTo>
                  <a:pt x="2769" y="693"/>
                </a:lnTo>
                <a:lnTo>
                  <a:pt x="2769" y="690"/>
                </a:lnTo>
                <a:lnTo>
                  <a:pt x="2769" y="687"/>
                </a:lnTo>
                <a:lnTo>
                  <a:pt x="2773" y="678"/>
                </a:lnTo>
                <a:lnTo>
                  <a:pt x="2775" y="674"/>
                </a:lnTo>
                <a:lnTo>
                  <a:pt x="2785" y="662"/>
                </a:lnTo>
                <a:lnTo>
                  <a:pt x="2790" y="662"/>
                </a:lnTo>
                <a:lnTo>
                  <a:pt x="2796" y="652"/>
                </a:lnTo>
                <a:lnTo>
                  <a:pt x="2807" y="650"/>
                </a:lnTo>
                <a:lnTo>
                  <a:pt x="2819" y="644"/>
                </a:lnTo>
                <a:lnTo>
                  <a:pt x="2830" y="641"/>
                </a:lnTo>
                <a:lnTo>
                  <a:pt x="2835" y="635"/>
                </a:lnTo>
                <a:lnTo>
                  <a:pt x="2843" y="631"/>
                </a:lnTo>
                <a:lnTo>
                  <a:pt x="2856" y="634"/>
                </a:lnTo>
                <a:lnTo>
                  <a:pt x="2869" y="631"/>
                </a:lnTo>
                <a:lnTo>
                  <a:pt x="2894" y="630"/>
                </a:lnTo>
                <a:lnTo>
                  <a:pt x="2913" y="625"/>
                </a:lnTo>
                <a:lnTo>
                  <a:pt x="2918" y="623"/>
                </a:lnTo>
                <a:lnTo>
                  <a:pt x="2923" y="619"/>
                </a:lnTo>
                <a:lnTo>
                  <a:pt x="2929" y="604"/>
                </a:lnTo>
                <a:lnTo>
                  <a:pt x="2931" y="602"/>
                </a:lnTo>
                <a:lnTo>
                  <a:pt x="2936" y="604"/>
                </a:lnTo>
                <a:lnTo>
                  <a:pt x="2937" y="614"/>
                </a:lnTo>
                <a:lnTo>
                  <a:pt x="2941" y="614"/>
                </a:lnTo>
                <a:lnTo>
                  <a:pt x="2948" y="613"/>
                </a:lnTo>
                <a:lnTo>
                  <a:pt x="2963" y="604"/>
                </a:lnTo>
                <a:lnTo>
                  <a:pt x="2967" y="604"/>
                </a:lnTo>
                <a:lnTo>
                  <a:pt x="2969" y="612"/>
                </a:lnTo>
                <a:lnTo>
                  <a:pt x="2974" y="613"/>
                </a:lnTo>
                <a:lnTo>
                  <a:pt x="2987" y="608"/>
                </a:lnTo>
                <a:lnTo>
                  <a:pt x="2993" y="609"/>
                </a:lnTo>
                <a:lnTo>
                  <a:pt x="3004" y="602"/>
                </a:lnTo>
                <a:lnTo>
                  <a:pt x="3006" y="599"/>
                </a:lnTo>
                <a:lnTo>
                  <a:pt x="3004" y="586"/>
                </a:lnTo>
                <a:lnTo>
                  <a:pt x="3002" y="583"/>
                </a:lnTo>
                <a:lnTo>
                  <a:pt x="3000" y="583"/>
                </a:lnTo>
                <a:lnTo>
                  <a:pt x="3000" y="596"/>
                </a:lnTo>
                <a:lnTo>
                  <a:pt x="2999" y="599"/>
                </a:lnTo>
                <a:lnTo>
                  <a:pt x="2991" y="602"/>
                </a:lnTo>
                <a:lnTo>
                  <a:pt x="2982" y="599"/>
                </a:lnTo>
                <a:lnTo>
                  <a:pt x="2972" y="593"/>
                </a:lnTo>
                <a:lnTo>
                  <a:pt x="2967" y="582"/>
                </a:lnTo>
                <a:lnTo>
                  <a:pt x="2963" y="580"/>
                </a:lnTo>
                <a:lnTo>
                  <a:pt x="2962" y="569"/>
                </a:lnTo>
                <a:lnTo>
                  <a:pt x="2957" y="564"/>
                </a:lnTo>
                <a:lnTo>
                  <a:pt x="2948" y="559"/>
                </a:lnTo>
                <a:lnTo>
                  <a:pt x="2947" y="558"/>
                </a:lnTo>
                <a:lnTo>
                  <a:pt x="2947" y="552"/>
                </a:lnTo>
                <a:lnTo>
                  <a:pt x="2950" y="548"/>
                </a:lnTo>
                <a:lnTo>
                  <a:pt x="2953" y="547"/>
                </a:lnTo>
                <a:lnTo>
                  <a:pt x="2957" y="538"/>
                </a:lnTo>
                <a:lnTo>
                  <a:pt x="2962" y="536"/>
                </a:lnTo>
                <a:lnTo>
                  <a:pt x="2957" y="528"/>
                </a:lnTo>
                <a:lnTo>
                  <a:pt x="2951" y="515"/>
                </a:lnTo>
                <a:lnTo>
                  <a:pt x="2956" y="500"/>
                </a:lnTo>
                <a:lnTo>
                  <a:pt x="2971" y="488"/>
                </a:lnTo>
                <a:lnTo>
                  <a:pt x="2982" y="470"/>
                </a:lnTo>
                <a:lnTo>
                  <a:pt x="2987" y="466"/>
                </a:lnTo>
                <a:lnTo>
                  <a:pt x="2989" y="455"/>
                </a:lnTo>
                <a:lnTo>
                  <a:pt x="2996" y="446"/>
                </a:lnTo>
                <a:lnTo>
                  <a:pt x="3005" y="442"/>
                </a:lnTo>
                <a:lnTo>
                  <a:pt x="3009" y="443"/>
                </a:lnTo>
                <a:lnTo>
                  <a:pt x="3011" y="451"/>
                </a:lnTo>
                <a:lnTo>
                  <a:pt x="3014" y="451"/>
                </a:lnTo>
                <a:lnTo>
                  <a:pt x="3017" y="447"/>
                </a:lnTo>
                <a:lnTo>
                  <a:pt x="3020" y="437"/>
                </a:lnTo>
                <a:lnTo>
                  <a:pt x="3022" y="437"/>
                </a:lnTo>
                <a:lnTo>
                  <a:pt x="3025" y="441"/>
                </a:lnTo>
                <a:lnTo>
                  <a:pt x="3027" y="441"/>
                </a:lnTo>
                <a:lnTo>
                  <a:pt x="3032" y="440"/>
                </a:lnTo>
                <a:lnTo>
                  <a:pt x="3036" y="432"/>
                </a:lnTo>
                <a:lnTo>
                  <a:pt x="3039" y="429"/>
                </a:lnTo>
                <a:lnTo>
                  <a:pt x="3045" y="431"/>
                </a:lnTo>
                <a:lnTo>
                  <a:pt x="3048" y="430"/>
                </a:lnTo>
                <a:lnTo>
                  <a:pt x="3053" y="421"/>
                </a:lnTo>
                <a:lnTo>
                  <a:pt x="3054" y="414"/>
                </a:lnTo>
                <a:lnTo>
                  <a:pt x="3058" y="408"/>
                </a:lnTo>
                <a:lnTo>
                  <a:pt x="3059" y="398"/>
                </a:lnTo>
                <a:lnTo>
                  <a:pt x="3065" y="393"/>
                </a:lnTo>
                <a:lnTo>
                  <a:pt x="3068" y="392"/>
                </a:lnTo>
                <a:lnTo>
                  <a:pt x="3070" y="393"/>
                </a:lnTo>
                <a:lnTo>
                  <a:pt x="3071" y="400"/>
                </a:lnTo>
                <a:lnTo>
                  <a:pt x="3072" y="405"/>
                </a:lnTo>
                <a:lnTo>
                  <a:pt x="3077" y="407"/>
                </a:lnTo>
                <a:lnTo>
                  <a:pt x="3082" y="404"/>
                </a:lnTo>
                <a:lnTo>
                  <a:pt x="3092" y="412"/>
                </a:lnTo>
                <a:lnTo>
                  <a:pt x="3097" y="410"/>
                </a:lnTo>
                <a:lnTo>
                  <a:pt x="3100" y="405"/>
                </a:lnTo>
                <a:lnTo>
                  <a:pt x="3107" y="399"/>
                </a:lnTo>
                <a:lnTo>
                  <a:pt x="3112" y="399"/>
                </a:lnTo>
                <a:lnTo>
                  <a:pt x="3118" y="396"/>
                </a:lnTo>
                <a:lnTo>
                  <a:pt x="3120" y="389"/>
                </a:lnTo>
                <a:lnTo>
                  <a:pt x="3133" y="388"/>
                </a:lnTo>
                <a:lnTo>
                  <a:pt x="3136" y="387"/>
                </a:lnTo>
                <a:lnTo>
                  <a:pt x="3141" y="383"/>
                </a:lnTo>
                <a:lnTo>
                  <a:pt x="3147" y="383"/>
                </a:lnTo>
                <a:lnTo>
                  <a:pt x="3151" y="380"/>
                </a:lnTo>
                <a:lnTo>
                  <a:pt x="3158" y="380"/>
                </a:lnTo>
                <a:lnTo>
                  <a:pt x="3165" y="375"/>
                </a:lnTo>
                <a:lnTo>
                  <a:pt x="3166" y="370"/>
                </a:lnTo>
                <a:lnTo>
                  <a:pt x="3165" y="365"/>
                </a:lnTo>
                <a:close/>
              </a:path>
            </a:pathLst>
          </a:custGeom>
          <a:solidFill>
            <a:schemeClr val="accent4"/>
          </a:solidFill>
          <a:ln w="63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2" name="Freeform 54"/>
          <p:cNvSpPr>
            <a:spLocks noChangeAspect="1"/>
          </p:cNvSpPr>
          <p:nvPr/>
        </p:nvSpPr>
        <p:spPr bwMode="gray">
          <a:xfrm>
            <a:off x="5181265" y="147249"/>
            <a:ext cx="2721690" cy="2335755"/>
          </a:xfrm>
          <a:custGeom>
            <a:avLst/>
            <a:gdLst/>
            <a:ahLst/>
            <a:cxnLst>
              <a:cxn ang="0">
                <a:pos x="80" y="633"/>
              </a:cxn>
              <a:cxn ang="0">
                <a:pos x="198" y="560"/>
              </a:cxn>
              <a:cxn ang="0">
                <a:pos x="357" y="522"/>
              </a:cxn>
              <a:cxn ang="0">
                <a:pos x="497" y="418"/>
              </a:cxn>
              <a:cxn ang="0">
                <a:pos x="533" y="330"/>
              </a:cxn>
              <a:cxn ang="0">
                <a:pos x="566" y="326"/>
              </a:cxn>
              <a:cxn ang="0">
                <a:pos x="634" y="262"/>
              </a:cxn>
              <a:cxn ang="0">
                <a:pos x="688" y="222"/>
              </a:cxn>
              <a:cxn ang="0">
                <a:pos x="739" y="187"/>
              </a:cxn>
              <a:cxn ang="0">
                <a:pos x="818" y="257"/>
              </a:cxn>
              <a:cxn ang="0">
                <a:pos x="898" y="254"/>
              </a:cxn>
              <a:cxn ang="0">
                <a:pos x="921" y="160"/>
              </a:cxn>
              <a:cxn ang="0">
                <a:pos x="974" y="108"/>
              </a:cxn>
              <a:cxn ang="0">
                <a:pos x="1045" y="48"/>
              </a:cxn>
              <a:cxn ang="0">
                <a:pos x="1044" y="29"/>
              </a:cxn>
              <a:cxn ang="0">
                <a:pos x="1116" y="65"/>
              </a:cxn>
              <a:cxn ang="0">
                <a:pos x="1205" y="90"/>
              </a:cxn>
              <a:cxn ang="0">
                <a:pos x="1264" y="90"/>
              </a:cxn>
              <a:cxn ang="0">
                <a:pos x="1279" y="118"/>
              </a:cxn>
              <a:cxn ang="0">
                <a:pos x="1243" y="165"/>
              </a:cxn>
              <a:cxn ang="0">
                <a:pos x="1269" y="264"/>
              </a:cxn>
              <a:cxn ang="0">
                <a:pos x="1384" y="339"/>
              </a:cxn>
              <a:cxn ang="0">
                <a:pos x="1553" y="270"/>
              </a:cxn>
              <a:cxn ang="0">
                <a:pos x="1575" y="72"/>
              </a:cxn>
              <a:cxn ang="0">
                <a:pos x="1623" y="17"/>
              </a:cxn>
              <a:cxn ang="0">
                <a:pos x="1667" y="171"/>
              </a:cxn>
              <a:cxn ang="0">
                <a:pos x="1761" y="252"/>
              </a:cxn>
              <a:cxn ang="0">
                <a:pos x="1806" y="416"/>
              </a:cxn>
              <a:cxn ang="0">
                <a:pos x="1851" y="485"/>
              </a:cxn>
              <a:cxn ang="0">
                <a:pos x="1954" y="540"/>
              </a:cxn>
              <a:cxn ang="0">
                <a:pos x="1994" y="645"/>
              </a:cxn>
              <a:cxn ang="0">
                <a:pos x="2054" y="661"/>
              </a:cxn>
              <a:cxn ang="0">
                <a:pos x="2132" y="791"/>
              </a:cxn>
              <a:cxn ang="0">
                <a:pos x="2191" y="911"/>
              </a:cxn>
              <a:cxn ang="0">
                <a:pos x="2206" y="1090"/>
              </a:cxn>
              <a:cxn ang="0">
                <a:pos x="2158" y="1285"/>
              </a:cxn>
              <a:cxn ang="0">
                <a:pos x="2089" y="1365"/>
              </a:cxn>
              <a:cxn ang="0">
                <a:pos x="2034" y="1506"/>
              </a:cxn>
              <a:cxn ang="0">
                <a:pos x="2008" y="1625"/>
              </a:cxn>
              <a:cxn ang="0">
                <a:pos x="1823" y="1705"/>
              </a:cxn>
              <a:cxn ang="0">
                <a:pos x="1785" y="1704"/>
              </a:cxn>
              <a:cxn ang="0">
                <a:pos x="1715" y="1661"/>
              </a:cxn>
              <a:cxn ang="0">
                <a:pos x="1572" y="1674"/>
              </a:cxn>
              <a:cxn ang="0">
                <a:pos x="1453" y="1530"/>
              </a:cxn>
              <a:cxn ang="0">
                <a:pos x="1376" y="1406"/>
              </a:cxn>
              <a:cxn ang="0">
                <a:pos x="1330" y="1443"/>
              </a:cxn>
              <a:cxn ang="0">
                <a:pos x="1358" y="1317"/>
              </a:cxn>
              <a:cxn ang="0">
                <a:pos x="1302" y="1370"/>
              </a:cxn>
              <a:cxn ang="0">
                <a:pos x="1220" y="1433"/>
              </a:cxn>
              <a:cxn ang="0">
                <a:pos x="1177" y="1335"/>
              </a:cxn>
              <a:cxn ang="0">
                <a:pos x="1062" y="1253"/>
              </a:cxn>
              <a:cxn ang="0">
                <a:pos x="779" y="1270"/>
              </a:cxn>
              <a:cxn ang="0">
                <a:pos x="587" y="1354"/>
              </a:cxn>
              <a:cxn ang="0">
                <a:pos x="419" y="1379"/>
              </a:cxn>
              <a:cxn ang="0">
                <a:pos x="271" y="1452"/>
              </a:cxn>
              <a:cxn ang="0">
                <a:pos x="130" y="1405"/>
              </a:cxn>
              <a:cxn ang="0">
                <a:pos x="142" y="1286"/>
              </a:cxn>
              <a:cxn ang="0">
                <a:pos x="66" y="1024"/>
              </a:cxn>
              <a:cxn ang="0">
                <a:pos x="12" y="897"/>
              </a:cxn>
              <a:cxn ang="0">
                <a:pos x="35" y="884"/>
              </a:cxn>
              <a:cxn ang="0">
                <a:pos x="8" y="758"/>
              </a:cxn>
            </a:cxnLst>
            <a:rect l="0" t="0" r="r" b="b"/>
            <a:pathLst>
              <a:path w="2217" h="1736">
                <a:moveTo>
                  <a:pt x="43" y="634"/>
                </a:moveTo>
                <a:lnTo>
                  <a:pt x="49" y="629"/>
                </a:lnTo>
                <a:lnTo>
                  <a:pt x="48" y="645"/>
                </a:lnTo>
                <a:lnTo>
                  <a:pt x="48" y="647"/>
                </a:lnTo>
                <a:lnTo>
                  <a:pt x="45" y="651"/>
                </a:lnTo>
                <a:lnTo>
                  <a:pt x="44" y="656"/>
                </a:lnTo>
                <a:lnTo>
                  <a:pt x="48" y="658"/>
                </a:lnTo>
                <a:lnTo>
                  <a:pt x="46" y="666"/>
                </a:lnTo>
                <a:lnTo>
                  <a:pt x="45" y="671"/>
                </a:lnTo>
                <a:lnTo>
                  <a:pt x="50" y="673"/>
                </a:lnTo>
                <a:lnTo>
                  <a:pt x="59" y="666"/>
                </a:lnTo>
                <a:lnTo>
                  <a:pt x="62" y="652"/>
                </a:lnTo>
                <a:lnTo>
                  <a:pt x="72" y="636"/>
                </a:lnTo>
                <a:lnTo>
                  <a:pt x="80" y="633"/>
                </a:lnTo>
                <a:lnTo>
                  <a:pt x="87" y="628"/>
                </a:lnTo>
                <a:lnTo>
                  <a:pt x="94" y="626"/>
                </a:lnTo>
                <a:lnTo>
                  <a:pt x="102" y="620"/>
                </a:lnTo>
                <a:lnTo>
                  <a:pt x="120" y="617"/>
                </a:lnTo>
                <a:lnTo>
                  <a:pt x="125" y="608"/>
                </a:lnTo>
                <a:lnTo>
                  <a:pt x="132" y="601"/>
                </a:lnTo>
                <a:lnTo>
                  <a:pt x="140" y="596"/>
                </a:lnTo>
                <a:lnTo>
                  <a:pt x="146" y="586"/>
                </a:lnTo>
                <a:lnTo>
                  <a:pt x="161" y="580"/>
                </a:lnTo>
                <a:lnTo>
                  <a:pt x="167" y="575"/>
                </a:lnTo>
                <a:lnTo>
                  <a:pt x="174" y="571"/>
                </a:lnTo>
                <a:lnTo>
                  <a:pt x="191" y="559"/>
                </a:lnTo>
                <a:lnTo>
                  <a:pt x="195" y="558"/>
                </a:lnTo>
                <a:lnTo>
                  <a:pt x="198" y="560"/>
                </a:lnTo>
                <a:lnTo>
                  <a:pt x="214" y="561"/>
                </a:lnTo>
                <a:lnTo>
                  <a:pt x="222" y="564"/>
                </a:lnTo>
                <a:lnTo>
                  <a:pt x="232" y="565"/>
                </a:lnTo>
                <a:lnTo>
                  <a:pt x="241" y="564"/>
                </a:lnTo>
                <a:lnTo>
                  <a:pt x="249" y="561"/>
                </a:lnTo>
                <a:lnTo>
                  <a:pt x="260" y="553"/>
                </a:lnTo>
                <a:lnTo>
                  <a:pt x="270" y="547"/>
                </a:lnTo>
                <a:lnTo>
                  <a:pt x="280" y="544"/>
                </a:lnTo>
                <a:lnTo>
                  <a:pt x="291" y="544"/>
                </a:lnTo>
                <a:lnTo>
                  <a:pt x="301" y="542"/>
                </a:lnTo>
                <a:lnTo>
                  <a:pt x="322" y="522"/>
                </a:lnTo>
                <a:lnTo>
                  <a:pt x="335" y="522"/>
                </a:lnTo>
                <a:lnTo>
                  <a:pt x="345" y="527"/>
                </a:lnTo>
                <a:lnTo>
                  <a:pt x="357" y="522"/>
                </a:lnTo>
                <a:lnTo>
                  <a:pt x="370" y="522"/>
                </a:lnTo>
                <a:lnTo>
                  <a:pt x="378" y="520"/>
                </a:lnTo>
                <a:lnTo>
                  <a:pt x="388" y="515"/>
                </a:lnTo>
                <a:lnTo>
                  <a:pt x="413" y="510"/>
                </a:lnTo>
                <a:lnTo>
                  <a:pt x="424" y="504"/>
                </a:lnTo>
                <a:lnTo>
                  <a:pt x="432" y="499"/>
                </a:lnTo>
                <a:lnTo>
                  <a:pt x="454" y="478"/>
                </a:lnTo>
                <a:lnTo>
                  <a:pt x="458" y="470"/>
                </a:lnTo>
                <a:lnTo>
                  <a:pt x="459" y="461"/>
                </a:lnTo>
                <a:lnTo>
                  <a:pt x="467" y="450"/>
                </a:lnTo>
                <a:lnTo>
                  <a:pt x="469" y="445"/>
                </a:lnTo>
                <a:lnTo>
                  <a:pt x="469" y="439"/>
                </a:lnTo>
                <a:lnTo>
                  <a:pt x="476" y="440"/>
                </a:lnTo>
                <a:lnTo>
                  <a:pt x="497" y="418"/>
                </a:lnTo>
                <a:lnTo>
                  <a:pt x="500" y="413"/>
                </a:lnTo>
                <a:lnTo>
                  <a:pt x="497" y="410"/>
                </a:lnTo>
                <a:lnTo>
                  <a:pt x="490" y="381"/>
                </a:lnTo>
                <a:lnTo>
                  <a:pt x="491" y="369"/>
                </a:lnTo>
                <a:lnTo>
                  <a:pt x="499" y="355"/>
                </a:lnTo>
                <a:lnTo>
                  <a:pt x="502" y="353"/>
                </a:lnTo>
                <a:lnTo>
                  <a:pt x="508" y="353"/>
                </a:lnTo>
                <a:lnTo>
                  <a:pt x="512" y="345"/>
                </a:lnTo>
                <a:lnTo>
                  <a:pt x="521" y="338"/>
                </a:lnTo>
                <a:lnTo>
                  <a:pt x="524" y="338"/>
                </a:lnTo>
                <a:lnTo>
                  <a:pt x="523" y="333"/>
                </a:lnTo>
                <a:lnTo>
                  <a:pt x="528" y="322"/>
                </a:lnTo>
                <a:lnTo>
                  <a:pt x="530" y="321"/>
                </a:lnTo>
                <a:lnTo>
                  <a:pt x="533" y="330"/>
                </a:lnTo>
                <a:lnTo>
                  <a:pt x="537" y="337"/>
                </a:lnTo>
                <a:lnTo>
                  <a:pt x="543" y="353"/>
                </a:lnTo>
                <a:lnTo>
                  <a:pt x="549" y="365"/>
                </a:lnTo>
                <a:lnTo>
                  <a:pt x="555" y="372"/>
                </a:lnTo>
                <a:lnTo>
                  <a:pt x="560" y="381"/>
                </a:lnTo>
                <a:lnTo>
                  <a:pt x="564" y="386"/>
                </a:lnTo>
                <a:lnTo>
                  <a:pt x="569" y="375"/>
                </a:lnTo>
                <a:lnTo>
                  <a:pt x="569" y="360"/>
                </a:lnTo>
                <a:lnTo>
                  <a:pt x="571" y="360"/>
                </a:lnTo>
                <a:lnTo>
                  <a:pt x="578" y="359"/>
                </a:lnTo>
                <a:lnTo>
                  <a:pt x="576" y="346"/>
                </a:lnTo>
                <a:lnTo>
                  <a:pt x="570" y="335"/>
                </a:lnTo>
                <a:lnTo>
                  <a:pt x="564" y="330"/>
                </a:lnTo>
                <a:lnTo>
                  <a:pt x="566" y="326"/>
                </a:lnTo>
                <a:lnTo>
                  <a:pt x="565" y="310"/>
                </a:lnTo>
                <a:lnTo>
                  <a:pt x="570" y="305"/>
                </a:lnTo>
                <a:lnTo>
                  <a:pt x="580" y="310"/>
                </a:lnTo>
                <a:lnTo>
                  <a:pt x="588" y="308"/>
                </a:lnTo>
                <a:lnTo>
                  <a:pt x="601" y="324"/>
                </a:lnTo>
                <a:lnTo>
                  <a:pt x="618" y="327"/>
                </a:lnTo>
                <a:lnTo>
                  <a:pt x="619" y="319"/>
                </a:lnTo>
                <a:lnTo>
                  <a:pt x="610" y="316"/>
                </a:lnTo>
                <a:lnTo>
                  <a:pt x="613" y="303"/>
                </a:lnTo>
                <a:lnTo>
                  <a:pt x="623" y="294"/>
                </a:lnTo>
                <a:lnTo>
                  <a:pt x="625" y="287"/>
                </a:lnTo>
                <a:lnTo>
                  <a:pt x="620" y="270"/>
                </a:lnTo>
                <a:lnTo>
                  <a:pt x="625" y="264"/>
                </a:lnTo>
                <a:lnTo>
                  <a:pt x="634" y="262"/>
                </a:lnTo>
                <a:lnTo>
                  <a:pt x="645" y="268"/>
                </a:lnTo>
                <a:lnTo>
                  <a:pt x="647" y="265"/>
                </a:lnTo>
                <a:lnTo>
                  <a:pt x="641" y="253"/>
                </a:lnTo>
                <a:lnTo>
                  <a:pt x="642" y="247"/>
                </a:lnTo>
                <a:lnTo>
                  <a:pt x="646" y="242"/>
                </a:lnTo>
                <a:lnTo>
                  <a:pt x="663" y="248"/>
                </a:lnTo>
                <a:lnTo>
                  <a:pt x="663" y="243"/>
                </a:lnTo>
                <a:lnTo>
                  <a:pt x="657" y="233"/>
                </a:lnTo>
                <a:lnTo>
                  <a:pt x="657" y="221"/>
                </a:lnTo>
                <a:lnTo>
                  <a:pt x="666" y="217"/>
                </a:lnTo>
                <a:lnTo>
                  <a:pt x="671" y="217"/>
                </a:lnTo>
                <a:lnTo>
                  <a:pt x="677" y="215"/>
                </a:lnTo>
                <a:lnTo>
                  <a:pt x="687" y="214"/>
                </a:lnTo>
                <a:lnTo>
                  <a:pt x="688" y="222"/>
                </a:lnTo>
                <a:lnTo>
                  <a:pt x="693" y="220"/>
                </a:lnTo>
                <a:lnTo>
                  <a:pt x="700" y="214"/>
                </a:lnTo>
                <a:lnTo>
                  <a:pt x="705" y="201"/>
                </a:lnTo>
                <a:lnTo>
                  <a:pt x="705" y="197"/>
                </a:lnTo>
                <a:lnTo>
                  <a:pt x="699" y="189"/>
                </a:lnTo>
                <a:lnTo>
                  <a:pt x="702" y="183"/>
                </a:lnTo>
                <a:lnTo>
                  <a:pt x="707" y="189"/>
                </a:lnTo>
                <a:lnTo>
                  <a:pt x="709" y="198"/>
                </a:lnTo>
                <a:lnTo>
                  <a:pt x="715" y="194"/>
                </a:lnTo>
                <a:lnTo>
                  <a:pt x="718" y="188"/>
                </a:lnTo>
                <a:lnTo>
                  <a:pt x="721" y="189"/>
                </a:lnTo>
                <a:lnTo>
                  <a:pt x="722" y="194"/>
                </a:lnTo>
                <a:lnTo>
                  <a:pt x="728" y="193"/>
                </a:lnTo>
                <a:lnTo>
                  <a:pt x="739" y="187"/>
                </a:lnTo>
                <a:lnTo>
                  <a:pt x="743" y="183"/>
                </a:lnTo>
                <a:lnTo>
                  <a:pt x="741" y="176"/>
                </a:lnTo>
                <a:lnTo>
                  <a:pt x="749" y="174"/>
                </a:lnTo>
                <a:lnTo>
                  <a:pt x="753" y="177"/>
                </a:lnTo>
                <a:lnTo>
                  <a:pt x="761" y="181"/>
                </a:lnTo>
                <a:lnTo>
                  <a:pt x="770" y="181"/>
                </a:lnTo>
                <a:lnTo>
                  <a:pt x="780" y="187"/>
                </a:lnTo>
                <a:lnTo>
                  <a:pt x="788" y="193"/>
                </a:lnTo>
                <a:lnTo>
                  <a:pt x="804" y="215"/>
                </a:lnTo>
                <a:lnTo>
                  <a:pt x="818" y="226"/>
                </a:lnTo>
                <a:lnTo>
                  <a:pt x="814" y="242"/>
                </a:lnTo>
                <a:lnTo>
                  <a:pt x="814" y="253"/>
                </a:lnTo>
                <a:lnTo>
                  <a:pt x="815" y="255"/>
                </a:lnTo>
                <a:lnTo>
                  <a:pt x="818" y="257"/>
                </a:lnTo>
                <a:lnTo>
                  <a:pt x="819" y="254"/>
                </a:lnTo>
                <a:lnTo>
                  <a:pt x="822" y="247"/>
                </a:lnTo>
                <a:lnTo>
                  <a:pt x="820" y="243"/>
                </a:lnTo>
                <a:lnTo>
                  <a:pt x="825" y="238"/>
                </a:lnTo>
                <a:lnTo>
                  <a:pt x="829" y="240"/>
                </a:lnTo>
                <a:lnTo>
                  <a:pt x="830" y="237"/>
                </a:lnTo>
                <a:lnTo>
                  <a:pt x="836" y="240"/>
                </a:lnTo>
                <a:lnTo>
                  <a:pt x="836" y="232"/>
                </a:lnTo>
                <a:lnTo>
                  <a:pt x="839" y="231"/>
                </a:lnTo>
                <a:lnTo>
                  <a:pt x="849" y="233"/>
                </a:lnTo>
                <a:lnTo>
                  <a:pt x="862" y="233"/>
                </a:lnTo>
                <a:lnTo>
                  <a:pt x="873" y="232"/>
                </a:lnTo>
                <a:lnTo>
                  <a:pt x="881" y="236"/>
                </a:lnTo>
                <a:lnTo>
                  <a:pt x="898" y="254"/>
                </a:lnTo>
                <a:lnTo>
                  <a:pt x="903" y="253"/>
                </a:lnTo>
                <a:lnTo>
                  <a:pt x="903" y="249"/>
                </a:lnTo>
                <a:lnTo>
                  <a:pt x="899" y="237"/>
                </a:lnTo>
                <a:lnTo>
                  <a:pt x="906" y="233"/>
                </a:lnTo>
                <a:lnTo>
                  <a:pt x="908" y="232"/>
                </a:lnTo>
                <a:lnTo>
                  <a:pt x="894" y="217"/>
                </a:lnTo>
                <a:lnTo>
                  <a:pt x="886" y="205"/>
                </a:lnTo>
                <a:lnTo>
                  <a:pt x="890" y="189"/>
                </a:lnTo>
                <a:lnTo>
                  <a:pt x="893" y="192"/>
                </a:lnTo>
                <a:lnTo>
                  <a:pt x="898" y="189"/>
                </a:lnTo>
                <a:lnTo>
                  <a:pt x="909" y="172"/>
                </a:lnTo>
                <a:lnTo>
                  <a:pt x="909" y="165"/>
                </a:lnTo>
                <a:lnTo>
                  <a:pt x="914" y="158"/>
                </a:lnTo>
                <a:lnTo>
                  <a:pt x="921" y="160"/>
                </a:lnTo>
                <a:lnTo>
                  <a:pt x="931" y="160"/>
                </a:lnTo>
                <a:lnTo>
                  <a:pt x="937" y="154"/>
                </a:lnTo>
                <a:lnTo>
                  <a:pt x="936" y="141"/>
                </a:lnTo>
                <a:lnTo>
                  <a:pt x="929" y="141"/>
                </a:lnTo>
                <a:lnTo>
                  <a:pt x="930" y="135"/>
                </a:lnTo>
                <a:lnTo>
                  <a:pt x="931" y="125"/>
                </a:lnTo>
                <a:lnTo>
                  <a:pt x="935" y="115"/>
                </a:lnTo>
                <a:lnTo>
                  <a:pt x="944" y="113"/>
                </a:lnTo>
                <a:lnTo>
                  <a:pt x="953" y="109"/>
                </a:lnTo>
                <a:lnTo>
                  <a:pt x="954" y="102"/>
                </a:lnTo>
                <a:lnTo>
                  <a:pt x="962" y="103"/>
                </a:lnTo>
                <a:lnTo>
                  <a:pt x="969" y="108"/>
                </a:lnTo>
                <a:lnTo>
                  <a:pt x="973" y="115"/>
                </a:lnTo>
                <a:lnTo>
                  <a:pt x="974" y="108"/>
                </a:lnTo>
                <a:lnTo>
                  <a:pt x="968" y="98"/>
                </a:lnTo>
                <a:lnTo>
                  <a:pt x="971" y="96"/>
                </a:lnTo>
                <a:lnTo>
                  <a:pt x="978" y="88"/>
                </a:lnTo>
                <a:lnTo>
                  <a:pt x="991" y="92"/>
                </a:lnTo>
                <a:lnTo>
                  <a:pt x="992" y="87"/>
                </a:lnTo>
                <a:lnTo>
                  <a:pt x="1003" y="90"/>
                </a:lnTo>
                <a:lnTo>
                  <a:pt x="1016" y="88"/>
                </a:lnTo>
                <a:lnTo>
                  <a:pt x="1026" y="91"/>
                </a:lnTo>
                <a:lnTo>
                  <a:pt x="1034" y="91"/>
                </a:lnTo>
                <a:lnTo>
                  <a:pt x="1054" y="85"/>
                </a:lnTo>
                <a:lnTo>
                  <a:pt x="1062" y="79"/>
                </a:lnTo>
                <a:lnTo>
                  <a:pt x="1062" y="55"/>
                </a:lnTo>
                <a:lnTo>
                  <a:pt x="1056" y="49"/>
                </a:lnTo>
                <a:lnTo>
                  <a:pt x="1045" y="48"/>
                </a:lnTo>
                <a:lnTo>
                  <a:pt x="1038" y="49"/>
                </a:lnTo>
                <a:lnTo>
                  <a:pt x="1030" y="44"/>
                </a:lnTo>
                <a:lnTo>
                  <a:pt x="1026" y="38"/>
                </a:lnTo>
                <a:lnTo>
                  <a:pt x="1017" y="34"/>
                </a:lnTo>
                <a:lnTo>
                  <a:pt x="1017" y="33"/>
                </a:lnTo>
                <a:lnTo>
                  <a:pt x="1021" y="32"/>
                </a:lnTo>
                <a:lnTo>
                  <a:pt x="1024" y="34"/>
                </a:lnTo>
                <a:lnTo>
                  <a:pt x="1027" y="29"/>
                </a:lnTo>
                <a:lnTo>
                  <a:pt x="1029" y="27"/>
                </a:lnTo>
                <a:lnTo>
                  <a:pt x="1032" y="31"/>
                </a:lnTo>
                <a:lnTo>
                  <a:pt x="1035" y="45"/>
                </a:lnTo>
                <a:lnTo>
                  <a:pt x="1039" y="38"/>
                </a:lnTo>
                <a:lnTo>
                  <a:pt x="1039" y="29"/>
                </a:lnTo>
                <a:lnTo>
                  <a:pt x="1044" y="29"/>
                </a:lnTo>
                <a:lnTo>
                  <a:pt x="1046" y="33"/>
                </a:lnTo>
                <a:lnTo>
                  <a:pt x="1051" y="32"/>
                </a:lnTo>
                <a:lnTo>
                  <a:pt x="1055" y="38"/>
                </a:lnTo>
                <a:lnTo>
                  <a:pt x="1059" y="43"/>
                </a:lnTo>
                <a:lnTo>
                  <a:pt x="1067" y="49"/>
                </a:lnTo>
                <a:lnTo>
                  <a:pt x="1070" y="42"/>
                </a:lnTo>
                <a:lnTo>
                  <a:pt x="1075" y="41"/>
                </a:lnTo>
                <a:lnTo>
                  <a:pt x="1080" y="44"/>
                </a:lnTo>
                <a:lnTo>
                  <a:pt x="1082" y="50"/>
                </a:lnTo>
                <a:lnTo>
                  <a:pt x="1089" y="58"/>
                </a:lnTo>
                <a:lnTo>
                  <a:pt x="1104" y="61"/>
                </a:lnTo>
                <a:lnTo>
                  <a:pt x="1108" y="61"/>
                </a:lnTo>
                <a:lnTo>
                  <a:pt x="1113" y="63"/>
                </a:lnTo>
                <a:lnTo>
                  <a:pt x="1116" y="65"/>
                </a:lnTo>
                <a:lnTo>
                  <a:pt x="1123" y="60"/>
                </a:lnTo>
                <a:lnTo>
                  <a:pt x="1126" y="59"/>
                </a:lnTo>
                <a:lnTo>
                  <a:pt x="1126" y="66"/>
                </a:lnTo>
                <a:lnTo>
                  <a:pt x="1131" y="69"/>
                </a:lnTo>
                <a:lnTo>
                  <a:pt x="1141" y="69"/>
                </a:lnTo>
                <a:lnTo>
                  <a:pt x="1151" y="76"/>
                </a:lnTo>
                <a:lnTo>
                  <a:pt x="1159" y="75"/>
                </a:lnTo>
                <a:lnTo>
                  <a:pt x="1167" y="79"/>
                </a:lnTo>
                <a:lnTo>
                  <a:pt x="1177" y="74"/>
                </a:lnTo>
                <a:lnTo>
                  <a:pt x="1179" y="74"/>
                </a:lnTo>
                <a:lnTo>
                  <a:pt x="1184" y="81"/>
                </a:lnTo>
                <a:lnTo>
                  <a:pt x="1195" y="81"/>
                </a:lnTo>
                <a:lnTo>
                  <a:pt x="1200" y="84"/>
                </a:lnTo>
                <a:lnTo>
                  <a:pt x="1205" y="90"/>
                </a:lnTo>
                <a:lnTo>
                  <a:pt x="1216" y="79"/>
                </a:lnTo>
                <a:lnTo>
                  <a:pt x="1221" y="76"/>
                </a:lnTo>
                <a:lnTo>
                  <a:pt x="1225" y="75"/>
                </a:lnTo>
                <a:lnTo>
                  <a:pt x="1234" y="76"/>
                </a:lnTo>
                <a:lnTo>
                  <a:pt x="1244" y="71"/>
                </a:lnTo>
                <a:lnTo>
                  <a:pt x="1238" y="82"/>
                </a:lnTo>
                <a:lnTo>
                  <a:pt x="1241" y="85"/>
                </a:lnTo>
                <a:lnTo>
                  <a:pt x="1243" y="86"/>
                </a:lnTo>
                <a:lnTo>
                  <a:pt x="1248" y="81"/>
                </a:lnTo>
                <a:lnTo>
                  <a:pt x="1249" y="85"/>
                </a:lnTo>
                <a:lnTo>
                  <a:pt x="1248" y="101"/>
                </a:lnTo>
                <a:lnTo>
                  <a:pt x="1249" y="104"/>
                </a:lnTo>
                <a:lnTo>
                  <a:pt x="1259" y="101"/>
                </a:lnTo>
                <a:lnTo>
                  <a:pt x="1264" y="90"/>
                </a:lnTo>
                <a:lnTo>
                  <a:pt x="1263" y="88"/>
                </a:lnTo>
                <a:lnTo>
                  <a:pt x="1264" y="79"/>
                </a:lnTo>
                <a:lnTo>
                  <a:pt x="1274" y="70"/>
                </a:lnTo>
                <a:lnTo>
                  <a:pt x="1276" y="72"/>
                </a:lnTo>
                <a:lnTo>
                  <a:pt x="1279" y="77"/>
                </a:lnTo>
                <a:lnTo>
                  <a:pt x="1280" y="92"/>
                </a:lnTo>
                <a:lnTo>
                  <a:pt x="1288" y="87"/>
                </a:lnTo>
                <a:lnTo>
                  <a:pt x="1295" y="87"/>
                </a:lnTo>
                <a:lnTo>
                  <a:pt x="1299" y="91"/>
                </a:lnTo>
                <a:lnTo>
                  <a:pt x="1297" y="96"/>
                </a:lnTo>
                <a:lnTo>
                  <a:pt x="1293" y="106"/>
                </a:lnTo>
                <a:lnTo>
                  <a:pt x="1287" y="115"/>
                </a:lnTo>
                <a:lnTo>
                  <a:pt x="1284" y="119"/>
                </a:lnTo>
                <a:lnTo>
                  <a:pt x="1279" y="118"/>
                </a:lnTo>
                <a:lnTo>
                  <a:pt x="1277" y="122"/>
                </a:lnTo>
                <a:lnTo>
                  <a:pt x="1284" y="130"/>
                </a:lnTo>
                <a:lnTo>
                  <a:pt x="1276" y="141"/>
                </a:lnTo>
                <a:lnTo>
                  <a:pt x="1272" y="144"/>
                </a:lnTo>
                <a:lnTo>
                  <a:pt x="1264" y="141"/>
                </a:lnTo>
                <a:lnTo>
                  <a:pt x="1263" y="136"/>
                </a:lnTo>
                <a:lnTo>
                  <a:pt x="1258" y="142"/>
                </a:lnTo>
                <a:lnTo>
                  <a:pt x="1259" y="151"/>
                </a:lnTo>
                <a:lnTo>
                  <a:pt x="1261" y="156"/>
                </a:lnTo>
                <a:lnTo>
                  <a:pt x="1258" y="152"/>
                </a:lnTo>
                <a:lnTo>
                  <a:pt x="1253" y="145"/>
                </a:lnTo>
                <a:lnTo>
                  <a:pt x="1248" y="144"/>
                </a:lnTo>
                <a:lnTo>
                  <a:pt x="1247" y="156"/>
                </a:lnTo>
                <a:lnTo>
                  <a:pt x="1243" y="165"/>
                </a:lnTo>
                <a:lnTo>
                  <a:pt x="1243" y="171"/>
                </a:lnTo>
                <a:lnTo>
                  <a:pt x="1253" y="168"/>
                </a:lnTo>
                <a:lnTo>
                  <a:pt x="1248" y="187"/>
                </a:lnTo>
                <a:lnTo>
                  <a:pt x="1248" y="190"/>
                </a:lnTo>
                <a:lnTo>
                  <a:pt x="1238" y="210"/>
                </a:lnTo>
                <a:lnTo>
                  <a:pt x="1234" y="221"/>
                </a:lnTo>
                <a:lnTo>
                  <a:pt x="1232" y="225"/>
                </a:lnTo>
                <a:lnTo>
                  <a:pt x="1228" y="231"/>
                </a:lnTo>
                <a:lnTo>
                  <a:pt x="1228" y="242"/>
                </a:lnTo>
                <a:lnTo>
                  <a:pt x="1234" y="246"/>
                </a:lnTo>
                <a:lnTo>
                  <a:pt x="1238" y="252"/>
                </a:lnTo>
                <a:lnTo>
                  <a:pt x="1245" y="251"/>
                </a:lnTo>
                <a:lnTo>
                  <a:pt x="1254" y="258"/>
                </a:lnTo>
                <a:lnTo>
                  <a:pt x="1269" y="264"/>
                </a:lnTo>
                <a:lnTo>
                  <a:pt x="1271" y="274"/>
                </a:lnTo>
                <a:lnTo>
                  <a:pt x="1275" y="283"/>
                </a:lnTo>
                <a:lnTo>
                  <a:pt x="1275" y="297"/>
                </a:lnTo>
                <a:lnTo>
                  <a:pt x="1285" y="290"/>
                </a:lnTo>
                <a:lnTo>
                  <a:pt x="1307" y="296"/>
                </a:lnTo>
                <a:lnTo>
                  <a:pt x="1320" y="295"/>
                </a:lnTo>
                <a:lnTo>
                  <a:pt x="1324" y="302"/>
                </a:lnTo>
                <a:lnTo>
                  <a:pt x="1335" y="308"/>
                </a:lnTo>
                <a:lnTo>
                  <a:pt x="1345" y="313"/>
                </a:lnTo>
                <a:lnTo>
                  <a:pt x="1355" y="319"/>
                </a:lnTo>
                <a:lnTo>
                  <a:pt x="1361" y="327"/>
                </a:lnTo>
                <a:lnTo>
                  <a:pt x="1370" y="334"/>
                </a:lnTo>
                <a:lnTo>
                  <a:pt x="1377" y="335"/>
                </a:lnTo>
                <a:lnTo>
                  <a:pt x="1384" y="339"/>
                </a:lnTo>
                <a:lnTo>
                  <a:pt x="1411" y="346"/>
                </a:lnTo>
                <a:lnTo>
                  <a:pt x="1421" y="354"/>
                </a:lnTo>
                <a:lnTo>
                  <a:pt x="1425" y="365"/>
                </a:lnTo>
                <a:lnTo>
                  <a:pt x="1430" y="371"/>
                </a:lnTo>
                <a:lnTo>
                  <a:pt x="1460" y="392"/>
                </a:lnTo>
                <a:lnTo>
                  <a:pt x="1475" y="398"/>
                </a:lnTo>
                <a:lnTo>
                  <a:pt x="1487" y="394"/>
                </a:lnTo>
                <a:lnTo>
                  <a:pt x="1498" y="389"/>
                </a:lnTo>
                <a:lnTo>
                  <a:pt x="1516" y="384"/>
                </a:lnTo>
                <a:lnTo>
                  <a:pt x="1521" y="377"/>
                </a:lnTo>
                <a:lnTo>
                  <a:pt x="1524" y="356"/>
                </a:lnTo>
                <a:lnTo>
                  <a:pt x="1537" y="333"/>
                </a:lnTo>
                <a:lnTo>
                  <a:pt x="1548" y="287"/>
                </a:lnTo>
                <a:lnTo>
                  <a:pt x="1553" y="270"/>
                </a:lnTo>
                <a:lnTo>
                  <a:pt x="1557" y="258"/>
                </a:lnTo>
                <a:lnTo>
                  <a:pt x="1560" y="246"/>
                </a:lnTo>
                <a:lnTo>
                  <a:pt x="1559" y="231"/>
                </a:lnTo>
                <a:lnTo>
                  <a:pt x="1553" y="213"/>
                </a:lnTo>
                <a:lnTo>
                  <a:pt x="1555" y="197"/>
                </a:lnTo>
                <a:lnTo>
                  <a:pt x="1553" y="165"/>
                </a:lnTo>
                <a:lnTo>
                  <a:pt x="1561" y="145"/>
                </a:lnTo>
                <a:lnTo>
                  <a:pt x="1560" y="128"/>
                </a:lnTo>
                <a:lnTo>
                  <a:pt x="1565" y="118"/>
                </a:lnTo>
                <a:lnTo>
                  <a:pt x="1566" y="108"/>
                </a:lnTo>
                <a:lnTo>
                  <a:pt x="1559" y="106"/>
                </a:lnTo>
                <a:lnTo>
                  <a:pt x="1560" y="95"/>
                </a:lnTo>
                <a:lnTo>
                  <a:pt x="1564" y="76"/>
                </a:lnTo>
                <a:lnTo>
                  <a:pt x="1575" y="72"/>
                </a:lnTo>
                <a:lnTo>
                  <a:pt x="1578" y="64"/>
                </a:lnTo>
                <a:lnTo>
                  <a:pt x="1583" y="45"/>
                </a:lnTo>
                <a:lnTo>
                  <a:pt x="1596" y="29"/>
                </a:lnTo>
                <a:lnTo>
                  <a:pt x="1596" y="16"/>
                </a:lnTo>
                <a:lnTo>
                  <a:pt x="1596" y="15"/>
                </a:lnTo>
                <a:lnTo>
                  <a:pt x="1599" y="11"/>
                </a:lnTo>
                <a:lnTo>
                  <a:pt x="1604" y="10"/>
                </a:lnTo>
                <a:lnTo>
                  <a:pt x="1613" y="5"/>
                </a:lnTo>
                <a:lnTo>
                  <a:pt x="1616" y="0"/>
                </a:lnTo>
                <a:lnTo>
                  <a:pt x="1623" y="2"/>
                </a:lnTo>
                <a:lnTo>
                  <a:pt x="1623" y="7"/>
                </a:lnTo>
                <a:lnTo>
                  <a:pt x="1624" y="16"/>
                </a:lnTo>
                <a:lnTo>
                  <a:pt x="1623" y="16"/>
                </a:lnTo>
                <a:lnTo>
                  <a:pt x="1623" y="17"/>
                </a:lnTo>
                <a:lnTo>
                  <a:pt x="1625" y="31"/>
                </a:lnTo>
                <a:lnTo>
                  <a:pt x="1625" y="58"/>
                </a:lnTo>
                <a:lnTo>
                  <a:pt x="1629" y="68"/>
                </a:lnTo>
                <a:lnTo>
                  <a:pt x="1639" y="68"/>
                </a:lnTo>
                <a:lnTo>
                  <a:pt x="1641" y="74"/>
                </a:lnTo>
                <a:lnTo>
                  <a:pt x="1640" y="88"/>
                </a:lnTo>
                <a:lnTo>
                  <a:pt x="1646" y="93"/>
                </a:lnTo>
                <a:lnTo>
                  <a:pt x="1650" y="103"/>
                </a:lnTo>
                <a:lnTo>
                  <a:pt x="1655" y="107"/>
                </a:lnTo>
                <a:lnTo>
                  <a:pt x="1656" y="122"/>
                </a:lnTo>
                <a:lnTo>
                  <a:pt x="1661" y="124"/>
                </a:lnTo>
                <a:lnTo>
                  <a:pt x="1663" y="139"/>
                </a:lnTo>
                <a:lnTo>
                  <a:pt x="1667" y="151"/>
                </a:lnTo>
                <a:lnTo>
                  <a:pt x="1667" y="171"/>
                </a:lnTo>
                <a:lnTo>
                  <a:pt x="1670" y="179"/>
                </a:lnTo>
                <a:lnTo>
                  <a:pt x="1672" y="189"/>
                </a:lnTo>
                <a:lnTo>
                  <a:pt x="1677" y="199"/>
                </a:lnTo>
                <a:lnTo>
                  <a:pt x="1684" y="208"/>
                </a:lnTo>
                <a:lnTo>
                  <a:pt x="1693" y="211"/>
                </a:lnTo>
                <a:lnTo>
                  <a:pt x="1705" y="200"/>
                </a:lnTo>
                <a:lnTo>
                  <a:pt x="1715" y="198"/>
                </a:lnTo>
                <a:lnTo>
                  <a:pt x="1723" y="199"/>
                </a:lnTo>
                <a:lnTo>
                  <a:pt x="1729" y="215"/>
                </a:lnTo>
                <a:lnTo>
                  <a:pt x="1739" y="219"/>
                </a:lnTo>
                <a:lnTo>
                  <a:pt x="1747" y="228"/>
                </a:lnTo>
                <a:lnTo>
                  <a:pt x="1755" y="232"/>
                </a:lnTo>
                <a:lnTo>
                  <a:pt x="1764" y="242"/>
                </a:lnTo>
                <a:lnTo>
                  <a:pt x="1761" y="252"/>
                </a:lnTo>
                <a:lnTo>
                  <a:pt x="1764" y="258"/>
                </a:lnTo>
                <a:lnTo>
                  <a:pt x="1763" y="276"/>
                </a:lnTo>
                <a:lnTo>
                  <a:pt x="1766" y="286"/>
                </a:lnTo>
                <a:lnTo>
                  <a:pt x="1766" y="295"/>
                </a:lnTo>
                <a:lnTo>
                  <a:pt x="1771" y="303"/>
                </a:lnTo>
                <a:lnTo>
                  <a:pt x="1771" y="319"/>
                </a:lnTo>
                <a:lnTo>
                  <a:pt x="1775" y="332"/>
                </a:lnTo>
                <a:lnTo>
                  <a:pt x="1787" y="349"/>
                </a:lnTo>
                <a:lnTo>
                  <a:pt x="1796" y="349"/>
                </a:lnTo>
                <a:lnTo>
                  <a:pt x="1797" y="361"/>
                </a:lnTo>
                <a:lnTo>
                  <a:pt x="1804" y="381"/>
                </a:lnTo>
                <a:lnTo>
                  <a:pt x="1807" y="393"/>
                </a:lnTo>
                <a:lnTo>
                  <a:pt x="1808" y="409"/>
                </a:lnTo>
                <a:lnTo>
                  <a:pt x="1806" y="416"/>
                </a:lnTo>
                <a:lnTo>
                  <a:pt x="1806" y="426"/>
                </a:lnTo>
                <a:lnTo>
                  <a:pt x="1808" y="437"/>
                </a:lnTo>
                <a:lnTo>
                  <a:pt x="1814" y="443"/>
                </a:lnTo>
                <a:lnTo>
                  <a:pt x="1819" y="445"/>
                </a:lnTo>
                <a:lnTo>
                  <a:pt x="1818" y="448"/>
                </a:lnTo>
                <a:lnTo>
                  <a:pt x="1822" y="445"/>
                </a:lnTo>
                <a:lnTo>
                  <a:pt x="1822" y="447"/>
                </a:lnTo>
                <a:lnTo>
                  <a:pt x="1819" y="452"/>
                </a:lnTo>
                <a:lnTo>
                  <a:pt x="1820" y="454"/>
                </a:lnTo>
                <a:lnTo>
                  <a:pt x="1820" y="461"/>
                </a:lnTo>
                <a:lnTo>
                  <a:pt x="1824" y="470"/>
                </a:lnTo>
                <a:lnTo>
                  <a:pt x="1838" y="475"/>
                </a:lnTo>
                <a:lnTo>
                  <a:pt x="1841" y="480"/>
                </a:lnTo>
                <a:lnTo>
                  <a:pt x="1851" y="485"/>
                </a:lnTo>
                <a:lnTo>
                  <a:pt x="1871" y="490"/>
                </a:lnTo>
                <a:lnTo>
                  <a:pt x="1874" y="489"/>
                </a:lnTo>
                <a:lnTo>
                  <a:pt x="1881" y="485"/>
                </a:lnTo>
                <a:lnTo>
                  <a:pt x="1884" y="502"/>
                </a:lnTo>
                <a:lnTo>
                  <a:pt x="1888" y="511"/>
                </a:lnTo>
                <a:lnTo>
                  <a:pt x="1893" y="515"/>
                </a:lnTo>
                <a:lnTo>
                  <a:pt x="1903" y="512"/>
                </a:lnTo>
                <a:lnTo>
                  <a:pt x="1911" y="517"/>
                </a:lnTo>
                <a:lnTo>
                  <a:pt x="1920" y="518"/>
                </a:lnTo>
                <a:lnTo>
                  <a:pt x="1925" y="527"/>
                </a:lnTo>
                <a:lnTo>
                  <a:pt x="1931" y="533"/>
                </a:lnTo>
                <a:lnTo>
                  <a:pt x="1937" y="529"/>
                </a:lnTo>
                <a:lnTo>
                  <a:pt x="1942" y="533"/>
                </a:lnTo>
                <a:lnTo>
                  <a:pt x="1954" y="540"/>
                </a:lnTo>
                <a:lnTo>
                  <a:pt x="1958" y="545"/>
                </a:lnTo>
                <a:lnTo>
                  <a:pt x="1960" y="556"/>
                </a:lnTo>
                <a:lnTo>
                  <a:pt x="1953" y="554"/>
                </a:lnTo>
                <a:lnTo>
                  <a:pt x="1952" y="566"/>
                </a:lnTo>
                <a:lnTo>
                  <a:pt x="1958" y="572"/>
                </a:lnTo>
                <a:lnTo>
                  <a:pt x="1968" y="574"/>
                </a:lnTo>
                <a:lnTo>
                  <a:pt x="1970" y="580"/>
                </a:lnTo>
                <a:lnTo>
                  <a:pt x="1978" y="588"/>
                </a:lnTo>
                <a:lnTo>
                  <a:pt x="1980" y="597"/>
                </a:lnTo>
                <a:lnTo>
                  <a:pt x="1983" y="603"/>
                </a:lnTo>
                <a:lnTo>
                  <a:pt x="1985" y="610"/>
                </a:lnTo>
                <a:lnTo>
                  <a:pt x="1992" y="612"/>
                </a:lnTo>
                <a:lnTo>
                  <a:pt x="1994" y="619"/>
                </a:lnTo>
                <a:lnTo>
                  <a:pt x="1994" y="645"/>
                </a:lnTo>
                <a:lnTo>
                  <a:pt x="1996" y="651"/>
                </a:lnTo>
                <a:lnTo>
                  <a:pt x="1997" y="658"/>
                </a:lnTo>
                <a:lnTo>
                  <a:pt x="2002" y="662"/>
                </a:lnTo>
                <a:lnTo>
                  <a:pt x="2005" y="671"/>
                </a:lnTo>
                <a:lnTo>
                  <a:pt x="2007" y="672"/>
                </a:lnTo>
                <a:lnTo>
                  <a:pt x="2011" y="669"/>
                </a:lnTo>
                <a:lnTo>
                  <a:pt x="2017" y="669"/>
                </a:lnTo>
                <a:lnTo>
                  <a:pt x="2017" y="655"/>
                </a:lnTo>
                <a:lnTo>
                  <a:pt x="2023" y="650"/>
                </a:lnTo>
                <a:lnTo>
                  <a:pt x="2027" y="660"/>
                </a:lnTo>
                <a:lnTo>
                  <a:pt x="2032" y="665"/>
                </a:lnTo>
                <a:lnTo>
                  <a:pt x="2043" y="669"/>
                </a:lnTo>
                <a:lnTo>
                  <a:pt x="2051" y="676"/>
                </a:lnTo>
                <a:lnTo>
                  <a:pt x="2054" y="661"/>
                </a:lnTo>
                <a:lnTo>
                  <a:pt x="2057" y="665"/>
                </a:lnTo>
                <a:lnTo>
                  <a:pt x="2059" y="671"/>
                </a:lnTo>
                <a:lnTo>
                  <a:pt x="2061" y="674"/>
                </a:lnTo>
                <a:lnTo>
                  <a:pt x="2065" y="690"/>
                </a:lnTo>
                <a:lnTo>
                  <a:pt x="2065" y="720"/>
                </a:lnTo>
                <a:lnTo>
                  <a:pt x="2068" y="733"/>
                </a:lnTo>
                <a:lnTo>
                  <a:pt x="2077" y="739"/>
                </a:lnTo>
                <a:lnTo>
                  <a:pt x="2083" y="748"/>
                </a:lnTo>
                <a:lnTo>
                  <a:pt x="2098" y="760"/>
                </a:lnTo>
                <a:lnTo>
                  <a:pt x="2110" y="760"/>
                </a:lnTo>
                <a:lnTo>
                  <a:pt x="2118" y="766"/>
                </a:lnTo>
                <a:lnTo>
                  <a:pt x="2124" y="774"/>
                </a:lnTo>
                <a:lnTo>
                  <a:pt x="2130" y="785"/>
                </a:lnTo>
                <a:lnTo>
                  <a:pt x="2132" y="791"/>
                </a:lnTo>
                <a:lnTo>
                  <a:pt x="2141" y="800"/>
                </a:lnTo>
                <a:lnTo>
                  <a:pt x="2151" y="802"/>
                </a:lnTo>
                <a:lnTo>
                  <a:pt x="2151" y="806"/>
                </a:lnTo>
                <a:lnTo>
                  <a:pt x="2163" y="824"/>
                </a:lnTo>
                <a:lnTo>
                  <a:pt x="2162" y="830"/>
                </a:lnTo>
                <a:lnTo>
                  <a:pt x="2173" y="835"/>
                </a:lnTo>
                <a:lnTo>
                  <a:pt x="2177" y="844"/>
                </a:lnTo>
                <a:lnTo>
                  <a:pt x="2178" y="862"/>
                </a:lnTo>
                <a:lnTo>
                  <a:pt x="2184" y="872"/>
                </a:lnTo>
                <a:lnTo>
                  <a:pt x="2186" y="876"/>
                </a:lnTo>
                <a:lnTo>
                  <a:pt x="2190" y="871"/>
                </a:lnTo>
                <a:lnTo>
                  <a:pt x="2191" y="886"/>
                </a:lnTo>
                <a:lnTo>
                  <a:pt x="2189" y="900"/>
                </a:lnTo>
                <a:lnTo>
                  <a:pt x="2191" y="911"/>
                </a:lnTo>
                <a:lnTo>
                  <a:pt x="2194" y="938"/>
                </a:lnTo>
                <a:lnTo>
                  <a:pt x="2197" y="948"/>
                </a:lnTo>
                <a:lnTo>
                  <a:pt x="2193" y="945"/>
                </a:lnTo>
                <a:lnTo>
                  <a:pt x="2191" y="952"/>
                </a:lnTo>
                <a:lnTo>
                  <a:pt x="2193" y="956"/>
                </a:lnTo>
                <a:lnTo>
                  <a:pt x="2194" y="963"/>
                </a:lnTo>
                <a:lnTo>
                  <a:pt x="2197" y="967"/>
                </a:lnTo>
                <a:lnTo>
                  <a:pt x="2200" y="979"/>
                </a:lnTo>
                <a:lnTo>
                  <a:pt x="2207" y="995"/>
                </a:lnTo>
                <a:lnTo>
                  <a:pt x="2216" y="1023"/>
                </a:lnTo>
                <a:lnTo>
                  <a:pt x="2217" y="1050"/>
                </a:lnTo>
                <a:lnTo>
                  <a:pt x="2215" y="1066"/>
                </a:lnTo>
                <a:lnTo>
                  <a:pt x="2211" y="1074"/>
                </a:lnTo>
                <a:lnTo>
                  <a:pt x="2206" y="1090"/>
                </a:lnTo>
                <a:lnTo>
                  <a:pt x="2204" y="1110"/>
                </a:lnTo>
                <a:lnTo>
                  <a:pt x="2199" y="1142"/>
                </a:lnTo>
                <a:lnTo>
                  <a:pt x="2196" y="1145"/>
                </a:lnTo>
                <a:lnTo>
                  <a:pt x="2189" y="1164"/>
                </a:lnTo>
                <a:lnTo>
                  <a:pt x="2188" y="1182"/>
                </a:lnTo>
                <a:lnTo>
                  <a:pt x="2190" y="1201"/>
                </a:lnTo>
                <a:lnTo>
                  <a:pt x="2186" y="1207"/>
                </a:lnTo>
                <a:lnTo>
                  <a:pt x="2186" y="1214"/>
                </a:lnTo>
                <a:lnTo>
                  <a:pt x="2172" y="1252"/>
                </a:lnTo>
                <a:lnTo>
                  <a:pt x="2167" y="1258"/>
                </a:lnTo>
                <a:lnTo>
                  <a:pt x="2162" y="1266"/>
                </a:lnTo>
                <a:lnTo>
                  <a:pt x="2156" y="1273"/>
                </a:lnTo>
                <a:lnTo>
                  <a:pt x="2156" y="1280"/>
                </a:lnTo>
                <a:lnTo>
                  <a:pt x="2158" y="1285"/>
                </a:lnTo>
                <a:lnTo>
                  <a:pt x="2153" y="1291"/>
                </a:lnTo>
                <a:lnTo>
                  <a:pt x="2145" y="1302"/>
                </a:lnTo>
                <a:lnTo>
                  <a:pt x="2137" y="1302"/>
                </a:lnTo>
                <a:lnTo>
                  <a:pt x="2135" y="1306"/>
                </a:lnTo>
                <a:lnTo>
                  <a:pt x="2141" y="1308"/>
                </a:lnTo>
                <a:lnTo>
                  <a:pt x="2130" y="1312"/>
                </a:lnTo>
                <a:lnTo>
                  <a:pt x="2123" y="1316"/>
                </a:lnTo>
                <a:lnTo>
                  <a:pt x="2120" y="1323"/>
                </a:lnTo>
                <a:lnTo>
                  <a:pt x="2114" y="1331"/>
                </a:lnTo>
                <a:lnTo>
                  <a:pt x="2108" y="1346"/>
                </a:lnTo>
                <a:lnTo>
                  <a:pt x="2100" y="1357"/>
                </a:lnTo>
                <a:lnTo>
                  <a:pt x="2094" y="1359"/>
                </a:lnTo>
                <a:lnTo>
                  <a:pt x="2091" y="1360"/>
                </a:lnTo>
                <a:lnTo>
                  <a:pt x="2089" y="1365"/>
                </a:lnTo>
                <a:lnTo>
                  <a:pt x="2097" y="1367"/>
                </a:lnTo>
                <a:lnTo>
                  <a:pt x="2096" y="1379"/>
                </a:lnTo>
                <a:lnTo>
                  <a:pt x="2091" y="1392"/>
                </a:lnTo>
                <a:lnTo>
                  <a:pt x="2088" y="1392"/>
                </a:lnTo>
                <a:lnTo>
                  <a:pt x="2087" y="1400"/>
                </a:lnTo>
                <a:lnTo>
                  <a:pt x="2078" y="1411"/>
                </a:lnTo>
                <a:lnTo>
                  <a:pt x="2065" y="1458"/>
                </a:lnTo>
                <a:lnTo>
                  <a:pt x="2065" y="1468"/>
                </a:lnTo>
                <a:lnTo>
                  <a:pt x="2056" y="1462"/>
                </a:lnTo>
                <a:lnTo>
                  <a:pt x="2049" y="1481"/>
                </a:lnTo>
                <a:lnTo>
                  <a:pt x="2044" y="1487"/>
                </a:lnTo>
                <a:lnTo>
                  <a:pt x="2041" y="1497"/>
                </a:lnTo>
                <a:lnTo>
                  <a:pt x="2038" y="1500"/>
                </a:lnTo>
                <a:lnTo>
                  <a:pt x="2034" y="1506"/>
                </a:lnTo>
                <a:lnTo>
                  <a:pt x="2033" y="1521"/>
                </a:lnTo>
                <a:lnTo>
                  <a:pt x="2029" y="1538"/>
                </a:lnTo>
                <a:lnTo>
                  <a:pt x="2033" y="1546"/>
                </a:lnTo>
                <a:lnTo>
                  <a:pt x="2030" y="1550"/>
                </a:lnTo>
                <a:lnTo>
                  <a:pt x="2029" y="1562"/>
                </a:lnTo>
                <a:lnTo>
                  <a:pt x="2023" y="1577"/>
                </a:lnTo>
                <a:lnTo>
                  <a:pt x="2021" y="1587"/>
                </a:lnTo>
                <a:lnTo>
                  <a:pt x="2021" y="1593"/>
                </a:lnTo>
                <a:lnTo>
                  <a:pt x="2024" y="1603"/>
                </a:lnTo>
                <a:lnTo>
                  <a:pt x="2024" y="1613"/>
                </a:lnTo>
                <a:lnTo>
                  <a:pt x="2023" y="1621"/>
                </a:lnTo>
                <a:lnTo>
                  <a:pt x="2021" y="1629"/>
                </a:lnTo>
                <a:lnTo>
                  <a:pt x="2012" y="1624"/>
                </a:lnTo>
                <a:lnTo>
                  <a:pt x="2008" y="1625"/>
                </a:lnTo>
                <a:lnTo>
                  <a:pt x="2007" y="1637"/>
                </a:lnTo>
                <a:lnTo>
                  <a:pt x="1987" y="1643"/>
                </a:lnTo>
                <a:lnTo>
                  <a:pt x="1932" y="1645"/>
                </a:lnTo>
                <a:lnTo>
                  <a:pt x="1920" y="1648"/>
                </a:lnTo>
                <a:lnTo>
                  <a:pt x="1898" y="1661"/>
                </a:lnTo>
                <a:lnTo>
                  <a:pt x="1888" y="1669"/>
                </a:lnTo>
                <a:lnTo>
                  <a:pt x="1874" y="1678"/>
                </a:lnTo>
                <a:lnTo>
                  <a:pt x="1868" y="1685"/>
                </a:lnTo>
                <a:lnTo>
                  <a:pt x="1866" y="1691"/>
                </a:lnTo>
                <a:lnTo>
                  <a:pt x="1854" y="1699"/>
                </a:lnTo>
                <a:lnTo>
                  <a:pt x="1847" y="1705"/>
                </a:lnTo>
                <a:lnTo>
                  <a:pt x="1844" y="1701"/>
                </a:lnTo>
                <a:lnTo>
                  <a:pt x="1830" y="1705"/>
                </a:lnTo>
                <a:lnTo>
                  <a:pt x="1823" y="1705"/>
                </a:lnTo>
                <a:lnTo>
                  <a:pt x="1819" y="1706"/>
                </a:lnTo>
                <a:lnTo>
                  <a:pt x="1818" y="1715"/>
                </a:lnTo>
                <a:lnTo>
                  <a:pt x="1822" y="1720"/>
                </a:lnTo>
                <a:lnTo>
                  <a:pt x="1825" y="1713"/>
                </a:lnTo>
                <a:lnTo>
                  <a:pt x="1831" y="1709"/>
                </a:lnTo>
                <a:lnTo>
                  <a:pt x="1836" y="1709"/>
                </a:lnTo>
                <a:lnTo>
                  <a:pt x="1833" y="1720"/>
                </a:lnTo>
                <a:lnTo>
                  <a:pt x="1831" y="1729"/>
                </a:lnTo>
                <a:lnTo>
                  <a:pt x="1826" y="1736"/>
                </a:lnTo>
                <a:lnTo>
                  <a:pt x="1813" y="1717"/>
                </a:lnTo>
                <a:lnTo>
                  <a:pt x="1808" y="1717"/>
                </a:lnTo>
                <a:lnTo>
                  <a:pt x="1799" y="1713"/>
                </a:lnTo>
                <a:lnTo>
                  <a:pt x="1796" y="1704"/>
                </a:lnTo>
                <a:lnTo>
                  <a:pt x="1785" y="1704"/>
                </a:lnTo>
                <a:lnTo>
                  <a:pt x="1777" y="1696"/>
                </a:lnTo>
                <a:lnTo>
                  <a:pt x="1776" y="1690"/>
                </a:lnTo>
                <a:lnTo>
                  <a:pt x="1779" y="1679"/>
                </a:lnTo>
                <a:lnTo>
                  <a:pt x="1772" y="1673"/>
                </a:lnTo>
                <a:lnTo>
                  <a:pt x="1760" y="1682"/>
                </a:lnTo>
                <a:lnTo>
                  <a:pt x="1750" y="1685"/>
                </a:lnTo>
                <a:lnTo>
                  <a:pt x="1739" y="1682"/>
                </a:lnTo>
                <a:lnTo>
                  <a:pt x="1736" y="1675"/>
                </a:lnTo>
                <a:lnTo>
                  <a:pt x="1749" y="1675"/>
                </a:lnTo>
                <a:lnTo>
                  <a:pt x="1752" y="1666"/>
                </a:lnTo>
                <a:lnTo>
                  <a:pt x="1750" y="1652"/>
                </a:lnTo>
                <a:lnTo>
                  <a:pt x="1741" y="1647"/>
                </a:lnTo>
                <a:lnTo>
                  <a:pt x="1725" y="1659"/>
                </a:lnTo>
                <a:lnTo>
                  <a:pt x="1715" y="1661"/>
                </a:lnTo>
                <a:lnTo>
                  <a:pt x="1728" y="1669"/>
                </a:lnTo>
                <a:lnTo>
                  <a:pt x="1729" y="1672"/>
                </a:lnTo>
                <a:lnTo>
                  <a:pt x="1721" y="1673"/>
                </a:lnTo>
                <a:lnTo>
                  <a:pt x="1710" y="1678"/>
                </a:lnTo>
                <a:lnTo>
                  <a:pt x="1699" y="1686"/>
                </a:lnTo>
                <a:lnTo>
                  <a:pt x="1690" y="1701"/>
                </a:lnTo>
                <a:lnTo>
                  <a:pt x="1672" y="1710"/>
                </a:lnTo>
                <a:lnTo>
                  <a:pt x="1658" y="1713"/>
                </a:lnTo>
                <a:lnTo>
                  <a:pt x="1655" y="1709"/>
                </a:lnTo>
                <a:lnTo>
                  <a:pt x="1635" y="1699"/>
                </a:lnTo>
                <a:lnTo>
                  <a:pt x="1616" y="1686"/>
                </a:lnTo>
                <a:lnTo>
                  <a:pt x="1607" y="1683"/>
                </a:lnTo>
                <a:lnTo>
                  <a:pt x="1593" y="1682"/>
                </a:lnTo>
                <a:lnTo>
                  <a:pt x="1572" y="1674"/>
                </a:lnTo>
                <a:lnTo>
                  <a:pt x="1564" y="1675"/>
                </a:lnTo>
                <a:lnTo>
                  <a:pt x="1555" y="1682"/>
                </a:lnTo>
                <a:lnTo>
                  <a:pt x="1548" y="1671"/>
                </a:lnTo>
                <a:lnTo>
                  <a:pt x="1529" y="1659"/>
                </a:lnTo>
                <a:lnTo>
                  <a:pt x="1511" y="1658"/>
                </a:lnTo>
                <a:lnTo>
                  <a:pt x="1496" y="1650"/>
                </a:lnTo>
                <a:lnTo>
                  <a:pt x="1486" y="1639"/>
                </a:lnTo>
                <a:lnTo>
                  <a:pt x="1481" y="1625"/>
                </a:lnTo>
                <a:lnTo>
                  <a:pt x="1470" y="1618"/>
                </a:lnTo>
                <a:lnTo>
                  <a:pt x="1458" y="1588"/>
                </a:lnTo>
                <a:lnTo>
                  <a:pt x="1457" y="1582"/>
                </a:lnTo>
                <a:lnTo>
                  <a:pt x="1462" y="1572"/>
                </a:lnTo>
                <a:lnTo>
                  <a:pt x="1463" y="1559"/>
                </a:lnTo>
                <a:lnTo>
                  <a:pt x="1453" y="1530"/>
                </a:lnTo>
                <a:lnTo>
                  <a:pt x="1430" y="1500"/>
                </a:lnTo>
                <a:lnTo>
                  <a:pt x="1437" y="1483"/>
                </a:lnTo>
                <a:lnTo>
                  <a:pt x="1436" y="1480"/>
                </a:lnTo>
                <a:lnTo>
                  <a:pt x="1421" y="1481"/>
                </a:lnTo>
                <a:lnTo>
                  <a:pt x="1406" y="1490"/>
                </a:lnTo>
                <a:lnTo>
                  <a:pt x="1389" y="1496"/>
                </a:lnTo>
                <a:lnTo>
                  <a:pt x="1379" y="1497"/>
                </a:lnTo>
                <a:lnTo>
                  <a:pt x="1372" y="1495"/>
                </a:lnTo>
                <a:lnTo>
                  <a:pt x="1379" y="1484"/>
                </a:lnTo>
                <a:lnTo>
                  <a:pt x="1387" y="1468"/>
                </a:lnTo>
                <a:lnTo>
                  <a:pt x="1390" y="1453"/>
                </a:lnTo>
                <a:lnTo>
                  <a:pt x="1390" y="1436"/>
                </a:lnTo>
                <a:lnTo>
                  <a:pt x="1384" y="1419"/>
                </a:lnTo>
                <a:lnTo>
                  <a:pt x="1376" y="1406"/>
                </a:lnTo>
                <a:lnTo>
                  <a:pt x="1368" y="1400"/>
                </a:lnTo>
                <a:lnTo>
                  <a:pt x="1356" y="1424"/>
                </a:lnTo>
                <a:lnTo>
                  <a:pt x="1356" y="1436"/>
                </a:lnTo>
                <a:lnTo>
                  <a:pt x="1352" y="1448"/>
                </a:lnTo>
                <a:lnTo>
                  <a:pt x="1350" y="1460"/>
                </a:lnTo>
                <a:lnTo>
                  <a:pt x="1349" y="1463"/>
                </a:lnTo>
                <a:lnTo>
                  <a:pt x="1340" y="1462"/>
                </a:lnTo>
                <a:lnTo>
                  <a:pt x="1329" y="1467"/>
                </a:lnTo>
                <a:lnTo>
                  <a:pt x="1317" y="1467"/>
                </a:lnTo>
                <a:lnTo>
                  <a:pt x="1307" y="1473"/>
                </a:lnTo>
                <a:lnTo>
                  <a:pt x="1301" y="1467"/>
                </a:lnTo>
                <a:lnTo>
                  <a:pt x="1306" y="1448"/>
                </a:lnTo>
                <a:lnTo>
                  <a:pt x="1319" y="1449"/>
                </a:lnTo>
                <a:lnTo>
                  <a:pt x="1330" y="1443"/>
                </a:lnTo>
                <a:lnTo>
                  <a:pt x="1334" y="1429"/>
                </a:lnTo>
                <a:lnTo>
                  <a:pt x="1335" y="1417"/>
                </a:lnTo>
                <a:lnTo>
                  <a:pt x="1333" y="1415"/>
                </a:lnTo>
                <a:lnTo>
                  <a:pt x="1333" y="1411"/>
                </a:lnTo>
                <a:lnTo>
                  <a:pt x="1334" y="1405"/>
                </a:lnTo>
                <a:lnTo>
                  <a:pt x="1334" y="1397"/>
                </a:lnTo>
                <a:lnTo>
                  <a:pt x="1339" y="1384"/>
                </a:lnTo>
                <a:lnTo>
                  <a:pt x="1345" y="1368"/>
                </a:lnTo>
                <a:lnTo>
                  <a:pt x="1351" y="1365"/>
                </a:lnTo>
                <a:lnTo>
                  <a:pt x="1357" y="1355"/>
                </a:lnTo>
                <a:lnTo>
                  <a:pt x="1357" y="1330"/>
                </a:lnTo>
                <a:lnTo>
                  <a:pt x="1363" y="1331"/>
                </a:lnTo>
                <a:lnTo>
                  <a:pt x="1362" y="1324"/>
                </a:lnTo>
                <a:lnTo>
                  <a:pt x="1358" y="1317"/>
                </a:lnTo>
                <a:lnTo>
                  <a:pt x="1358" y="1307"/>
                </a:lnTo>
                <a:lnTo>
                  <a:pt x="1355" y="1304"/>
                </a:lnTo>
                <a:lnTo>
                  <a:pt x="1355" y="1293"/>
                </a:lnTo>
                <a:lnTo>
                  <a:pt x="1350" y="1288"/>
                </a:lnTo>
                <a:lnTo>
                  <a:pt x="1347" y="1297"/>
                </a:lnTo>
                <a:lnTo>
                  <a:pt x="1347" y="1317"/>
                </a:lnTo>
                <a:lnTo>
                  <a:pt x="1342" y="1318"/>
                </a:lnTo>
                <a:lnTo>
                  <a:pt x="1335" y="1330"/>
                </a:lnTo>
                <a:lnTo>
                  <a:pt x="1330" y="1341"/>
                </a:lnTo>
                <a:lnTo>
                  <a:pt x="1324" y="1354"/>
                </a:lnTo>
                <a:lnTo>
                  <a:pt x="1323" y="1360"/>
                </a:lnTo>
                <a:lnTo>
                  <a:pt x="1318" y="1368"/>
                </a:lnTo>
                <a:lnTo>
                  <a:pt x="1307" y="1367"/>
                </a:lnTo>
                <a:lnTo>
                  <a:pt x="1302" y="1370"/>
                </a:lnTo>
                <a:lnTo>
                  <a:pt x="1301" y="1374"/>
                </a:lnTo>
                <a:lnTo>
                  <a:pt x="1287" y="1382"/>
                </a:lnTo>
                <a:lnTo>
                  <a:pt x="1282" y="1388"/>
                </a:lnTo>
                <a:lnTo>
                  <a:pt x="1275" y="1390"/>
                </a:lnTo>
                <a:lnTo>
                  <a:pt x="1269" y="1405"/>
                </a:lnTo>
                <a:lnTo>
                  <a:pt x="1259" y="1417"/>
                </a:lnTo>
                <a:lnTo>
                  <a:pt x="1249" y="1425"/>
                </a:lnTo>
                <a:lnTo>
                  <a:pt x="1245" y="1437"/>
                </a:lnTo>
                <a:lnTo>
                  <a:pt x="1252" y="1437"/>
                </a:lnTo>
                <a:lnTo>
                  <a:pt x="1252" y="1454"/>
                </a:lnTo>
                <a:lnTo>
                  <a:pt x="1245" y="1449"/>
                </a:lnTo>
                <a:lnTo>
                  <a:pt x="1238" y="1452"/>
                </a:lnTo>
                <a:lnTo>
                  <a:pt x="1229" y="1440"/>
                </a:lnTo>
                <a:lnTo>
                  <a:pt x="1220" y="1433"/>
                </a:lnTo>
                <a:lnTo>
                  <a:pt x="1214" y="1427"/>
                </a:lnTo>
                <a:lnTo>
                  <a:pt x="1205" y="1426"/>
                </a:lnTo>
                <a:lnTo>
                  <a:pt x="1205" y="1416"/>
                </a:lnTo>
                <a:lnTo>
                  <a:pt x="1221" y="1427"/>
                </a:lnTo>
                <a:lnTo>
                  <a:pt x="1222" y="1419"/>
                </a:lnTo>
                <a:lnTo>
                  <a:pt x="1220" y="1405"/>
                </a:lnTo>
                <a:lnTo>
                  <a:pt x="1214" y="1398"/>
                </a:lnTo>
                <a:lnTo>
                  <a:pt x="1211" y="1383"/>
                </a:lnTo>
                <a:lnTo>
                  <a:pt x="1204" y="1372"/>
                </a:lnTo>
                <a:lnTo>
                  <a:pt x="1195" y="1365"/>
                </a:lnTo>
                <a:lnTo>
                  <a:pt x="1190" y="1347"/>
                </a:lnTo>
                <a:lnTo>
                  <a:pt x="1186" y="1343"/>
                </a:lnTo>
                <a:lnTo>
                  <a:pt x="1183" y="1334"/>
                </a:lnTo>
                <a:lnTo>
                  <a:pt x="1177" y="1335"/>
                </a:lnTo>
                <a:lnTo>
                  <a:pt x="1166" y="1330"/>
                </a:lnTo>
                <a:lnTo>
                  <a:pt x="1156" y="1324"/>
                </a:lnTo>
                <a:lnTo>
                  <a:pt x="1150" y="1316"/>
                </a:lnTo>
                <a:lnTo>
                  <a:pt x="1150" y="1306"/>
                </a:lnTo>
                <a:lnTo>
                  <a:pt x="1155" y="1306"/>
                </a:lnTo>
                <a:lnTo>
                  <a:pt x="1156" y="1292"/>
                </a:lnTo>
                <a:lnTo>
                  <a:pt x="1135" y="1286"/>
                </a:lnTo>
                <a:lnTo>
                  <a:pt x="1114" y="1265"/>
                </a:lnTo>
                <a:lnTo>
                  <a:pt x="1108" y="1263"/>
                </a:lnTo>
                <a:lnTo>
                  <a:pt x="1110" y="1270"/>
                </a:lnTo>
                <a:lnTo>
                  <a:pt x="1100" y="1269"/>
                </a:lnTo>
                <a:lnTo>
                  <a:pt x="1091" y="1263"/>
                </a:lnTo>
                <a:lnTo>
                  <a:pt x="1069" y="1252"/>
                </a:lnTo>
                <a:lnTo>
                  <a:pt x="1062" y="1253"/>
                </a:lnTo>
                <a:lnTo>
                  <a:pt x="1054" y="1259"/>
                </a:lnTo>
                <a:lnTo>
                  <a:pt x="1051" y="1258"/>
                </a:lnTo>
                <a:lnTo>
                  <a:pt x="1045" y="1255"/>
                </a:lnTo>
                <a:lnTo>
                  <a:pt x="1017" y="1231"/>
                </a:lnTo>
                <a:lnTo>
                  <a:pt x="1006" y="1227"/>
                </a:lnTo>
                <a:lnTo>
                  <a:pt x="995" y="1226"/>
                </a:lnTo>
                <a:lnTo>
                  <a:pt x="974" y="1225"/>
                </a:lnTo>
                <a:lnTo>
                  <a:pt x="941" y="1230"/>
                </a:lnTo>
                <a:lnTo>
                  <a:pt x="899" y="1228"/>
                </a:lnTo>
                <a:lnTo>
                  <a:pt x="881" y="1228"/>
                </a:lnTo>
                <a:lnTo>
                  <a:pt x="840" y="1248"/>
                </a:lnTo>
                <a:lnTo>
                  <a:pt x="820" y="1261"/>
                </a:lnTo>
                <a:lnTo>
                  <a:pt x="795" y="1263"/>
                </a:lnTo>
                <a:lnTo>
                  <a:pt x="779" y="1270"/>
                </a:lnTo>
                <a:lnTo>
                  <a:pt x="758" y="1274"/>
                </a:lnTo>
                <a:lnTo>
                  <a:pt x="722" y="1273"/>
                </a:lnTo>
                <a:lnTo>
                  <a:pt x="710" y="1270"/>
                </a:lnTo>
                <a:lnTo>
                  <a:pt x="695" y="1274"/>
                </a:lnTo>
                <a:lnTo>
                  <a:pt x="685" y="1282"/>
                </a:lnTo>
                <a:lnTo>
                  <a:pt x="658" y="1297"/>
                </a:lnTo>
                <a:lnTo>
                  <a:pt x="642" y="1302"/>
                </a:lnTo>
                <a:lnTo>
                  <a:pt x="634" y="1309"/>
                </a:lnTo>
                <a:lnTo>
                  <a:pt x="625" y="1313"/>
                </a:lnTo>
                <a:lnTo>
                  <a:pt x="614" y="1314"/>
                </a:lnTo>
                <a:lnTo>
                  <a:pt x="602" y="1320"/>
                </a:lnTo>
                <a:lnTo>
                  <a:pt x="596" y="1333"/>
                </a:lnTo>
                <a:lnTo>
                  <a:pt x="592" y="1349"/>
                </a:lnTo>
                <a:lnTo>
                  <a:pt x="587" y="1354"/>
                </a:lnTo>
                <a:lnTo>
                  <a:pt x="581" y="1363"/>
                </a:lnTo>
                <a:lnTo>
                  <a:pt x="577" y="1372"/>
                </a:lnTo>
                <a:lnTo>
                  <a:pt x="558" y="1377"/>
                </a:lnTo>
                <a:lnTo>
                  <a:pt x="549" y="1377"/>
                </a:lnTo>
                <a:lnTo>
                  <a:pt x="539" y="1373"/>
                </a:lnTo>
                <a:lnTo>
                  <a:pt x="518" y="1376"/>
                </a:lnTo>
                <a:lnTo>
                  <a:pt x="496" y="1382"/>
                </a:lnTo>
                <a:lnTo>
                  <a:pt x="491" y="1374"/>
                </a:lnTo>
                <a:lnTo>
                  <a:pt x="486" y="1372"/>
                </a:lnTo>
                <a:lnTo>
                  <a:pt x="480" y="1374"/>
                </a:lnTo>
                <a:lnTo>
                  <a:pt x="464" y="1376"/>
                </a:lnTo>
                <a:lnTo>
                  <a:pt x="447" y="1372"/>
                </a:lnTo>
                <a:lnTo>
                  <a:pt x="435" y="1372"/>
                </a:lnTo>
                <a:lnTo>
                  <a:pt x="419" y="1379"/>
                </a:lnTo>
                <a:lnTo>
                  <a:pt x="376" y="1378"/>
                </a:lnTo>
                <a:lnTo>
                  <a:pt x="365" y="1383"/>
                </a:lnTo>
                <a:lnTo>
                  <a:pt x="355" y="1392"/>
                </a:lnTo>
                <a:lnTo>
                  <a:pt x="350" y="1399"/>
                </a:lnTo>
                <a:lnTo>
                  <a:pt x="352" y="1404"/>
                </a:lnTo>
                <a:lnTo>
                  <a:pt x="350" y="1405"/>
                </a:lnTo>
                <a:lnTo>
                  <a:pt x="344" y="1411"/>
                </a:lnTo>
                <a:lnTo>
                  <a:pt x="333" y="1414"/>
                </a:lnTo>
                <a:lnTo>
                  <a:pt x="316" y="1416"/>
                </a:lnTo>
                <a:lnTo>
                  <a:pt x="301" y="1426"/>
                </a:lnTo>
                <a:lnTo>
                  <a:pt x="292" y="1436"/>
                </a:lnTo>
                <a:lnTo>
                  <a:pt x="287" y="1443"/>
                </a:lnTo>
                <a:lnTo>
                  <a:pt x="280" y="1449"/>
                </a:lnTo>
                <a:lnTo>
                  <a:pt x="271" y="1452"/>
                </a:lnTo>
                <a:lnTo>
                  <a:pt x="261" y="1447"/>
                </a:lnTo>
                <a:lnTo>
                  <a:pt x="260" y="1458"/>
                </a:lnTo>
                <a:lnTo>
                  <a:pt x="253" y="1454"/>
                </a:lnTo>
                <a:lnTo>
                  <a:pt x="244" y="1458"/>
                </a:lnTo>
                <a:lnTo>
                  <a:pt x="238" y="1451"/>
                </a:lnTo>
                <a:lnTo>
                  <a:pt x="205" y="1453"/>
                </a:lnTo>
                <a:lnTo>
                  <a:pt x="190" y="1451"/>
                </a:lnTo>
                <a:lnTo>
                  <a:pt x="183" y="1443"/>
                </a:lnTo>
                <a:lnTo>
                  <a:pt x="174" y="1440"/>
                </a:lnTo>
                <a:lnTo>
                  <a:pt x="174" y="1441"/>
                </a:lnTo>
                <a:lnTo>
                  <a:pt x="163" y="1440"/>
                </a:lnTo>
                <a:lnTo>
                  <a:pt x="148" y="1424"/>
                </a:lnTo>
                <a:lnTo>
                  <a:pt x="141" y="1415"/>
                </a:lnTo>
                <a:lnTo>
                  <a:pt x="130" y="1405"/>
                </a:lnTo>
                <a:lnTo>
                  <a:pt x="120" y="1402"/>
                </a:lnTo>
                <a:lnTo>
                  <a:pt x="108" y="1399"/>
                </a:lnTo>
                <a:lnTo>
                  <a:pt x="105" y="1370"/>
                </a:lnTo>
                <a:lnTo>
                  <a:pt x="107" y="1357"/>
                </a:lnTo>
                <a:lnTo>
                  <a:pt x="107" y="1356"/>
                </a:lnTo>
                <a:lnTo>
                  <a:pt x="117" y="1360"/>
                </a:lnTo>
                <a:lnTo>
                  <a:pt x="125" y="1359"/>
                </a:lnTo>
                <a:lnTo>
                  <a:pt x="136" y="1343"/>
                </a:lnTo>
                <a:lnTo>
                  <a:pt x="142" y="1328"/>
                </a:lnTo>
                <a:lnTo>
                  <a:pt x="142" y="1318"/>
                </a:lnTo>
                <a:lnTo>
                  <a:pt x="137" y="1306"/>
                </a:lnTo>
                <a:lnTo>
                  <a:pt x="137" y="1291"/>
                </a:lnTo>
                <a:lnTo>
                  <a:pt x="139" y="1297"/>
                </a:lnTo>
                <a:lnTo>
                  <a:pt x="142" y="1286"/>
                </a:lnTo>
                <a:lnTo>
                  <a:pt x="141" y="1265"/>
                </a:lnTo>
                <a:lnTo>
                  <a:pt x="144" y="1248"/>
                </a:lnTo>
                <a:lnTo>
                  <a:pt x="141" y="1234"/>
                </a:lnTo>
                <a:lnTo>
                  <a:pt x="124" y="1196"/>
                </a:lnTo>
                <a:lnTo>
                  <a:pt x="121" y="1185"/>
                </a:lnTo>
                <a:lnTo>
                  <a:pt x="117" y="1178"/>
                </a:lnTo>
                <a:lnTo>
                  <a:pt x="109" y="1168"/>
                </a:lnTo>
                <a:lnTo>
                  <a:pt x="103" y="1150"/>
                </a:lnTo>
                <a:lnTo>
                  <a:pt x="98" y="1124"/>
                </a:lnTo>
                <a:lnTo>
                  <a:pt x="98" y="1092"/>
                </a:lnTo>
                <a:lnTo>
                  <a:pt x="94" y="1081"/>
                </a:lnTo>
                <a:lnTo>
                  <a:pt x="78" y="1053"/>
                </a:lnTo>
                <a:lnTo>
                  <a:pt x="76" y="1039"/>
                </a:lnTo>
                <a:lnTo>
                  <a:pt x="66" y="1024"/>
                </a:lnTo>
                <a:lnTo>
                  <a:pt x="54" y="1004"/>
                </a:lnTo>
                <a:lnTo>
                  <a:pt x="54" y="983"/>
                </a:lnTo>
                <a:lnTo>
                  <a:pt x="46" y="965"/>
                </a:lnTo>
                <a:lnTo>
                  <a:pt x="40" y="945"/>
                </a:lnTo>
                <a:lnTo>
                  <a:pt x="29" y="938"/>
                </a:lnTo>
                <a:lnTo>
                  <a:pt x="19" y="927"/>
                </a:lnTo>
                <a:lnTo>
                  <a:pt x="13" y="919"/>
                </a:lnTo>
                <a:lnTo>
                  <a:pt x="11" y="909"/>
                </a:lnTo>
                <a:lnTo>
                  <a:pt x="5" y="905"/>
                </a:lnTo>
                <a:lnTo>
                  <a:pt x="0" y="895"/>
                </a:lnTo>
                <a:lnTo>
                  <a:pt x="1" y="889"/>
                </a:lnTo>
                <a:lnTo>
                  <a:pt x="3" y="894"/>
                </a:lnTo>
                <a:lnTo>
                  <a:pt x="8" y="895"/>
                </a:lnTo>
                <a:lnTo>
                  <a:pt x="12" y="897"/>
                </a:lnTo>
                <a:lnTo>
                  <a:pt x="15" y="904"/>
                </a:lnTo>
                <a:lnTo>
                  <a:pt x="16" y="914"/>
                </a:lnTo>
                <a:lnTo>
                  <a:pt x="21" y="911"/>
                </a:lnTo>
                <a:lnTo>
                  <a:pt x="23" y="918"/>
                </a:lnTo>
                <a:lnTo>
                  <a:pt x="31" y="919"/>
                </a:lnTo>
                <a:lnTo>
                  <a:pt x="35" y="913"/>
                </a:lnTo>
                <a:lnTo>
                  <a:pt x="34" y="904"/>
                </a:lnTo>
                <a:lnTo>
                  <a:pt x="26" y="895"/>
                </a:lnTo>
                <a:lnTo>
                  <a:pt x="13" y="866"/>
                </a:lnTo>
                <a:lnTo>
                  <a:pt x="13" y="856"/>
                </a:lnTo>
                <a:lnTo>
                  <a:pt x="17" y="860"/>
                </a:lnTo>
                <a:lnTo>
                  <a:pt x="22" y="871"/>
                </a:lnTo>
                <a:lnTo>
                  <a:pt x="27" y="894"/>
                </a:lnTo>
                <a:lnTo>
                  <a:pt x="35" y="884"/>
                </a:lnTo>
                <a:lnTo>
                  <a:pt x="38" y="893"/>
                </a:lnTo>
                <a:lnTo>
                  <a:pt x="39" y="904"/>
                </a:lnTo>
                <a:lnTo>
                  <a:pt x="46" y="905"/>
                </a:lnTo>
                <a:lnTo>
                  <a:pt x="51" y="898"/>
                </a:lnTo>
                <a:lnTo>
                  <a:pt x="54" y="886"/>
                </a:lnTo>
                <a:lnTo>
                  <a:pt x="53" y="867"/>
                </a:lnTo>
                <a:lnTo>
                  <a:pt x="45" y="860"/>
                </a:lnTo>
                <a:lnTo>
                  <a:pt x="39" y="848"/>
                </a:lnTo>
                <a:lnTo>
                  <a:pt x="37" y="851"/>
                </a:lnTo>
                <a:lnTo>
                  <a:pt x="38" y="844"/>
                </a:lnTo>
                <a:lnTo>
                  <a:pt x="31" y="832"/>
                </a:lnTo>
                <a:lnTo>
                  <a:pt x="23" y="814"/>
                </a:lnTo>
                <a:lnTo>
                  <a:pt x="8" y="787"/>
                </a:lnTo>
                <a:lnTo>
                  <a:pt x="8" y="758"/>
                </a:lnTo>
                <a:lnTo>
                  <a:pt x="13" y="748"/>
                </a:lnTo>
                <a:lnTo>
                  <a:pt x="28" y="733"/>
                </a:lnTo>
                <a:lnTo>
                  <a:pt x="29" y="725"/>
                </a:lnTo>
                <a:lnTo>
                  <a:pt x="28" y="716"/>
                </a:lnTo>
                <a:lnTo>
                  <a:pt x="29" y="695"/>
                </a:lnTo>
                <a:lnTo>
                  <a:pt x="22" y="683"/>
                </a:lnTo>
                <a:lnTo>
                  <a:pt x="27" y="661"/>
                </a:lnTo>
                <a:lnTo>
                  <a:pt x="33" y="652"/>
                </a:lnTo>
                <a:lnTo>
                  <a:pt x="39" y="637"/>
                </a:lnTo>
                <a:lnTo>
                  <a:pt x="43" y="634"/>
                </a:lnTo>
                <a:close/>
              </a:path>
            </a:pathLst>
          </a:custGeom>
          <a:solidFill>
            <a:schemeClr val="accent1"/>
          </a:solidFill>
          <a:ln w="63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6" name="Title 13"/>
          <p:cNvSpPr txBox="1">
            <a:spLocks/>
          </p:cNvSpPr>
          <p:nvPr/>
        </p:nvSpPr>
        <p:spPr>
          <a:xfrm>
            <a:off x="5508104" y="912963"/>
            <a:ext cx="1939746" cy="7946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200" dirty="0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content-script</a:t>
            </a:r>
            <a:endParaRPr lang="en-US" sz="2200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Title 13"/>
          <p:cNvSpPr txBox="1">
            <a:spLocks/>
          </p:cNvSpPr>
          <p:nvPr/>
        </p:nvSpPr>
        <p:spPr>
          <a:xfrm>
            <a:off x="1835696" y="2110358"/>
            <a:ext cx="2339304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200" dirty="0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injected-script</a:t>
            </a:r>
            <a:endParaRPr lang="en-US" sz="2200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051720" y="4107113"/>
            <a:ext cx="5395039" cy="480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使用：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window.postMessage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（短连接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）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09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/>
          <p:nvPr/>
        </p:nvSpPr>
        <p:spPr>
          <a:xfrm flipH="1">
            <a:off x="4211960" y="1762063"/>
            <a:ext cx="4938464" cy="9351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1" name="Rectangle 20"/>
          <p:cNvSpPr/>
          <p:nvPr/>
        </p:nvSpPr>
        <p:spPr>
          <a:xfrm flipH="1">
            <a:off x="-16476" y="1243848"/>
            <a:ext cx="5017374" cy="84685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95736" y="3623085"/>
            <a:ext cx="4968552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Franklin Gothic Demi" panose="020B0703020102020204" pitchFamily="34" charset="0"/>
              </a:rPr>
              <a:t>原</a:t>
            </a:r>
            <a:r>
              <a:rPr lang="zh-CN" altLang="en-US" sz="32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脚本和</a:t>
            </a:r>
            <a:r>
              <a:rPr lang="en-US" altLang="zh-CN" sz="32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chrome </a:t>
            </a:r>
            <a:r>
              <a:rPr lang="zh-CN" altLang="en-US" sz="32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脚本</a:t>
            </a:r>
            <a:r>
              <a:rPr lang="zh-CN" altLang="en-US" sz="32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之间</a:t>
            </a:r>
            <a:endParaRPr lang="en-US" altLang="zh-CN" sz="3200" b="1" dirty="0" smtClean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Freeform 282"/>
          <p:cNvSpPr>
            <a:spLocks noChangeAspect="1"/>
          </p:cNvSpPr>
          <p:nvPr/>
        </p:nvSpPr>
        <p:spPr bwMode="gray">
          <a:xfrm>
            <a:off x="1436985" y="1389220"/>
            <a:ext cx="3480171" cy="2046626"/>
          </a:xfrm>
          <a:custGeom>
            <a:avLst/>
            <a:gdLst/>
            <a:ahLst/>
            <a:cxnLst>
              <a:cxn ang="0">
                <a:pos x="3079" y="181"/>
              </a:cxn>
              <a:cxn ang="0">
                <a:pos x="2964" y="328"/>
              </a:cxn>
              <a:cxn ang="0">
                <a:pos x="2682" y="394"/>
              </a:cxn>
              <a:cxn ang="0">
                <a:pos x="2593" y="483"/>
              </a:cxn>
              <a:cxn ang="0">
                <a:pos x="2432" y="575"/>
              </a:cxn>
              <a:cxn ang="0">
                <a:pos x="2290" y="541"/>
              </a:cxn>
              <a:cxn ang="0">
                <a:pos x="2235" y="456"/>
              </a:cxn>
              <a:cxn ang="0">
                <a:pos x="2211" y="306"/>
              </a:cxn>
              <a:cxn ang="0">
                <a:pos x="2135" y="345"/>
              </a:cxn>
              <a:cxn ang="0">
                <a:pos x="2081" y="588"/>
              </a:cxn>
              <a:cxn ang="0">
                <a:pos x="2036" y="404"/>
              </a:cxn>
              <a:cxn ang="0">
                <a:pos x="2077" y="294"/>
              </a:cxn>
              <a:cxn ang="0">
                <a:pos x="2231" y="279"/>
              </a:cxn>
              <a:cxn ang="0">
                <a:pos x="2111" y="222"/>
              </a:cxn>
              <a:cxn ang="0">
                <a:pos x="2021" y="160"/>
              </a:cxn>
              <a:cxn ang="0">
                <a:pos x="1811" y="226"/>
              </a:cxn>
              <a:cxn ang="0">
                <a:pos x="1785" y="86"/>
              </a:cxn>
              <a:cxn ang="0">
                <a:pos x="1640" y="33"/>
              </a:cxn>
              <a:cxn ang="0">
                <a:pos x="888" y="36"/>
              </a:cxn>
              <a:cxn ang="0">
                <a:pos x="133" y="58"/>
              </a:cxn>
              <a:cxn ang="0">
                <a:pos x="101" y="150"/>
              </a:cxn>
              <a:cxn ang="0">
                <a:pos x="4" y="86"/>
              </a:cxn>
              <a:cxn ang="0">
                <a:pos x="46" y="225"/>
              </a:cxn>
              <a:cxn ang="0">
                <a:pos x="47" y="295"/>
              </a:cxn>
              <a:cxn ang="0">
                <a:pos x="27" y="576"/>
              </a:cxn>
              <a:cxn ang="0">
                <a:pos x="98" y="850"/>
              </a:cxn>
              <a:cxn ang="0">
                <a:pos x="130" y="886"/>
              </a:cxn>
              <a:cxn ang="0">
                <a:pos x="223" y="1056"/>
              </a:cxn>
              <a:cxn ang="0">
                <a:pos x="336" y="1131"/>
              </a:cxn>
              <a:cxn ang="0">
                <a:pos x="989" y="1276"/>
              </a:cxn>
              <a:cxn ang="0">
                <a:pos x="1294" y="1430"/>
              </a:cxn>
              <a:cxn ang="0">
                <a:pos x="1501" y="1624"/>
              </a:cxn>
              <a:cxn ang="0">
                <a:pos x="1515" y="1515"/>
              </a:cxn>
              <a:cxn ang="0">
                <a:pos x="1564" y="1480"/>
              </a:cxn>
              <a:cxn ang="0">
                <a:pos x="1629" y="1410"/>
              </a:cxn>
              <a:cxn ang="0">
                <a:pos x="1784" y="1405"/>
              </a:cxn>
              <a:cxn ang="0">
                <a:pos x="1912" y="1435"/>
              </a:cxn>
              <a:cxn ang="0">
                <a:pos x="1905" y="1382"/>
              </a:cxn>
              <a:cxn ang="0">
                <a:pos x="2012" y="1367"/>
              </a:cxn>
              <a:cxn ang="0">
                <a:pos x="2117" y="1377"/>
              </a:cxn>
              <a:cxn ang="0">
                <a:pos x="2264" y="1424"/>
              </a:cxn>
              <a:cxn ang="0">
                <a:pos x="2323" y="1587"/>
              </a:cxn>
              <a:cxn ang="0">
                <a:pos x="2409" y="1690"/>
              </a:cxn>
              <a:cxn ang="0">
                <a:pos x="2365" y="1348"/>
              </a:cxn>
              <a:cxn ang="0">
                <a:pos x="2446" y="1228"/>
              </a:cxn>
              <a:cxn ang="0">
                <a:pos x="2579" y="1118"/>
              </a:cxn>
              <a:cxn ang="0">
                <a:pos x="2645" y="1037"/>
              </a:cxn>
              <a:cxn ang="0">
                <a:pos x="2634" y="986"/>
              </a:cxn>
              <a:cxn ang="0">
                <a:pos x="2655" y="940"/>
              </a:cxn>
              <a:cxn ang="0">
                <a:pos x="2654" y="871"/>
              </a:cxn>
              <a:cxn ang="0">
                <a:pos x="2651" y="857"/>
              </a:cxn>
              <a:cxn ang="0">
                <a:pos x="2661" y="778"/>
              </a:cxn>
              <a:cxn ang="0">
                <a:pos x="2683" y="867"/>
              </a:cxn>
              <a:cxn ang="0">
                <a:pos x="2708" y="796"/>
              </a:cxn>
              <a:cxn ang="0">
                <a:pos x="2774" y="727"/>
              </a:cxn>
              <a:cxn ang="0">
                <a:pos x="2843" y="631"/>
              </a:cxn>
              <a:cxn ang="0">
                <a:pos x="3004" y="602"/>
              </a:cxn>
              <a:cxn ang="0">
                <a:pos x="2957" y="538"/>
              </a:cxn>
              <a:cxn ang="0">
                <a:pos x="3032" y="440"/>
              </a:cxn>
              <a:cxn ang="0">
                <a:pos x="3107" y="399"/>
              </a:cxn>
            </a:cxnLst>
            <a:rect l="0" t="0" r="r" b="b"/>
            <a:pathLst>
              <a:path w="3166" h="1693">
                <a:moveTo>
                  <a:pt x="3165" y="365"/>
                </a:moveTo>
                <a:lnTo>
                  <a:pt x="3158" y="364"/>
                </a:lnTo>
                <a:lnTo>
                  <a:pt x="3160" y="361"/>
                </a:lnTo>
                <a:lnTo>
                  <a:pt x="3162" y="355"/>
                </a:lnTo>
                <a:lnTo>
                  <a:pt x="3162" y="344"/>
                </a:lnTo>
                <a:lnTo>
                  <a:pt x="3161" y="339"/>
                </a:lnTo>
                <a:lnTo>
                  <a:pt x="3160" y="343"/>
                </a:lnTo>
                <a:lnTo>
                  <a:pt x="3155" y="343"/>
                </a:lnTo>
                <a:lnTo>
                  <a:pt x="3146" y="342"/>
                </a:lnTo>
                <a:lnTo>
                  <a:pt x="3138" y="335"/>
                </a:lnTo>
                <a:lnTo>
                  <a:pt x="3135" y="330"/>
                </a:lnTo>
                <a:lnTo>
                  <a:pt x="3134" y="326"/>
                </a:lnTo>
                <a:lnTo>
                  <a:pt x="3134" y="310"/>
                </a:lnTo>
                <a:lnTo>
                  <a:pt x="3119" y="302"/>
                </a:lnTo>
                <a:lnTo>
                  <a:pt x="3119" y="246"/>
                </a:lnTo>
                <a:lnTo>
                  <a:pt x="3119" y="195"/>
                </a:lnTo>
                <a:lnTo>
                  <a:pt x="3093" y="170"/>
                </a:lnTo>
                <a:lnTo>
                  <a:pt x="3086" y="170"/>
                </a:lnTo>
                <a:lnTo>
                  <a:pt x="3079" y="181"/>
                </a:lnTo>
                <a:lnTo>
                  <a:pt x="3061" y="184"/>
                </a:lnTo>
                <a:lnTo>
                  <a:pt x="3049" y="179"/>
                </a:lnTo>
                <a:lnTo>
                  <a:pt x="3047" y="176"/>
                </a:lnTo>
                <a:lnTo>
                  <a:pt x="3044" y="170"/>
                </a:lnTo>
                <a:lnTo>
                  <a:pt x="3037" y="163"/>
                </a:lnTo>
                <a:lnTo>
                  <a:pt x="3031" y="162"/>
                </a:lnTo>
                <a:lnTo>
                  <a:pt x="3025" y="166"/>
                </a:lnTo>
                <a:lnTo>
                  <a:pt x="2998" y="211"/>
                </a:lnTo>
                <a:lnTo>
                  <a:pt x="2994" y="235"/>
                </a:lnTo>
                <a:lnTo>
                  <a:pt x="2988" y="247"/>
                </a:lnTo>
                <a:lnTo>
                  <a:pt x="2987" y="253"/>
                </a:lnTo>
                <a:lnTo>
                  <a:pt x="2982" y="262"/>
                </a:lnTo>
                <a:lnTo>
                  <a:pt x="2979" y="269"/>
                </a:lnTo>
                <a:lnTo>
                  <a:pt x="2975" y="305"/>
                </a:lnTo>
                <a:lnTo>
                  <a:pt x="2974" y="307"/>
                </a:lnTo>
                <a:lnTo>
                  <a:pt x="2967" y="312"/>
                </a:lnTo>
                <a:lnTo>
                  <a:pt x="2964" y="317"/>
                </a:lnTo>
                <a:lnTo>
                  <a:pt x="2963" y="322"/>
                </a:lnTo>
                <a:lnTo>
                  <a:pt x="2964" y="328"/>
                </a:lnTo>
                <a:lnTo>
                  <a:pt x="2964" y="330"/>
                </a:lnTo>
                <a:lnTo>
                  <a:pt x="2957" y="327"/>
                </a:lnTo>
                <a:lnTo>
                  <a:pt x="2956" y="328"/>
                </a:lnTo>
                <a:lnTo>
                  <a:pt x="2956" y="334"/>
                </a:lnTo>
                <a:lnTo>
                  <a:pt x="2945" y="330"/>
                </a:lnTo>
                <a:lnTo>
                  <a:pt x="2936" y="333"/>
                </a:lnTo>
                <a:lnTo>
                  <a:pt x="2934" y="335"/>
                </a:lnTo>
                <a:lnTo>
                  <a:pt x="2921" y="337"/>
                </a:lnTo>
                <a:lnTo>
                  <a:pt x="2918" y="340"/>
                </a:lnTo>
                <a:lnTo>
                  <a:pt x="2912" y="356"/>
                </a:lnTo>
                <a:lnTo>
                  <a:pt x="2910" y="356"/>
                </a:lnTo>
                <a:lnTo>
                  <a:pt x="2812" y="356"/>
                </a:lnTo>
                <a:lnTo>
                  <a:pt x="2737" y="356"/>
                </a:lnTo>
                <a:lnTo>
                  <a:pt x="2722" y="356"/>
                </a:lnTo>
                <a:lnTo>
                  <a:pt x="2706" y="371"/>
                </a:lnTo>
                <a:lnTo>
                  <a:pt x="2687" y="382"/>
                </a:lnTo>
                <a:lnTo>
                  <a:pt x="2684" y="387"/>
                </a:lnTo>
                <a:lnTo>
                  <a:pt x="2683" y="388"/>
                </a:lnTo>
                <a:lnTo>
                  <a:pt x="2682" y="394"/>
                </a:lnTo>
                <a:lnTo>
                  <a:pt x="2676" y="404"/>
                </a:lnTo>
                <a:lnTo>
                  <a:pt x="2655" y="418"/>
                </a:lnTo>
                <a:lnTo>
                  <a:pt x="2651" y="423"/>
                </a:lnTo>
                <a:lnTo>
                  <a:pt x="2652" y="428"/>
                </a:lnTo>
                <a:lnTo>
                  <a:pt x="2660" y="428"/>
                </a:lnTo>
                <a:lnTo>
                  <a:pt x="2663" y="431"/>
                </a:lnTo>
                <a:lnTo>
                  <a:pt x="2662" y="436"/>
                </a:lnTo>
                <a:lnTo>
                  <a:pt x="2659" y="439"/>
                </a:lnTo>
                <a:lnTo>
                  <a:pt x="2655" y="437"/>
                </a:lnTo>
                <a:lnTo>
                  <a:pt x="2654" y="440"/>
                </a:lnTo>
                <a:lnTo>
                  <a:pt x="2655" y="442"/>
                </a:lnTo>
                <a:lnTo>
                  <a:pt x="2660" y="448"/>
                </a:lnTo>
                <a:lnTo>
                  <a:pt x="2661" y="458"/>
                </a:lnTo>
                <a:lnTo>
                  <a:pt x="2660" y="466"/>
                </a:lnTo>
                <a:lnTo>
                  <a:pt x="2643" y="468"/>
                </a:lnTo>
                <a:lnTo>
                  <a:pt x="2627" y="480"/>
                </a:lnTo>
                <a:lnTo>
                  <a:pt x="2617" y="484"/>
                </a:lnTo>
                <a:lnTo>
                  <a:pt x="2597" y="484"/>
                </a:lnTo>
                <a:lnTo>
                  <a:pt x="2593" y="483"/>
                </a:lnTo>
                <a:lnTo>
                  <a:pt x="2582" y="486"/>
                </a:lnTo>
                <a:lnTo>
                  <a:pt x="2575" y="480"/>
                </a:lnTo>
                <a:lnTo>
                  <a:pt x="2560" y="477"/>
                </a:lnTo>
                <a:lnTo>
                  <a:pt x="2553" y="477"/>
                </a:lnTo>
                <a:lnTo>
                  <a:pt x="2532" y="479"/>
                </a:lnTo>
                <a:lnTo>
                  <a:pt x="2511" y="484"/>
                </a:lnTo>
                <a:lnTo>
                  <a:pt x="2501" y="489"/>
                </a:lnTo>
                <a:lnTo>
                  <a:pt x="2504" y="499"/>
                </a:lnTo>
                <a:lnTo>
                  <a:pt x="2509" y="506"/>
                </a:lnTo>
                <a:lnTo>
                  <a:pt x="2511" y="518"/>
                </a:lnTo>
                <a:lnTo>
                  <a:pt x="2499" y="531"/>
                </a:lnTo>
                <a:lnTo>
                  <a:pt x="2495" y="536"/>
                </a:lnTo>
                <a:lnTo>
                  <a:pt x="2491" y="538"/>
                </a:lnTo>
                <a:lnTo>
                  <a:pt x="2488" y="539"/>
                </a:lnTo>
                <a:lnTo>
                  <a:pt x="2478" y="549"/>
                </a:lnTo>
                <a:lnTo>
                  <a:pt x="2461" y="560"/>
                </a:lnTo>
                <a:lnTo>
                  <a:pt x="2452" y="566"/>
                </a:lnTo>
                <a:lnTo>
                  <a:pt x="2441" y="568"/>
                </a:lnTo>
                <a:lnTo>
                  <a:pt x="2432" y="575"/>
                </a:lnTo>
                <a:lnTo>
                  <a:pt x="2419" y="582"/>
                </a:lnTo>
                <a:lnTo>
                  <a:pt x="2404" y="585"/>
                </a:lnTo>
                <a:lnTo>
                  <a:pt x="2386" y="593"/>
                </a:lnTo>
                <a:lnTo>
                  <a:pt x="2350" y="614"/>
                </a:lnTo>
                <a:lnTo>
                  <a:pt x="2334" y="614"/>
                </a:lnTo>
                <a:lnTo>
                  <a:pt x="2316" y="620"/>
                </a:lnTo>
                <a:lnTo>
                  <a:pt x="2296" y="618"/>
                </a:lnTo>
                <a:lnTo>
                  <a:pt x="2294" y="614"/>
                </a:lnTo>
                <a:lnTo>
                  <a:pt x="2286" y="614"/>
                </a:lnTo>
                <a:lnTo>
                  <a:pt x="2281" y="613"/>
                </a:lnTo>
                <a:lnTo>
                  <a:pt x="2274" y="607"/>
                </a:lnTo>
                <a:lnTo>
                  <a:pt x="2259" y="602"/>
                </a:lnTo>
                <a:lnTo>
                  <a:pt x="2264" y="595"/>
                </a:lnTo>
                <a:lnTo>
                  <a:pt x="2278" y="581"/>
                </a:lnTo>
                <a:lnTo>
                  <a:pt x="2278" y="570"/>
                </a:lnTo>
                <a:lnTo>
                  <a:pt x="2283" y="558"/>
                </a:lnTo>
                <a:lnTo>
                  <a:pt x="2289" y="553"/>
                </a:lnTo>
                <a:lnTo>
                  <a:pt x="2289" y="545"/>
                </a:lnTo>
                <a:lnTo>
                  <a:pt x="2290" y="541"/>
                </a:lnTo>
                <a:lnTo>
                  <a:pt x="2296" y="534"/>
                </a:lnTo>
                <a:lnTo>
                  <a:pt x="2308" y="534"/>
                </a:lnTo>
                <a:lnTo>
                  <a:pt x="2308" y="534"/>
                </a:lnTo>
                <a:lnTo>
                  <a:pt x="2316" y="507"/>
                </a:lnTo>
                <a:lnTo>
                  <a:pt x="2316" y="500"/>
                </a:lnTo>
                <a:lnTo>
                  <a:pt x="2315" y="502"/>
                </a:lnTo>
                <a:lnTo>
                  <a:pt x="2312" y="496"/>
                </a:lnTo>
                <a:lnTo>
                  <a:pt x="2308" y="489"/>
                </a:lnTo>
                <a:lnTo>
                  <a:pt x="2306" y="467"/>
                </a:lnTo>
                <a:lnTo>
                  <a:pt x="2305" y="456"/>
                </a:lnTo>
                <a:lnTo>
                  <a:pt x="2301" y="445"/>
                </a:lnTo>
                <a:lnTo>
                  <a:pt x="2289" y="425"/>
                </a:lnTo>
                <a:lnTo>
                  <a:pt x="2280" y="426"/>
                </a:lnTo>
                <a:lnTo>
                  <a:pt x="2263" y="434"/>
                </a:lnTo>
                <a:lnTo>
                  <a:pt x="2262" y="435"/>
                </a:lnTo>
                <a:lnTo>
                  <a:pt x="2256" y="451"/>
                </a:lnTo>
                <a:lnTo>
                  <a:pt x="2248" y="456"/>
                </a:lnTo>
                <a:lnTo>
                  <a:pt x="2242" y="458"/>
                </a:lnTo>
                <a:lnTo>
                  <a:pt x="2235" y="456"/>
                </a:lnTo>
                <a:lnTo>
                  <a:pt x="2232" y="451"/>
                </a:lnTo>
                <a:lnTo>
                  <a:pt x="2235" y="442"/>
                </a:lnTo>
                <a:lnTo>
                  <a:pt x="2240" y="432"/>
                </a:lnTo>
                <a:lnTo>
                  <a:pt x="2254" y="421"/>
                </a:lnTo>
                <a:lnTo>
                  <a:pt x="2258" y="412"/>
                </a:lnTo>
                <a:lnTo>
                  <a:pt x="2264" y="404"/>
                </a:lnTo>
                <a:lnTo>
                  <a:pt x="2267" y="398"/>
                </a:lnTo>
                <a:lnTo>
                  <a:pt x="2267" y="388"/>
                </a:lnTo>
                <a:lnTo>
                  <a:pt x="2263" y="367"/>
                </a:lnTo>
                <a:lnTo>
                  <a:pt x="2259" y="360"/>
                </a:lnTo>
                <a:lnTo>
                  <a:pt x="2259" y="353"/>
                </a:lnTo>
                <a:lnTo>
                  <a:pt x="2262" y="349"/>
                </a:lnTo>
                <a:lnTo>
                  <a:pt x="2263" y="348"/>
                </a:lnTo>
                <a:lnTo>
                  <a:pt x="2257" y="334"/>
                </a:lnTo>
                <a:lnTo>
                  <a:pt x="2251" y="328"/>
                </a:lnTo>
                <a:lnTo>
                  <a:pt x="2235" y="323"/>
                </a:lnTo>
                <a:lnTo>
                  <a:pt x="2229" y="318"/>
                </a:lnTo>
                <a:lnTo>
                  <a:pt x="2225" y="316"/>
                </a:lnTo>
                <a:lnTo>
                  <a:pt x="2211" y="306"/>
                </a:lnTo>
                <a:lnTo>
                  <a:pt x="2206" y="303"/>
                </a:lnTo>
                <a:lnTo>
                  <a:pt x="2199" y="305"/>
                </a:lnTo>
                <a:lnTo>
                  <a:pt x="2198" y="302"/>
                </a:lnTo>
                <a:lnTo>
                  <a:pt x="2186" y="299"/>
                </a:lnTo>
                <a:lnTo>
                  <a:pt x="2175" y="300"/>
                </a:lnTo>
                <a:lnTo>
                  <a:pt x="2170" y="307"/>
                </a:lnTo>
                <a:lnTo>
                  <a:pt x="2170" y="312"/>
                </a:lnTo>
                <a:lnTo>
                  <a:pt x="2171" y="318"/>
                </a:lnTo>
                <a:lnTo>
                  <a:pt x="2176" y="324"/>
                </a:lnTo>
                <a:lnTo>
                  <a:pt x="2173" y="327"/>
                </a:lnTo>
                <a:lnTo>
                  <a:pt x="2160" y="333"/>
                </a:lnTo>
                <a:lnTo>
                  <a:pt x="2151" y="334"/>
                </a:lnTo>
                <a:lnTo>
                  <a:pt x="2150" y="349"/>
                </a:lnTo>
                <a:lnTo>
                  <a:pt x="2149" y="360"/>
                </a:lnTo>
                <a:lnTo>
                  <a:pt x="2144" y="361"/>
                </a:lnTo>
                <a:lnTo>
                  <a:pt x="2140" y="367"/>
                </a:lnTo>
                <a:lnTo>
                  <a:pt x="2139" y="364"/>
                </a:lnTo>
                <a:lnTo>
                  <a:pt x="2138" y="351"/>
                </a:lnTo>
                <a:lnTo>
                  <a:pt x="2135" y="345"/>
                </a:lnTo>
                <a:lnTo>
                  <a:pt x="2130" y="349"/>
                </a:lnTo>
                <a:lnTo>
                  <a:pt x="2125" y="355"/>
                </a:lnTo>
                <a:lnTo>
                  <a:pt x="2112" y="362"/>
                </a:lnTo>
                <a:lnTo>
                  <a:pt x="2109" y="372"/>
                </a:lnTo>
                <a:lnTo>
                  <a:pt x="2104" y="378"/>
                </a:lnTo>
                <a:lnTo>
                  <a:pt x="2104" y="389"/>
                </a:lnTo>
                <a:lnTo>
                  <a:pt x="2103" y="396"/>
                </a:lnTo>
                <a:lnTo>
                  <a:pt x="2102" y="408"/>
                </a:lnTo>
                <a:lnTo>
                  <a:pt x="2103" y="412"/>
                </a:lnTo>
                <a:lnTo>
                  <a:pt x="2097" y="416"/>
                </a:lnTo>
                <a:lnTo>
                  <a:pt x="2095" y="435"/>
                </a:lnTo>
                <a:lnTo>
                  <a:pt x="2090" y="457"/>
                </a:lnTo>
                <a:lnTo>
                  <a:pt x="2097" y="480"/>
                </a:lnTo>
                <a:lnTo>
                  <a:pt x="2103" y="490"/>
                </a:lnTo>
                <a:lnTo>
                  <a:pt x="2106" y="499"/>
                </a:lnTo>
                <a:lnTo>
                  <a:pt x="2104" y="533"/>
                </a:lnTo>
                <a:lnTo>
                  <a:pt x="2095" y="559"/>
                </a:lnTo>
                <a:lnTo>
                  <a:pt x="2084" y="580"/>
                </a:lnTo>
                <a:lnTo>
                  <a:pt x="2081" y="588"/>
                </a:lnTo>
                <a:lnTo>
                  <a:pt x="2068" y="597"/>
                </a:lnTo>
                <a:lnTo>
                  <a:pt x="2054" y="606"/>
                </a:lnTo>
                <a:lnTo>
                  <a:pt x="2046" y="606"/>
                </a:lnTo>
                <a:lnTo>
                  <a:pt x="2039" y="602"/>
                </a:lnTo>
                <a:lnTo>
                  <a:pt x="2034" y="601"/>
                </a:lnTo>
                <a:lnTo>
                  <a:pt x="2032" y="595"/>
                </a:lnTo>
                <a:lnTo>
                  <a:pt x="2028" y="582"/>
                </a:lnTo>
                <a:lnTo>
                  <a:pt x="2020" y="560"/>
                </a:lnTo>
                <a:lnTo>
                  <a:pt x="2020" y="545"/>
                </a:lnTo>
                <a:lnTo>
                  <a:pt x="2020" y="533"/>
                </a:lnTo>
                <a:lnTo>
                  <a:pt x="2020" y="525"/>
                </a:lnTo>
                <a:lnTo>
                  <a:pt x="2016" y="506"/>
                </a:lnTo>
                <a:lnTo>
                  <a:pt x="2015" y="490"/>
                </a:lnTo>
                <a:lnTo>
                  <a:pt x="2018" y="477"/>
                </a:lnTo>
                <a:lnTo>
                  <a:pt x="2027" y="456"/>
                </a:lnTo>
                <a:lnTo>
                  <a:pt x="2027" y="442"/>
                </a:lnTo>
                <a:lnTo>
                  <a:pt x="2030" y="432"/>
                </a:lnTo>
                <a:lnTo>
                  <a:pt x="2036" y="413"/>
                </a:lnTo>
                <a:lnTo>
                  <a:pt x="2036" y="404"/>
                </a:lnTo>
                <a:lnTo>
                  <a:pt x="2038" y="391"/>
                </a:lnTo>
                <a:lnTo>
                  <a:pt x="2043" y="378"/>
                </a:lnTo>
                <a:lnTo>
                  <a:pt x="2053" y="362"/>
                </a:lnTo>
                <a:lnTo>
                  <a:pt x="2060" y="344"/>
                </a:lnTo>
                <a:lnTo>
                  <a:pt x="2058" y="334"/>
                </a:lnTo>
                <a:lnTo>
                  <a:pt x="2044" y="350"/>
                </a:lnTo>
                <a:lnTo>
                  <a:pt x="2043" y="359"/>
                </a:lnTo>
                <a:lnTo>
                  <a:pt x="2041" y="367"/>
                </a:lnTo>
                <a:lnTo>
                  <a:pt x="2034" y="369"/>
                </a:lnTo>
                <a:lnTo>
                  <a:pt x="2011" y="389"/>
                </a:lnTo>
                <a:lnTo>
                  <a:pt x="2011" y="385"/>
                </a:lnTo>
                <a:lnTo>
                  <a:pt x="2018" y="369"/>
                </a:lnTo>
                <a:lnTo>
                  <a:pt x="2021" y="364"/>
                </a:lnTo>
                <a:lnTo>
                  <a:pt x="2027" y="359"/>
                </a:lnTo>
                <a:lnTo>
                  <a:pt x="2034" y="346"/>
                </a:lnTo>
                <a:lnTo>
                  <a:pt x="2057" y="308"/>
                </a:lnTo>
                <a:lnTo>
                  <a:pt x="2066" y="296"/>
                </a:lnTo>
                <a:lnTo>
                  <a:pt x="2070" y="297"/>
                </a:lnTo>
                <a:lnTo>
                  <a:pt x="2077" y="294"/>
                </a:lnTo>
                <a:lnTo>
                  <a:pt x="2085" y="287"/>
                </a:lnTo>
                <a:lnTo>
                  <a:pt x="2084" y="307"/>
                </a:lnTo>
                <a:lnTo>
                  <a:pt x="2090" y="306"/>
                </a:lnTo>
                <a:lnTo>
                  <a:pt x="2107" y="287"/>
                </a:lnTo>
                <a:lnTo>
                  <a:pt x="2120" y="284"/>
                </a:lnTo>
                <a:lnTo>
                  <a:pt x="2136" y="281"/>
                </a:lnTo>
                <a:lnTo>
                  <a:pt x="2144" y="273"/>
                </a:lnTo>
                <a:lnTo>
                  <a:pt x="2155" y="270"/>
                </a:lnTo>
                <a:lnTo>
                  <a:pt x="2167" y="274"/>
                </a:lnTo>
                <a:lnTo>
                  <a:pt x="2178" y="279"/>
                </a:lnTo>
                <a:lnTo>
                  <a:pt x="2181" y="281"/>
                </a:lnTo>
                <a:lnTo>
                  <a:pt x="2184" y="286"/>
                </a:lnTo>
                <a:lnTo>
                  <a:pt x="2193" y="286"/>
                </a:lnTo>
                <a:lnTo>
                  <a:pt x="2194" y="279"/>
                </a:lnTo>
                <a:lnTo>
                  <a:pt x="2197" y="275"/>
                </a:lnTo>
                <a:lnTo>
                  <a:pt x="2202" y="278"/>
                </a:lnTo>
                <a:lnTo>
                  <a:pt x="2205" y="284"/>
                </a:lnTo>
                <a:lnTo>
                  <a:pt x="2224" y="279"/>
                </a:lnTo>
                <a:lnTo>
                  <a:pt x="2231" y="279"/>
                </a:lnTo>
                <a:lnTo>
                  <a:pt x="2231" y="278"/>
                </a:lnTo>
                <a:lnTo>
                  <a:pt x="2230" y="275"/>
                </a:lnTo>
                <a:lnTo>
                  <a:pt x="2225" y="272"/>
                </a:lnTo>
                <a:lnTo>
                  <a:pt x="2221" y="267"/>
                </a:lnTo>
                <a:lnTo>
                  <a:pt x="2215" y="263"/>
                </a:lnTo>
                <a:lnTo>
                  <a:pt x="2215" y="252"/>
                </a:lnTo>
                <a:lnTo>
                  <a:pt x="2213" y="246"/>
                </a:lnTo>
                <a:lnTo>
                  <a:pt x="2211" y="242"/>
                </a:lnTo>
                <a:lnTo>
                  <a:pt x="2209" y="238"/>
                </a:lnTo>
                <a:lnTo>
                  <a:pt x="2202" y="238"/>
                </a:lnTo>
                <a:lnTo>
                  <a:pt x="2187" y="240"/>
                </a:lnTo>
                <a:lnTo>
                  <a:pt x="2179" y="238"/>
                </a:lnTo>
                <a:lnTo>
                  <a:pt x="2171" y="233"/>
                </a:lnTo>
                <a:lnTo>
                  <a:pt x="2171" y="222"/>
                </a:lnTo>
                <a:lnTo>
                  <a:pt x="2168" y="216"/>
                </a:lnTo>
                <a:lnTo>
                  <a:pt x="2160" y="216"/>
                </a:lnTo>
                <a:lnTo>
                  <a:pt x="2150" y="221"/>
                </a:lnTo>
                <a:lnTo>
                  <a:pt x="2141" y="224"/>
                </a:lnTo>
                <a:lnTo>
                  <a:pt x="2111" y="222"/>
                </a:lnTo>
                <a:lnTo>
                  <a:pt x="2101" y="229"/>
                </a:lnTo>
                <a:lnTo>
                  <a:pt x="2092" y="232"/>
                </a:lnTo>
                <a:lnTo>
                  <a:pt x="2085" y="240"/>
                </a:lnTo>
                <a:lnTo>
                  <a:pt x="2080" y="242"/>
                </a:lnTo>
                <a:lnTo>
                  <a:pt x="2055" y="237"/>
                </a:lnTo>
                <a:lnTo>
                  <a:pt x="2047" y="238"/>
                </a:lnTo>
                <a:lnTo>
                  <a:pt x="2036" y="227"/>
                </a:lnTo>
                <a:lnTo>
                  <a:pt x="2030" y="217"/>
                </a:lnTo>
                <a:lnTo>
                  <a:pt x="2011" y="208"/>
                </a:lnTo>
                <a:lnTo>
                  <a:pt x="1995" y="210"/>
                </a:lnTo>
                <a:lnTo>
                  <a:pt x="1990" y="209"/>
                </a:lnTo>
                <a:lnTo>
                  <a:pt x="1983" y="216"/>
                </a:lnTo>
                <a:lnTo>
                  <a:pt x="1982" y="213"/>
                </a:lnTo>
                <a:lnTo>
                  <a:pt x="1983" y="200"/>
                </a:lnTo>
                <a:lnTo>
                  <a:pt x="1988" y="194"/>
                </a:lnTo>
                <a:lnTo>
                  <a:pt x="1995" y="190"/>
                </a:lnTo>
                <a:lnTo>
                  <a:pt x="2011" y="171"/>
                </a:lnTo>
                <a:lnTo>
                  <a:pt x="2020" y="165"/>
                </a:lnTo>
                <a:lnTo>
                  <a:pt x="2021" y="160"/>
                </a:lnTo>
                <a:lnTo>
                  <a:pt x="2018" y="159"/>
                </a:lnTo>
                <a:lnTo>
                  <a:pt x="2007" y="160"/>
                </a:lnTo>
                <a:lnTo>
                  <a:pt x="1996" y="163"/>
                </a:lnTo>
                <a:lnTo>
                  <a:pt x="1985" y="170"/>
                </a:lnTo>
                <a:lnTo>
                  <a:pt x="1969" y="179"/>
                </a:lnTo>
                <a:lnTo>
                  <a:pt x="1958" y="193"/>
                </a:lnTo>
                <a:lnTo>
                  <a:pt x="1947" y="199"/>
                </a:lnTo>
                <a:lnTo>
                  <a:pt x="1936" y="208"/>
                </a:lnTo>
                <a:lnTo>
                  <a:pt x="1921" y="211"/>
                </a:lnTo>
                <a:lnTo>
                  <a:pt x="1909" y="215"/>
                </a:lnTo>
                <a:lnTo>
                  <a:pt x="1890" y="229"/>
                </a:lnTo>
                <a:lnTo>
                  <a:pt x="1877" y="230"/>
                </a:lnTo>
                <a:lnTo>
                  <a:pt x="1856" y="227"/>
                </a:lnTo>
                <a:lnTo>
                  <a:pt x="1853" y="232"/>
                </a:lnTo>
                <a:lnTo>
                  <a:pt x="1851" y="230"/>
                </a:lnTo>
                <a:lnTo>
                  <a:pt x="1854" y="219"/>
                </a:lnTo>
                <a:lnTo>
                  <a:pt x="1854" y="209"/>
                </a:lnTo>
                <a:lnTo>
                  <a:pt x="1848" y="203"/>
                </a:lnTo>
                <a:lnTo>
                  <a:pt x="1811" y="226"/>
                </a:lnTo>
                <a:lnTo>
                  <a:pt x="1799" y="229"/>
                </a:lnTo>
                <a:lnTo>
                  <a:pt x="1790" y="227"/>
                </a:lnTo>
                <a:lnTo>
                  <a:pt x="1785" y="221"/>
                </a:lnTo>
                <a:lnTo>
                  <a:pt x="1792" y="213"/>
                </a:lnTo>
                <a:lnTo>
                  <a:pt x="1831" y="179"/>
                </a:lnTo>
                <a:lnTo>
                  <a:pt x="1872" y="145"/>
                </a:lnTo>
                <a:lnTo>
                  <a:pt x="1892" y="138"/>
                </a:lnTo>
                <a:lnTo>
                  <a:pt x="1915" y="118"/>
                </a:lnTo>
                <a:lnTo>
                  <a:pt x="1910" y="118"/>
                </a:lnTo>
                <a:lnTo>
                  <a:pt x="1896" y="111"/>
                </a:lnTo>
                <a:lnTo>
                  <a:pt x="1870" y="111"/>
                </a:lnTo>
                <a:lnTo>
                  <a:pt x="1853" y="103"/>
                </a:lnTo>
                <a:lnTo>
                  <a:pt x="1844" y="104"/>
                </a:lnTo>
                <a:lnTo>
                  <a:pt x="1831" y="111"/>
                </a:lnTo>
                <a:lnTo>
                  <a:pt x="1824" y="112"/>
                </a:lnTo>
                <a:lnTo>
                  <a:pt x="1812" y="106"/>
                </a:lnTo>
                <a:lnTo>
                  <a:pt x="1805" y="96"/>
                </a:lnTo>
                <a:lnTo>
                  <a:pt x="1792" y="92"/>
                </a:lnTo>
                <a:lnTo>
                  <a:pt x="1785" y="86"/>
                </a:lnTo>
                <a:lnTo>
                  <a:pt x="1776" y="84"/>
                </a:lnTo>
                <a:lnTo>
                  <a:pt x="1772" y="81"/>
                </a:lnTo>
                <a:lnTo>
                  <a:pt x="1765" y="74"/>
                </a:lnTo>
                <a:lnTo>
                  <a:pt x="1757" y="68"/>
                </a:lnTo>
                <a:lnTo>
                  <a:pt x="1747" y="64"/>
                </a:lnTo>
                <a:lnTo>
                  <a:pt x="1721" y="63"/>
                </a:lnTo>
                <a:lnTo>
                  <a:pt x="1713" y="68"/>
                </a:lnTo>
                <a:lnTo>
                  <a:pt x="1702" y="68"/>
                </a:lnTo>
                <a:lnTo>
                  <a:pt x="1695" y="66"/>
                </a:lnTo>
                <a:lnTo>
                  <a:pt x="1695" y="64"/>
                </a:lnTo>
                <a:lnTo>
                  <a:pt x="1693" y="63"/>
                </a:lnTo>
                <a:lnTo>
                  <a:pt x="1679" y="59"/>
                </a:lnTo>
                <a:lnTo>
                  <a:pt x="1675" y="55"/>
                </a:lnTo>
                <a:lnTo>
                  <a:pt x="1665" y="58"/>
                </a:lnTo>
                <a:lnTo>
                  <a:pt x="1661" y="58"/>
                </a:lnTo>
                <a:lnTo>
                  <a:pt x="1660" y="55"/>
                </a:lnTo>
                <a:lnTo>
                  <a:pt x="1651" y="57"/>
                </a:lnTo>
                <a:lnTo>
                  <a:pt x="1643" y="34"/>
                </a:lnTo>
                <a:lnTo>
                  <a:pt x="1640" y="33"/>
                </a:lnTo>
                <a:lnTo>
                  <a:pt x="1629" y="1"/>
                </a:lnTo>
                <a:lnTo>
                  <a:pt x="1622" y="0"/>
                </a:lnTo>
                <a:lnTo>
                  <a:pt x="1617" y="0"/>
                </a:lnTo>
                <a:lnTo>
                  <a:pt x="1617" y="36"/>
                </a:lnTo>
                <a:lnTo>
                  <a:pt x="1558" y="36"/>
                </a:lnTo>
                <a:lnTo>
                  <a:pt x="1503" y="36"/>
                </a:lnTo>
                <a:lnTo>
                  <a:pt x="1503" y="36"/>
                </a:lnTo>
                <a:lnTo>
                  <a:pt x="1491" y="36"/>
                </a:lnTo>
                <a:lnTo>
                  <a:pt x="1445" y="36"/>
                </a:lnTo>
                <a:lnTo>
                  <a:pt x="1397" y="36"/>
                </a:lnTo>
                <a:lnTo>
                  <a:pt x="1344" y="36"/>
                </a:lnTo>
                <a:lnTo>
                  <a:pt x="1294" y="36"/>
                </a:lnTo>
                <a:lnTo>
                  <a:pt x="1277" y="36"/>
                </a:lnTo>
                <a:lnTo>
                  <a:pt x="1130" y="36"/>
                </a:lnTo>
                <a:lnTo>
                  <a:pt x="1086" y="36"/>
                </a:lnTo>
                <a:lnTo>
                  <a:pt x="1032" y="36"/>
                </a:lnTo>
                <a:lnTo>
                  <a:pt x="983" y="36"/>
                </a:lnTo>
                <a:lnTo>
                  <a:pt x="936" y="36"/>
                </a:lnTo>
                <a:lnTo>
                  <a:pt x="888" y="36"/>
                </a:lnTo>
                <a:lnTo>
                  <a:pt x="834" y="36"/>
                </a:lnTo>
                <a:lnTo>
                  <a:pt x="802" y="36"/>
                </a:lnTo>
                <a:lnTo>
                  <a:pt x="753" y="34"/>
                </a:lnTo>
                <a:lnTo>
                  <a:pt x="699" y="34"/>
                </a:lnTo>
                <a:lnTo>
                  <a:pt x="649" y="34"/>
                </a:lnTo>
                <a:lnTo>
                  <a:pt x="580" y="34"/>
                </a:lnTo>
                <a:lnTo>
                  <a:pt x="471" y="34"/>
                </a:lnTo>
                <a:lnTo>
                  <a:pt x="418" y="34"/>
                </a:lnTo>
                <a:lnTo>
                  <a:pt x="365" y="34"/>
                </a:lnTo>
                <a:lnTo>
                  <a:pt x="320" y="34"/>
                </a:lnTo>
                <a:lnTo>
                  <a:pt x="270" y="34"/>
                </a:lnTo>
                <a:lnTo>
                  <a:pt x="218" y="34"/>
                </a:lnTo>
                <a:lnTo>
                  <a:pt x="167" y="34"/>
                </a:lnTo>
                <a:lnTo>
                  <a:pt x="105" y="34"/>
                </a:lnTo>
                <a:lnTo>
                  <a:pt x="108" y="43"/>
                </a:lnTo>
                <a:lnTo>
                  <a:pt x="113" y="50"/>
                </a:lnTo>
                <a:lnTo>
                  <a:pt x="121" y="50"/>
                </a:lnTo>
                <a:lnTo>
                  <a:pt x="129" y="53"/>
                </a:lnTo>
                <a:lnTo>
                  <a:pt x="133" y="58"/>
                </a:lnTo>
                <a:lnTo>
                  <a:pt x="132" y="59"/>
                </a:lnTo>
                <a:lnTo>
                  <a:pt x="128" y="57"/>
                </a:lnTo>
                <a:lnTo>
                  <a:pt x="124" y="58"/>
                </a:lnTo>
                <a:lnTo>
                  <a:pt x="124" y="66"/>
                </a:lnTo>
                <a:lnTo>
                  <a:pt x="119" y="74"/>
                </a:lnTo>
                <a:lnTo>
                  <a:pt x="116" y="75"/>
                </a:lnTo>
                <a:lnTo>
                  <a:pt x="116" y="76"/>
                </a:lnTo>
                <a:lnTo>
                  <a:pt x="122" y="81"/>
                </a:lnTo>
                <a:lnTo>
                  <a:pt x="127" y="84"/>
                </a:lnTo>
                <a:lnTo>
                  <a:pt x="128" y="87"/>
                </a:lnTo>
                <a:lnTo>
                  <a:pt x="133" y="103"/>
                </a:lnTo>
                <a:lnTo>
                  <a:pt x="133" y="119"/>
                </a:lnTo>
                <a:lnTo>
                  <a:pt x="132" y="133"/>
                </a:lnTo>
                <a:lnTo>
                  <a:pt x="130" y="133"/>
                </a:lnTo>
                <a:lnTo>
                  <a:pt x="127" y="125"/>
                </a:lnTo>
                <a:lnTo>
                  <a:pt x="124" y="125"/>
                </a:lnTo>
                <a:lnTo>
                  <a:pt x="118" y="127"/>
                </a:lnTo>
                <a:lnTo>
                  <a:pt x="111" y="143"/>
                </a:lnTo>
                <a:lnTo>
                  <a:pt x="101" y="150"/>
                </a:lnTo>
                <a:lnTo>
                  <a:pt x="98" y="155"/>
                </a:lnTo>
                <a:lnTo>
                  <a:pt x="101" y="156"/>
                </a:lnTo>
                <a:lnTo>
                  <a:pt x="101" y="162"/>
                </a:lnTo>
                <a:lnTo>
                  <a:pt x="92" y="162"/>
                </a:lnTo>
                <a:lnTo>
                  <a:pt x="92" y="151"/>
                </a:lnTo>
                <a:lnTo>
                  <a:pt x="101" y="130"/>
                </a:lnTo>
                <a:lnTo>
                  <a:pt x="103" y="127"/>
                </a:lnTo>
                <a:lnTo>
                  <a:pt x="109" y="124"/>
                </a:lnTo>
                <a:lnTo>
                  <a:pt x="111" y="122"/>
                </a:lnTo>
                <a:lnTo>
                  <a:pt x="112" y="112"/>
                </a:lnTo>
                <a:lnTo>
                  <a:pt x="109" y="104"/>
                </a:lnTo>
                <a:lnTo>
                  <a:pt x="98" y="106"/>
                </a:lnTo>
                <a:lnTo>
                  <a:pt x="84" y="100"/>
                </a:lnTo>
                <a:lnTo>
                  <a:pt x="70" y="101"/>
                </a:lnTo>
                <a:lnTo>
                  <a:pt x="58" y="98"/>
                </a:lnTo>
                <a:lnTo>
                  <a:pt x="48" y="98"/>
                </a:lnTo>
                <a:lnTo>
                  <a:pt x="19" y="87"/>
                </a:lnTo>
                <a:lnTo>
                  <a:pt x="9" y="81"/>
                </a:lnTo>
                <a:lnTo>
                  <a:pt x="4" y="86"/>
                </a:lnTo>
                <a:lnTo>
                  <a:pt x="1" y="96"/>
                </a:lnTo>
                <a:lnTo>
                  <a:pt x="0" y="106"/>
                </a:lnTo>
                <a:lnTo>
                  <a:pt x="3" y="113"/>
                </a:lnTo>
                <a:lnTo>
                  <a:pt x="6" y="122"/>
                </a:lnTo>
                <a:lnTo>
                  <a:pt x="15" y="131"/>
                </a:lnTo>
                <a:lnTo>
                  <a:pt x="21" y="147"/>
                </a:lnTo>
                <a:lnTo>
                  <a:pt x="28" y="181"/>
                </a:lnTo>
                <a:lnTo>
                  <a:pt x="32" y="193"/>
                </a:lnTo>
                <a:lnTo>
                  <a:pt x="33" y="194"/>
                </a:lnTo>
                <a:lnTo>
                  <a:pt x="38" y="188"/>
                </a:lnTo>
                <a:lnTo>
                  <a:pt x="42" y="193"/>
                </a:lnTo>
                <a:lnTo>
                  <a:pt x="41" y="199"/>
                </a:lnTo>
                <a:lnTo>
                  <a:pt x="37" y="205"/>
                </a:lnTo>
                <a:lnTo>
                  <a:pt x="37" y="211"/>
                </a:lnTo>
                <a:lnTo>
                  <a:pt x="38" y="215"/>
                </a:lnTo>
                <a:lnTo>
                  <a:pt x="42" y="216"/>
                </a:lnTo>
                <a:lnTo>
                  <a:pt x="46" y="215"/>
                </a:lnTo>
                <a:lnTo>
                  <a:pt x="47" y="217"/>
                </a:lnTo>
                <a:lnTo>
                  <a:pt x="46" y="225"/>
                </a:lnTo>
                <a:lnTo>
                  <a:pt x="47" y="236"/>
                </a:lnTo>
                <a:lnTo>
                  <a:pt x="46" y="240"/>
                </a:lnTo>
                <a:lnTo>
                  <a:pt x="43" y="238"/>
                </a:lnTo>
                <a:lnTo>
                  <a:pt x="42" y="229"/>
                </a:lnTo>
                <a:lnTo>
                  <a:pt x="38" y="225"/>
                </a:lnTo>
                <a:lnTo>
                  <a:pt x="37" y="238"/>
                </a:lnTo>
                <a:lnTo>
                  <a:pt x="39" y="246"/>
                </a:lnTo>
                <a:lnTo>
                  <a:pt x="47" y="252"/>
                </a:lnTo>
                <a:lnTo>
                  <a:pt x="68" y="251"/>
                </a:lnTo>
                <a:lnTo>
                  <a:pt x="74" y="257"/>
                </a:lnTo>
                <a:lnTo>
                  <a:pt x="81" y="260"/>
                </a:lnTo>
                <a:lnTo>
                  <a:pt x="80" y="264"/>
                </a:lnTo>
                <a:lnTo>
                  <a:pt x="68" y="259"/>
                </a:lnTo>
                <a:lnTo>
                  <a:pt x="48" y="262"/>
                </a:lnTo>
                <a:lnTo>
                  <a:pt x="46" y="264"/>
                </a:lnTo>
                <a:lnTo>
                  <a:pt x="44" y="269"/>
                </a:lnTo>
                <a:lnTo>
                  <a:pt x="43" y="285"/>
                </a:lnTo>
                <a:lnTo>
                  <a:pt x="43" y="291"/>
                </a:lnTo>
                <a:lnTo>
                  <a:pt x="47" y="295"/>
                </a:lnTo>
                <a:lnTo>
                  <a:pt x="44" y="301"/>
                </a:lnTo>
                <a:lnTo>
                  <a:pt x="46" y="312"/>
                </a:lnTo>
                <a:lnTo>
                  <a:pt x="42" y="321"/>
                </a:lnTo>
                <a:lnTo>
                  <a:pt x="41" y="353"/>
                </a:lnTo>
                <a:lnTo>
                  <a:pt x="37" y="366"/>
                </a:lnTo>
                <a:lnTo>
                  <a:pt x="38" y="409"/>
                </a:lnTo>
                <a:lnTo>
                  <a:pt x="36" y="419"/>
                </a:lnTo>
                <a:lnTo>
                  <a:pt x="36" y="431"/>
                </a:lnTo>
                <a:lnTo>
                  <a:pt x="30" y="457"/>
                </a:lnTo>
                <a:lnTo>
                  <a:pt x="28" y="464"/>
                </a:lnTo>
                <a:lnTo>
                  <a:pt x="30" y="466"/>
                </a:lnTo>
                <a:lnTo>
                  <a:pt x="31" y="466"/>
                </a:lnTo>
                <a:lnTo>
                  <a:pt x="32" y="474"/>
                </a:lnTo>
                <a:lnTo>
                  <a:pt x="26" y="478"/>
                </a:lnTo>
                <a:lnTo>
                  <a:pt x="20" y="488"/>
                </a:lnTo>
                <a:lnTo>
                  <a:pt x="15" y="515"/>
                </a:lnTo>
                <a:lnTo>
                  <a:pt x="17" y="529"/>
                </a:lnTo>
                <a:lnTo>
                  <a:pt x="20" y="555"/>
                </a:lnTo>
                <a:lnTo>
                  <a:pt x="27" y="576"/>
                </a:lnTo>
                <a:lnTo>
                  <a:pt x="28" y="580"/>
                </a:lnTo>
                <a:lnTo>
                  <a:pt x="31" y="590"/>
                </a:lnTo>
                <a:lnTo>
                  <a:pt x="39" y="624"/>
                </a:lnTo>
                <a:lnTo>
                  <a:pt x="36" y="646"/>
                </a:lnTo>
                <a:lnTo>
                  <a:pt x="36" y="667"/>
                </a:lnTo>
                <a:lnTo>
                  <a:pt x="30" y="678"/>
                </a:lnTo>
                <a:lnTo>
                  <a:pt x="22" y="688"/>
                </a:lnTo>
                <a:lnTo>
                  <a:pt x="22" y="697"/>
                </a:lnTo>
                <a:lnTo>
                  <a:pt x="24" y="701"/>
                </a:lnTo>
                <a:lnTo>
                  <a:pt x="30" y="706"/>
                </a:lnTo>
                <a:lnTo>
                  <a:pt x="54" y="747"/>
                </a:lnTo>
                <a:lnTo>
                  <a:pt x="55" y="752"/>
                </a:lnTo>
                <a:lnTo>
                  <a:pt x="54" y="758"/>
                </a:lnTo>
                <a:lnTo>
                  <a:pt x="54" y="769"/>
                </a:lnTo>
                <a:lnTo>
                  <a:pt x="63" y="806"/>
                </a:lnTo>
                <a:lnTo>
                  <a:pt x="69" y="813"/>
                </a:lnTo>
                <a:lnTo>
                  <a:pt x="78" y="824"/>
                </a:lnTo>
                <a:lnTo>
                  <a:pt x="95" y="841"/>
                </a:lnTo>
                <a:lnTo>
                  <a:pt x="98" y="850"/>
                </a:lnTo>
                <a:lnTo>
                  <a:pt x="98" y="857"/>
                </a:lnTo>
                <a:lnTo>
                  <a:pt x="100" y="862"/>
                </a:lnTo>
                <a:lnTo>
                  <a:pt x="108" y="868"/>
                </a:lnTo>
                <a:lnTo>
                  <a:pt x="114" y="868"/>
                </a:lnTo>
                <a:lnTo>
                  <a:pt x="116" y="872"/>
                </a:lnTo>
                <a:lnTo>
                  <a:pt x="119" y="872"/>
                </a:lnTo>
                <a:lnTo>
                  <a:pt x="122" y="870"/>
                </a:lnTo>
                <a:lnTo>
                  <a:pt x="123" y="868"/>
                </a:lnTo>
                <a:lnTo>
                  <a:pt x="124" y="854"/>
                </a:lnTo>
                <a:lnTo>
                  <a:pt x="138" y="854"/>
                </a:lnTo>
                <a:lnTo>
                  <a:pt x="150" y="859"/>
                </a:lnTo>
                <a:lnTo>
                  <a:pt x="144" y="864"/>
                </a:lnTo>
                <a:lnTo>
                  <a:pt x="138" y="865"/>
                </a:lnTo>
                <a:lnTo>
                  <a:pt x="133" y="870"/>
                </a:lnTo>
                <a:lnTo>
                  <a:pt x="134" y="876"/>
                </a:lnTo>
                <a:lnTo>
                  <a:pt x="144" y="894"/>
                </a:lnTo>
                <a:lnTo>
                  <a:pt x="145" y="899"/>
                </a:lnTo>
                <a:lnTo>
                  <a:pt x="137" y="893"/>
                </a:lnTo>
                <a:lnTo>
                  <a:pt x="130" y="886"/>
                </a:lnTo>
                <a:lnTo>
                  <a:pt x="129" y="881"/>
                </a:lnTo>
                <a:lnTo>
                  <a:pt x="124" y="880"/>
                </a:lnTo>
                <a:lnTo>
                  <a:pt x="123" y="887"/>
                </a:lnTo>
                <a:lnTo>
                  <a:pt x="124" y="894"/>
                </a:lnTo>
                <a:lnTo>
                  <a:pt x="129" y="905"/>
                </a:lnTo>
                <a:lnTo>
                  <a:pt x="133" y="925"/>
                </a:lnTo>
                <a:lnTo>
                  <a:pt x="143" y="934"/>
                </a:lnTo>
                <a:lnTo>
                  <a:pt x="155" y="936"/>
                </a:lnTo>
                <a:lnTo>
                  <a:pt x="161" y="946"/>
                </a:lnTo>
                <a:lnTo>
                  <a:pt x="161" y="958"/>
                </a:lnTo>
                <a:lnTo>
                  <a:pt x="155" y="963"/>
                </a:lnTo>
                <a:lnTo>
                  <a:pt x="155" y="977"/>
                </a:lnTo>
                <a:lnTo>
                  <a:pt x="157" y="980"/>
                </a:lnTo>
                <a:lnTo>
                  <a:pt x="180" y="1004"/>
                </a:lnTo>
                <a:lnTo>
                  <a:pt x="192" y="1023"/>
                </a:lnTo>
                <a:lnTo>
                  <a:pt x="207" y="1038"/>
                </a:lnTo>
                <a:lnTo>
                  <a:pt x="213" y="1042"/>
                </a:lnTo>
                <a:lnTo>
                  <a:pt x="214" y="1053"/>
                </a:lnTo>
                <a:lnTo>
                  <a:pt x="223" y="1056"/>
                </a:lnTo>
                <a:lnTo>
                  <a:pt x="227" y="1064"/>
                </a:lnTo>
                <a:lnTo>
                  <a:pt x="227" y="1066"/>
                </a:lnTo>
                <a:lnTo>
                  <a:pt x="226" y="1072"/>
                </a:lnTo>
                <a:lnTo>
                  <a:pt x="226" y="1081"/>
                </a:lnTo>
                <a:lnTo>
                  <a:pt x="229" y="1096"/>
                </a:lnTo>
                <a:lnTo>
                  <a:pt x="231" y="1099"/>
                </a:lnTo>
                <a:lnTo>
                  <a:pt x="238" y="1102"/>
                </a:lnTo>
                <a:lnTo>
                  <a:pt x="257" y="1104"/>
                </a:lnTo>
                <a:lnTo>
                  <a:pt x="268" y="1110"/>
                </a:lnTo>
                <a:lnTo>
                  <a:pt x="273" y="1108"/>
                </a:lnTo>
                <a:lnTo>
                  <a:pt x="280" y="1109"/>
                </a:lnTo>
                <a:lnTo>
                  <a:pt x="289" y="1114"/>
                </a:lnTo>
                <a:lnTo>
                  <a:pt x="299" y="1118"/>
                </a:lnTo>
                <a:lnTo>
                  <a:pt x="302" y="1124"/>
                </a:lnTo>
                <a:lnTo>
                  <a:pt x="318" y="1130"/>
                </a:lnTo>
                <a:lnTo>
                  <a:pt x="324" y="1134"/>
                </a:lnTo>
                <a:lnTo>
                  <a:pt x="328" y="1137"/>
                </a:lnTo>
                <a:lnTo>
                  <a:pt x="331" y="1131"/>
                </a:lnTo>
                <a:lnTo>
                  <a:pt x="336" y="1131"/>
                </a:lnTo>
                <a:lnTo>
                  <a:pt x="339" y="1134"/>
                </a:lnTo>
                <a:lnTo>
                  <a:pt x="348" y="1141"/>
                </a:lnTo>
                <a:lnTo>
                  <a:pt x="349" y="1151"/>
                </a:lnTo>
                <a:lnTo>
                  <a:pt x="350" y="1153"/>
                </a:lnTo>
                <a:lnTo>
                  <a:pt x="364" y="1155"/>
                </a:lnTo>
                <a:lnTo>
                  <a:pt x="376" y="1161"/>
                </a:lnTo>
                <a:lnTo>
                  <a:pt x="383" y="1167"/>
                </a:lnTo>
                <a:lnTo>
                  <a:pt x="397" y="1183"/>
                </a:lnTo>
                <a:lnTo>
                  <a:pt x="406" y="1192"/>
                </a:lnTo>
                <a:lnTo>
                  <a:pt x="412" y="1201"/>
                </a:lnTo>
                <a:lnTo>
                  <a:pt x="415" y="1227"/>
                </a:lnTo>
                <a:lnTo>
                  <a:pt x="417" y="1233"/>
                </a:lnTo>
                <a:lnTo>
                  <a:pt x="541" y="1223"/>
                </a:lnTo>
                <a:lnTo>
                  <a:pt x="542" y="1230"/>
                </a:lnTo>
                <a:lnTo>
                  <a:pt x="751" y="1307"/>
                </a:lnTo>
                <a:lnTo>
                  <a:pt x="854" y="1307"/>
                </a:lnTo>
                <a:lnTo>
                  <a:pt x="898" y="1307"/>
                </a:lnTo>
                <a:lnTo>
                  <a:pt x="899" y="1277"/>
                </a:lnTo>
                <a:lnTo>
                  <a:pt x="989" y="1276"/>
                </a:lnTo>
                <a:lnTo>
                  <a:pt x="999" y="1282"/>
                </a:lnTo>
                <a:lnTo>
                  <a:pt x="1004" y="1285"/>
                </a:lnTo>
                <a:lnTo>
                  <a:pt x="1011" y="1297"/>
                </a:lnTo>
                <a:lnTo>
                  <a:pt x="1023" y="1303"/>
                </a:lnTo>
                <a:lnTo>
                  <a:pt x="1032" y="1316"/>
                </a:lnTo>
                <a:lnTo>
                  <a:pt x="1052" y="1333"/>
                </a:lnTo>
                <a:lnTo>
                  <a:pt x="1081" y="1352"/>
                </a:lnTo>
                <a:lnTo>
                  <a:pt x="1095" y="1403"/>
                </a:lnTo>
                <a:lnTo>
                  <a:pt x="1109" y="1421"/>
                </a:lnTo>
                <a:lnTo>
                  <a:pt x="1128" y="1437"/>
                </a:lnTo>
                <a:lnTo>
                  <a:pt x="1152" y="1453"/>
                </a:lnTo>
                <a:lnTo>
                  <a:pt x="1176" y="1458"/>
                </a:lnTo>
                <a:lnTo>
                  <a:pt x="1199" y="1411"/>
                </a:lnTo>
                <a:lnTo>
                  <a:pt x="1202" y="1408"/>
                </a:lnTo>
                <a:lnTo>
                  <a:pt x="1213" y="1403"/>
                </a:lnTo>
                <a:lnTo>
                  <a:pt x="1224" y="1406"/>
                </a:lnTo>
                <a:lnTo>
                  <a:pt x="1269" y="1404"/>
                </a:lnTo>
                <a:lnTo>
                  <a:pt x="1277" y="1414"/>
                </a:lnTo>
                <a:lnTo>
                  <a:pt x="1294" y="1430"/>
                </a:lnTo>
                <a:lnTo>
                  <a:pt x="1300" y="1440"/>
                </a:lnTo>
                <a:lnTo>
                  <a:pt x="1311" y="1448"/>
                </a:lnTo>
                <a:lnTo>
                  <a:pt x="1331" y="1494"/>
                </a:lnTo>
                <a:lnTo>
                  <a:pt x="1347" y="1511"/>
                </a:lnTo>
                <a:lnTo>
                  <a:pt x="1355" y="1531"/>
                </a:lnTo>
                <a:lnTo>
                  <a:pt x="1372" y="1542"/>
                </a:lnTo>
                <a:lnTo>
                  <a:pt x="1387" y="1589"/>
                </a:lnTo>
                <a:lnTo>
                  <a:pt x="1404" y="1615"/>
                </a:lnTo>
                <a:lnTo>
                  <a:pt x="1421" y="1626"/>
                </a:lnTo>
                <a:lnTo>
                  <a:pt x="1435" y="1628"/>
                </a:lnTo>
                <a:lnTo>
                  <a:pt x="1450" y="1636"/>
                </a:lnTo>
                <a:lnTo>
                  <a:pt x="1477" y="1639"/>
                </a:lnTo>
                <a:lnTo>
                  <a:pt x="1495" y="1647"/>
                </a:lnTo>
                <a:lnTo>
                  <a:pt x="1512" y="1648"/>
                </a:lnTo>
                <a:lnTo>
                  <a:pt x="1514" y="1647"/>
                </a:lnTo>
                <a:lnTo>
                  <a:pt x="1509" y="1644"/>
                </a:lnTo>
                <a:lnTo>
                  <a:pt x="1505" y="1632"/>
                </a:lnTo>
                <a:lnTo>
                  <a:pt x="1503" y="1625"/>
                </a:lnTo>
                <a:lnTo>
                  <a:pt x="1501" y="1624"/>
                </a:lnTo>
                <a:lnTo>
                  <a:pt x="1495" y="1598"/>
                </a:lnTo>
                <a:lnTo>
                  <a:pt x="1494" y="1588"/>
                </a:lnTo>
                <a:lnTo>
                  <a:pt x="1499" y="1585"/>
                </a:lnTo>
                <a:lnTo>
                  <a:pt x="1499" y="1572"/>
                </a:lnTo>
                <a:lnTo>
                  <a:pt x="1498" y="1571"/>
                </a:lnTo>
                <a:lnTo>
                  <a:pt x="1491" y="1570"/>
                </a:lnTo>
                <a:lnTo>
                  <a:pt x="1489" y="1567"/>
                </a:lnTo>
                <a:lnTo>
                  <a:pt x="1490" y="1564"/>
                </a:lnTo>
                <a:lnTo>
                  <a:pt x="1498" y="1564"/>
                </a:lnTo>
                <a:lnTo>
                  <a:pt x="1500" y="1566"/>
                </a:lnTo>
                <a:lnTo>
                  <a:pt x="1505" y="1564"/>
                </a:lnTo>
                <a:lnTo>
                  <a:pt x="1506" y="1556"/>
                </a:lnTo>
                <a:lnTo>
                  <a:pt x="1506" y="1543"/>
                </a:lnTo>
                <a:lnTo>
                  <a:pt x="1501" y="1533"/>
                </a:lnTo>
                <a:lnTo>
                  <a:pt x="1516" y="1531"/>
                </a:lnTo>
                <a:lnTo>
                  <a:pt x="1521" y="1521"/>
                </a:lnTo>
                <a:lnTo>
                  <a:pt x="1520" y="1518"/>
                </a:lnTo>
                <a:lnTo>
                  <a:pt x="1515" y="1519"/>
                </a:lnTo>
                <a:lnTo>
                  <a:pt x="1515" y="1515"/>
                </a:lnTo>
                <a:lnTo>
                  <a:pt x="1525" y="1508"/>
                </a:lnTo>
                <a:lnTo>
                  <a:pt x="1528" y="1510"/>
                </a:lnTo>
                <a:lnTo>
                  <a:pt x="1533" y="1502"/>
                </a:lnTo>
                <a:lnTo>
                  <a:pt x="1534" y="1500"/>
                </a:lnTo>
                <a:lnTo>
                  <a:pt x="1537" y="1496"/>
                </a:lnTo>
                <a:lnTo>
                  <a:pt x="1547" y="1496"/>
                </a:lnTo>
                <a:lnTo>
                  <a:pt x="1550" y="1494"/>
                </a:lnTo>
                <a:lnTo>
                  <a:pt x="1552" y="1489"/>
                </a:lnTo>
                <a:lnTo>
                  <a:pt x="1546" y="1485"/>
                </a:lnTo>
                <a:lnTo>
                  <a:pt x="1546" y="1480"/>
                </a:lnTo>
                <a:lnTo>
                  <a:pt x="1547" y="1476"/>
                </a:lnTo>
                <a:lnTo>
                  <a:pt x="1552" y="1479"/>
                </a:lnTo>
                <a:lnTo>
                  <a:pt x="1555" y="1481"/>
                </a:lnTo>
                <a:lnTo>
                  <a:pt x="1557" y="1481"/>
                </a:lnTo>
                <a:lnTo>
                  <a:pt x="1557" y="1476"/>
                </a:lnTo>
                <a:lnTo>
                  <a:pt x="1558" y="1475"/>
                </a:lnTo>
                <a:lnTo>
                  <a:pt x="1559" y="1476"/>
                </a:lnTo>
                <a:lnTo>
                  <a:pt x="1563" y="1480"/>
                </a:lnTo>
                <a:lnTo>
                  <a:pt x="1564" y="1480"/>
                </a:lnTo>
                <a:lnTo>
                  <a:pt x="1566" y="1479"/>
                </a:lnTo>
                <a:lnTo>
                  <a:pt x="1569" y="1475"/>
                </a:lnTo>
                <a:lnTo>
                  <a:pt x="1570" y="1474"/>
                </a:lnTo>
                <a:lnTo>
                  <a:pt x="1571" y="1483"/>
                </a:lnTo>
                <a:lnTo>
                  <a:pt x="1587" y="1476"/>
                </a:lnTo>
                <a:lnTo>
                  <a:pt x="1590" y="1478"/>
                </a:lnTo>
                <a:lnTo>
                  <a:pt x="1590" y="1479"/>
                </a:lnTo>
                <a:lnTo>
                  <a:pt x="1585" y="1481"/>
                </a:lnTo>
                <a:lnTo>
                  <a:pt x="1575" y="1485"/>
                </a:lnTo>
                <a:lnTo>
                  <a:pt x="1566" y="1489"/>
                </a:lnTo>
                <a:lnTo>
                  <a:pt x="1565" y="1492"/>
                </a:lnTo>
                <a:lnTo>
                  <a:pt x="1568" y="1492"/>
                </a:lnTo>
                <a:lnTo>
                  <a:pt x="1584" y="1486"/>
                </a:lnTo>
                <a:lnTo>
                  <a:pt x="1598" y="1479"/>
                </a:lnTo>
                <a:lnTo>
                  <a:pt x="1606" y="1473"/>
                </a:lnTo>
                <a:lnTo>
                  <a:pt x="1619" y="1463"/>
                </a:lnTo>
                <a:lnTo>
                  <a:pt x="1622" y="1459"/>
                </a:lnTo>
                <a:lnTo>
                  <a:pt x="1628" y="1443"/>
                </a:lnTo>
                <a:lnTo>
                  <a:pt x="1629" y="1410"/>
                </a:lnTo>
                <a:lnTo>
                  <a:pt x="1632" y="1408"/>
                </a:lnTo>
                <a:lnTo>
                  <a:pt x="1635" y="1406"/>
                </a:lnTo>
                <a:lnTo>
                  <a:pt x="1638" y="1406"/>
                </a:lnTo>
                <a:lnTo>
                  <a:pt x="1638" y="1419"/>
                </a:lnTo>
                <a:lnTo>
                  <a:pt x="1645" y="1419"/>
                </a:lnTo>
                <a:lnTo>
                  <a:pt x="1643" y="1422"/>
                </a:lnTo>
                <a:lnTo>
                  <a:pt x="1636" y="1425"/>
                </a:lnTo>
                <a:lnTo>
                  <a:pt x="1639" y="1426"/>
                </a:lnTo>
                <a:lnTo>
                  <a:pt x="1659" y="1419"/>
                </a:lnTo>
                <a:lnTo>
                  <a:pt x="1671" y="1411"/>
                </a:lnTo>
                <a:lnTo>
                  <a:pt x="1688" y="1411"/>
                </a:lnTo>
                <a:lnTo>
                  <a:pt x="1719" y="1406"/>
                </a:lnTo>
                <a:lnTo>
                  <a:pt x="1740" y="1413"/>
                </a:lnTo>
                <a:lnTo>
                  <a:pt x="1751" y="1418"/>
                </a:lnTo>
                <a:lnTo>
                  <a:pt x="1763" y="1420"/>
                </a:lnTo>
                <a:lnTo>
                  <a:pt x="1775" y="1420"/>
                </a:lnTo>
                <a:lnTo>
                  <a:pt x="1781" y="1414"/>
                </a:lnTo>
                <a:lnTo>
                  <a:pt x="1781" y="1409"/>
                </a:lnTo>
                <a:lnTo>
                  <a:pt x="1784" y="1405"/>
                </a:lnTo>
                <a:lnTo>
                  <a:pt x="1794" y="1405"/>
                </a:lnTo>
                <a:lnTo>
                  <a:pt x="1810" y="1414"/>
                </a:lnTo>
                <a:lnTo>
                  <a:pt x="1816" y="1421"/>
                </a:lnTo>
                <a:lnTo>
                  <a:pt x="1822" y="1422"/>
                </a:lnTo>
                <a:lnTo>
                  <a:pt x="1833" y="1440"/>
                </a:lnTo>
                <a:lnTo>
                  <a:pt x="1845" y="1440"/>
                </a:lnTo>
                <a:lnTo>
                  <a:pt x="1848" y="1442"/>
                </a:lnTo>
                <a:lnTo>
                  <a:pt x="1856" y="1445"/>
                </a:lnTo>
                <a:lnTo>
                  <a:pt x="1864" y="1441"/>
                </a:lnTo>
                <a:lnTo>
                  <a:pt x="1870" y="1445"/>
                </a:lnTo>
                <a:lnTo>
                  <a:pt x="1875" y="1442"/>
                </a:lnTo>
                <a:lnTo>
                  <a:pt x="1880" y="1442"/>
                </a:lnTo>
                <a:lnTo>
                  <a:pt x="1890" y="1445"/>
                </a:lnTo>
                <a:lnTo>
                  <a:pt x="1897" y="1436"/>
                </a:lnTo>
                <a:lnTo>
                  <a:pt x="1898" y="1433"/>
                </a:lnTo>
                <a:lnTo>
                  <a:pt x="1897" y="1429"/>
                </a:lnTo>
                <a:lnTo>
                  <a:pt x="1899" y="1427"/>
                </a:lnTo>
                <a:lnTo>
                  <a:pt x="1904" y="1427"/>
                </a:lnTo>
                <a:lnTo>
                  <a:pt x="1912" y="1435"/>
                </a:lnTo>
                <a:lnTo>
                  <a:pt x="1923" y="1440"/>
                </a:lnTo>
                <a:lnTo>
                  <a:pt x="1934" y="1453"/>
                </a:lnTo>
                <a:lnTo>
                  <a:pt x="1937" y="1452"/>
                </a:lnTo>
                <a:lnTo>
                  <a:pt x="1945" y="1449"/>
                </a:lnTo>
                <a:lnTo>
                  <a:pt x="1946" y="1445"/>
                </a:lnTo>
                <a:lnTo>
                  <a:pt x="1941" y="1438"/>
                </a:lnTo>
                <a:lnTo>
                  <a:pt x="1925" y="1430"/>
                </a:lnTo>
                <a:lnTo>
                  <a:pt x="1918" y="1420"/>
                </a:lnTo>
                <a:lnTo>
                  <a:pt x="1918" y="1418"/>
                </a:lnTo>
                <a:lnTo>
                  <a:pt x="1923" y="1410"/>
                </a:lnTo>
                <a:lnTo>
                  <a:pt x="1934" y="1402"/>
                </a:lnTo>
                <a:lnTo>
                  <a:pt x="1936" y="1387"/>
                </a:lnTo>
                <a:lnTo>
                  <a:pt x="1934" y="1386"/>
                </a:lnTo>
                <a:lnTo>
                  <a:pt x="1933" y="1384"/>
                </a:lnTo>
                <a:lnTo>
                  <a:pt x="1920" y="1389"/>
                </a:lnTo>
                <a:lnTo>
                  <a:pt x="1914" y="1395"/>
                </a:lnTo>
                <a:lnTo>
                  <a:pt x="1910" y="1394"/>
                </a:lnTo>
                <a:lnTo>
                  <a:pt x="1908" y="1383"/>
                </a:lnTo>
                <a:lnTo>
                  <a:pt x="1905" y="1382"/>
                </a:lnTo>
                <a:lnTo>
                  <a:pt x="1902" y="1383"/>
                </a:lnTo>
                <a:lnTo>
                  <a:pt x="1893" y="1388"/>
                </a:lnTo>
                <a:lnTo>
                  <a:pt x="1883" y="1389"/>
                </a:lnTo>
                <a:lnTo>
                  <a:pt x="1876" y="1382"/>
                </a:lnTo>
                <a:lnTo>
                  <a:pt x="1878" y="1371"/>
                </a:lnTo>
                <a:lnTo>
                  <a:pt x="1891" y="1367"/>
                </a:lnTo>
                <a:lnTo>
                  <a:pt x="1905" y="1375"/>
                </a:lnTo>
                <a:lnTo>
                  <a:pt x="1921" y="1377"/>
                </a:lnTo>
                <a:lnTo>
                  <a:pt x="1934" y="1371"/>
                </a:lnTo>
                <a:lnTo>
                  <a:pt x="1942" y="1373"/>
                </a:lnTo>
                <a:lnTo>
                  <a:pt x="1953" y="1366"/>
                </a:lnTo>
                <a:lnTo>
                  <a:pt x="1987" y="1368"/>
                </a:lnTo>
                <a:lnTo>
                  <a:pt x="1995" y="1370"/>
                </a:lnTo>
                <a:lnTo>
                  <a:pt x="1999" y="1367"/>
                </a:lnTo>
                <a:lnTo>
                  <a:pt x="2007" y="1334"/>
                </a:lnTo>
                <a:lnTo>
                  <a:pt x="2010" y="1341"/>
                </a:lnTo>
                <a:lnTo>
                  <a:pt x="2010" y="1350"/>
                </a:lnTo>
                <a:lnTo>
                  <a:pt x="2012" y="1363"/>
                </a:lnTo>
                <a:lnTo>
                  <a:pt x="2012" y="1367"/>
                </a:lnTo>
                <a:lnTo>
                  <a:pt x="2010" y="1373"/>
                </a:lnTo>
                <a:lnTo>
                  <a:pt x="2011" y="1377"/>
                </a:lnTo>
                <a:lnTo>
                  <a:pt x="2020" y="1376"/>
                </a:lnTo>
                <a:lnTo>
                  <a:pt x="2041" y="1370"/>
                </a:lnTo>
                <a:lnTo>
                  <a:pt x="2049" y="1361"/>
                </a:lnTo>
                <a:lnTo>
                  <a:pt x="2054" y="1361"/>
                </a:lnTo>
                <a:lnTo>
                  <a:pt x="2059" y="1356"/>
                </a:lnTo>
                <a:lnTo>
                  <a:pt x="2061" y="1356"/>
                </a:lnTo>
                <a:lnTo>
                  <a:pt x="2061" y="1359"/>
                </a:lnTo>
                <a:lnTo>
                  <a:pt x="2058" y="1366"/>
                </a:lnTo>
                <a:lnTo>
                  <a:pt x="2065" y="1366"/>
                </a:lnTo>
                <a:lnTo>
                  <a:pt x="2087" y="1361"/>
                </a:lnTo>
                <a:lnTo>
                  <a:pt x="2098" y="1361"/>
                </a:lnTo>
                <a:lnTo>
                  <a:pt x="2103" y="1362"/>
                </a:lnTo>
                <a:lnTo>
                  <a:pt x="2102" y="1366"/>
                </a:lnTo>
                <a:lnTo>
                  <a:pt x="2100" y="1367"/>
                </a:lnTo>
                <a:lnTo>
                  <a:pt x="2100" y="1370"/>
                </a:lnTo>
                <a:lnTo>
                  <a:pt x="2107" y="1373"/>
                </a:lnTo>
                <a:lnTo>
                  <a:pt x="2117" y="1377"/>
                </a:lnTo>
                <a:lnTo>
                  <a:pt x="2143" y="1392"/>
                </a:lnTo>
                <a:lnTo>
                  <a:pt x="2147" y="1397"/>
                </a:lnTo>
                <a:lnTo>
                  <a:pt x="2152" y="1406"/>
                </a:lnTo>
                <a:lnTo>
                  <a:pt x="2157" y="1410"/>
                </a:lnTo>
                <a:lnTo>
                  <a:pt x="2171" y="1406"/>
                </a:lnTo>
                <a:lnTo>
                  <a:pt x="2186" y="1404"/>
                </a:lnTo>
                <a:lnTo>
                  <a:pt x="2199" y="1397"/>
                </a:lnTo>
                <a:lnTo>
                  <a:pt x="2205" y="1397"/>
                </a:lnTo>
                <a:lnTo>
                  <a:pt x="2206" y="1397"/>
                </a:lnTo>
                <a:lnTo>
                  <a:pt x="2208" y="1390"/>
                </a:lnTo>
                <a:lnTo>
                  <a:pt x="2213" y="1387"/>
                </a:lnTo>
                <a:lnTo>
                  <a:pt x="2221" y="1387"/>
                </a:lnTo>
                <a:lnTo>
                  <a:pt x="2226" y="1387"/>
                </a:lnTo>
                <a:lnTo>
                  <a:pt x="2236" y="1390"/>
                </a:lnTo>
                <a:lnTo>
                  <a:pt x="2243" y="1398"/>
                </a:lnTo>
                <a:lnTo>
                  <a:pt x="2253" y="1409"/>
                </a:lnTo>
                <a:lnTo>
                  <a:pt x="2258" y="1411"/>
                </a:lnTo>
                <a:lnTo>
                  <a:pt x="2259" y="1421"/>
                </a:lnTo>
                <a:lnTo>
                  <a:pt x="2264" y="1424"/>
                </a:lnTo>
                <a:lnTo>
                  <a:pt x="2274" y="1437"/>
                </a:lnTo>
                <a:lnTo>
                  <a:pt x="2280" y="1441"/>
                </a:lnTo>
                <a:lnTo>
                  <a:pt x="2292" y="1446"/>
                </a:lnTo>
                <a:lnTo>
                  <a:pt x="2295" y="1449"/>
                </a:lnTo>
                <a:lnTo>
                  <a:pt x="2296" y="1457"/>
                </a:lnTo>
                <a:lnTo>
                  <a:pt x="2297" y="1476"/>
                </a:lnTo>
                <a:lnTo>
                  <a:pt x="2292" y="1511"/>
                </a:lnTo>
                <a:lnTo>
                  <a:pt x="2292" y="1517"/>
                </a:lnTo>
                <a:lnTo>
                  <a:pt x="2295" y="1527"/>
                </a:lnTo>
                <a:lnTo>
                  <a:pt x="2295" y="1528"/>
                </a:lnTo>
                <a:lnTo>
                  <a:pt x="2300" y="1528"/>
                </a:lnTo>
                <a:lnTo>
                  <a:pt x="2301" y="1518"/>
                </a:lnTo>
                <a:lnTo>
                  <a:pt x="2305" y="1521"/>
                </a:lnTo>
                <a:lnTo>
                  <a:pt x="2308" y="1524"/>
                </a:lnTo>
                <a:lnTo>
                  <a:pt x="2305" y="1537"/>
                </a:lnTo>
                <a:lnTo>
                  <a:pt x="2303" y="1545"/>
                </a:lnTo>
                <a:lnTo>
                  <a:pt x="2305" y="1556"/>
                </a:lnTo>
                <a:lnTo>
                  <a:pt x="2310" y="1566"/>
                </a:lnTo>
                <a:lnTo>
                  <a:pt x="2323" y="1587"/>
                </a:lnTo>
                <a:lnTo>
                  <a:pt x="2326" y="1587"/>
                </a:lnTo>
                <a:lnTo>
                  <a:pt x="2333" y="1585"/>
                </a:lnTo>
                <a:lnTo>
                  <a:pt x="2335" y="1602"/>
                </a:lnTo>
                <a:lnTo>
                  <a:pt x="2340" y="1601"/>
                </a:lnTo>
                <a:lnTo>
                  <a:pt x="2340" y="1601"/>
                </a:lnTo>
                <a:lnTo>
                  <a:pt x="2338" y="1605"/>
                </a:lnTo>
                <a:lnTo>
                  <a:pt x="2337" y="1609"/>
                </a:lnTo>
                <a:lnTo>
                  <a:pt x="2345" y="1623"/>
                </a:lnTo>
                <a:lnTo>
                  <a:pt x="2349" y="1635"/>
                </a:lnTo>
                <a:lnTo>
                  <a:pt x="2353" y="1641"/>
                </a:lnTo>
                <a:lnTo>
                  <a:pt x="2358" y="1647"/>
                </a:lnTo>
                <a:lnTo>
                  <a:pt x="2366" y="1647"/>
                </a:lnTo>
                <a:lnTo>
                  <a:pt x="2371" y="1653"/>
                </a:lnTo>
                <a:lnTo>
                  <a:pt x="2381" y="1674"/>
                </a:lnTo>
                <a:lnTo>
                  <a:pt x="2381" y="1688"/>
                </a:lnTo>
                <a:lnTo>
                  <a:pt x="2382" y="1690"/>
                </a:lnTo>
                <a:lnTo>
                  <a:pt x="2386" y="1693"/>
                </a:lnTo>
                <a:lnTo>
                  <a:pt x="2399" y="1693"/>
                </a:lnTo>
                <a:lnTo>
                  <a:pt x="2409" y="1690"/>
                </a:lnTo>
                <a:lnTo>
                  <a:pt x="2421" y="1684"/>
                </a:lnTo>
                <a:lnTo>
                  <a:pt x="2429" y="1688"/>
                </a:lnTo>
                <a:lnTo>
                  <a:pt x="2432" y="1680"/>
                </a:lnTo>
                <a:lnTo>
                  <a:pt x="2429" y="1677"/>
                </a:lnTo>
                <a:lnTo>
                  <a:pt x="2434" y="1657"/>
                </a:lnTo>
                <a:lnTo>
                  <a:pt x="2440" y="1636"/>
                </a:lnTo>
                <a:lnTo>
                  <a:pt x="2442" y="1617"/>
                </a:lnTo>
                <a:lnTo>
                  <a:pt x="2440" y="1597"/>
                </a:lnTo>
                <a:lnTo>
                  <a:pt x="2441" y="1583"/>
                </a:lnTo>
                <a:lnTo>
                  <a:pt x="2424" y="1539"/>
                </a:lnTo>
                <a:lnTo>
                  <a:pt x="2414" y="1522"/>
                </a:lnTo>
                <a:lnTo>
                  <a:pt x="2412" y="1508"/>
                </a:lnTo>
                <a:lnTo>
                  <a:pt x="2414" y="1492"/>
                </a:lnTo>
                <a:lnTo>
                  <a:pt x="2412" y="1483"/>
                </a:lnTo>
                <a:lnTo>
                  <a:pt x="2404" y="1469"/>
                </a:lnTo>
                <a:lnTo>
                  <a:pt x="2387" y="1441"/>
                </a:lnTo>
                <a:lnTo>
                  <a:pt x="2374" y="1400"/>
                </a:lnTo>
                <a:lnTo>
                  <a:pt x="2362" y="1354"/>
                </a:lnTo>
                <a:lnTo>
                  <a:pt x="2365" y="1348"/>
                </a:lnTo>
                <a:lnTo>
                  <a:pt x="2365" y="1332"/>
                </a:lnTo>
                <a:lnTo>
                  <a:pt x="2371" y="1322"/>
                </a:lnTo>
                <a:lnTo>
                  <a:pt x="2374" y="1311"/>
                </a:lnTo>
                <a:lnTo>
                  <a:pt x="2377" y="1302"/>
                </a:lnTo>
                <a:lnTo>
                  <a:pt x="2389" y="1274"/>
                </a:lnTo>
                <a:lnTo>
                  <a:pt x="2396" y="1264"/>
                </a:lnTo>
                <a:lnTo>
                  <a:pt x="2398" y="1264"/>
                </a:lnTo>
                <a:lnTo>
                  <a:pt x="2398" y="1259"/>
                </a:lnTo>
                <a:lnTo>
                  <a:pt x="2399" y="1257"/>
                </a:lnTo>
                <a:lnTo>
                  <a:pt x="2408" y="1252"/>
                </a:lnTo>
                <a:lnTo>
                  <a:pt x="2413" y="1252"/>
                </a:lnTo>
                <a:lnTo>
                  <a:pt x="2417" y="1247"/>
                </a:lnTo>
                <a:lnTo>
                  <a:pt x="2414" y="1242"/>
                </a:lnTo>
                <a:lnTo>
                  <a:pt x="2409" y="1234"/>
                </a:lnTo>
                <a:lnTo>
                  <a:pt x="2409" y="1232"/>
                </a:lnTo>
                <a:lnTo>
                  <a:pt x="2409" y="1230"/>
                </a:lnTo>
                <a:lnTo>
                  <a:pt x="2425" y="1228"/>
                </a:lnTo>
                <a:lnTo>
                  <a:pt x="2441" y="1230"/>
                </a:lnTo>
                <a:lnTo>
                  <a:pt x="2446" y="1228"/>
                </a:lnTo>
                <a:lnTo>
                  <a:pt x="2468" y="1210"/>
                </a:lnTo>
                <a:lnTo>
                  <a:pt x="2471" y="1210"/>
                </a:lnTo>
                <a:lnTo>
                  <a:pt x="2475" y="1206"/>
                </a:lnTo>
                <a:lnTo>
                  <a:pt x="2478" y="1199"/>
                </a:lnTo>
                <a:lnTo>
                  <a:pt x="2487" y="1196"/>
                </a:lnTo>
                <a:lnTo>
                  <a:pt x="2493" y="1192"/>
                </a:lnTo>
                <a:lnTo>
                  <a:pt x="2495" y="1185"/>
                </a:lnTo>
                <a:lnTo>
                  <a:pt x="2493" y="1179"/>
                </a:lnTo>
                <a:lnTo>
                  <a:pt x="2499" y="1174"/>
                </a:lnTo>
                <a:lnTo>
                  <a:pt x="2505" y="1163"/>
                </a:lnTo>
                <a:lnTo>
                  <a:pt x="2512" y="1156"/>
                </a:lnTo>
                <a:lnTo>
                  <a:pt x="2526" y="1150"/>
                </a:lnTo>
                <a:lnTo>
                  <a:pt x="2527" y="1145"/>
                </a:lnTo>
                <a:lnTo>
                  <a:pt x="2533" y="1144"/>
                </a:lnTo>
                <a:lnTo>
                  <a:pt x="2550" y="1141"/>
                </a:lnTo>
                <a:lnTo>
                  <a:pt x="2569" y="1133"/>
                </a:lnTo>
                <a:lnTo>
                  <a:pt x="2571" y="1126"/>
                </a:lnTo>
                <a:lnTo>
                  <a:pt x="2574" y="1123"/>
                </a:lnTo>
                <a:lnTo>
                  <a:pt x="2579" y="1118"/>
                </a:lnTo>
                <a:lnTo>
                  <a:pt x="2585" y="1109"/>
                </a:lnTo>
                <a:lnTo>
                  <a:pt x="2592" y="1103"/>
                </a:lnTo>
                <a:lnTo>
                  <a:pt x="2611" y="1094"/>
                </a:lnTo>
                <a:lnTo>
                  <a:pt x="2631" y="1093"/>
                </a:lnTo>
                <a:lnTo>
                  <a:pt x="2646" y="1083"/>
                </a:lnTo>
                <a:lnTo>
                  <a:pt x="2649" y="1079"/>
                </a:lnTo>
                <a:lnTo>
                  <a:pt x="2649" y="1071"/>
                </a:lnTo>
                <a:lnTo>
                  <a:pt x="2640" y="1069"/>
                </a:lnTo>
                <a:lnTo>
                  <a:pt x="2635" y="1071"/>
                </a:lnTo>
                <a:lnTo>
                  <a:pt x="2634" y="1074"/>
                </a:lnTo>
                <a:lnTo>
                  <a:pt x="2634" y="1071"/>
                </a:lnTo>
                <a:lnTo>
                  <a:pt x="2634" y="1065"/>
                </a:lnTo>
                <a:lnTo>
                  <a:pt x="2639" y="1061"/>
                </a:lnTo>
                <a:lnTo>
                  <a:pt x="2640" y="1056"/>
                </a:lnTo>
                <a:lnTo>
                  <a:pt x="2645" y="1053"/>
                </a:lnTo>
                <a:lnTo>
                  <a:pt x="2641" y="1048"/>
                </a:lnTo>
                <a:lnTo>
                  <a:pt x="2625" y="1042"/>
                </a:lnTo>
                <a:lnTo>
                  <a:pt x="2639" y="1042"/>
                </a:lnTo>
                <a:lnTo>
                  <a:pt x="2645" y="1037"/>
                </a:lnTo>
                <a:lnTo>
                  <a:pt x="2647" y="1043"/>
                </a:lnTo>
                <a:lnTo>
                  <a:pt x="2651" y="1043"/>
                </a:lnTo>
                <a:lnTo>
                  <a:pt x="2655" y="1048"/>
                </a:lnTo>
                <a:lnTo>
                  <a:pt x="2665" y="1048"/>
                </a:lnTo>
                <a:lnTo>
                  <a:pt x="2671" y="1044"/>
                </a:lnTo>
                <a:lnTo>
                  <a:pt x="2679" y="1032"/>
                </a:lnTo>
                <a:lnTo>
                  <a:pt x="2686" y="1028"/>
                </a:lnTo>
                <a:lnTo>
                  <a:pt x="2686" y="1020"/>
                </a:lnTo>
                <a:lnTo>
                  <a:pt x="2684" y="1013"/>
                </a:lnTo>
                <a:lnTo>
                  <a:pt x="2679" y="1007"/>
                </a:lnTo>
                <a:lnTo>
                  <a:pt x="2674" y="1012"/>
                </a:lnTo>
                <a:lnTo>
                  <a:pt x="2670" y="1023"/>
                </a:lnTo>
                <a:lnTo>
                  <a:pt x="2670" y="1023"/>
                </a:lnTo>
                <a:lnTo>
                  <a:pt x="2667" y="1018"/>
                </a:lnTo>
                <a:lnTo>
                  <a:pt x="2666" y="1006"/>
                </a:lnTo>
                <a:lnTo>
                  <a:pt x="2641" y="1010"/>
                </a:lnTo>
                <a:lnTo>
                  <a:pt x="2635" y="1008"/>
                </a:lnTo>
                <a:lnTo>
                  <a:pt x="2634" y="1001"/>
                </a:lnTo>
                <a:lnTo>
                  <a:pt x="2634" y="986"/>
                </a:lnTo>
                <a:lnTo>
                  <a:pt x="2635" y="984"/>
                </a:lnTo>
                <a:lnTo>
                  <a:pt x="2639" y="997"/>
                </a:lnTo>
                <a:lnTo>
                  <a:pt x="2643" y="1000"/>
                </a:lnTo>
                <a:lnTo>
                  <a:pt x="2647" y="1000"/>
                </a:lnTo>
                <a:lnTo>
                  <a:pt x="2662" y="991"/>
                </a:lnTo>
                <a:lnTo>
                  <a:pt x="2666" y="993"/>
                </a:lnTo>
                <a:lnTo>
                  <a:pt x="2666" y="989"/>
                </a:lnTo>
                <a:lnTo>
                  <a:pt x="2672" y="991"/>
                </a:lnTo>
                <a:lnTo>
                  <a:pt x="2678" y="991"/>
                </a:lnTo>
                <a:lnTo>
                  <a:pt x="2682" y="999"/>
                </a:lnTo>
                <a:lnTo>
                  <a:pt x="2682" y="997"/>
                </a:lnTo>
                <a:lnTo>
                  <a:pt x="2679" y="990"/>
                </a:lnTo>
                <a:lnTo>
                  <a:pt x="2677" y="984"/>
                </a:lnTo>
                <a:lnTo>
                  <a:pt x="2674" y="975"/>
                </a:lnTo>
                <a:lnTo>
                  <a:pt x="2673" y="973"/>
                </a:lnTo>
                <a:lnTo>
                  <a:pt x="2676" y="957"/>
                </a:lnTo>
                <a:lnTo>
                  <a:pt x="2674" y="943"/>
                </a:lnTo>
                <a:lnTo>
                  <a:pt x="2657" y="938"/>
                </a:lnTo>
                <a:lnTo>
                  <a:pt x="2655" y="940"/>
                </a:lnTo>
                <a:lnTo>
                  <a:pt x="2654" y="942"/>
                </a:lnTo>
                <a:lnTo>
                  <a:pt x="2647" y="940"/>
                </a:lnTo>
                <a:lnTo>
                  <a:pt x="2643" y="936"/>
                </a:lnTo>
                <a:lnTo>
                  <a:pt x="2643" y="931"/>
                </a:lnTo>
                <a:lnTo>
                  <a:pt x="2652" y="931"/>
                </a:lnTo>
                <a:lnTo>
                  <a:pt x="2657" y="929"/>
                </a:lnTo>
                <a:lnTo>
                  <a:pt x="2656" y="925"/>
                </a:lnTo>
                <a:lnTo>
                  <a:pt x="2651" y="923"/>
                </a:lnTo>
                <a:lnTo>
                  <a:pt x="2649" y="916"/>
                </a:lnTo>
                <a:lnTo>
                  <a:pt x="2649" y="913"/>
                </a:lnTo>
                <a:lnTo>
                  <a:pt x="2654" y="910"/>
                </a:lnTo>
                <a:lnTo>
                  <a:pt x="2657" y="910"/>
                </a:lnTo>
                <a:lnTo>
                  <a:pt x="2654" y="903"/>
                </a:lnTo>
                <a:lnTo>
                  <a:pt x="2649" y="899"/>
                </a:lnTo>
                <a:lnTo>
                  <a:pt x="2647" y="892"/>
                </a:lnTo>
                <a:lnTo>
                  <a:pt x="2647" y="891"/>
                </a:lnTo>
                <a:lnTo>
                  <a:pt x="2651" y="889"/>
                </a:lnTo>
                <a:lnTo>
                  <a:pt x="2654" y="877"/>
                </a:lnTo>
                <a:lnTo>
                  <a:pt x="2654" y="871"/>
                </a:lnTo>
                <a:lnTo>
                  <a:pt x="2647" y="864"/>
                </a:lnTo>
                <a:lnTo>
                  <a:pt x="2635" y="857"/>
                </a:lnTo>
                <a:lnTo>
                  <a:pt x="2625" y="855"/>
                </a:lnTo>
                <a:lnTo>
                  <a:pt x="2616" y="846"/>
                </a:lnTo>
                <a:lnTo>
                  <a:pt x="2598" y="838"/>
                </a:lnTo>
                <a:lnTo>
                  <a:pt x="2597" y="835"/>
                </a:lnTo>
                <a:lnTo>
                  <a:pt x="2597" y="832"/>
                </a:lnTo>
                <a:lnTo>
                  <a:pt x="2600" y="825"/>
                </a:lnTo>
                <a:lnTo>
                  <a:pt x="2604" y="824"/>
                </a:lnTo>
                <a:lnTo>
                  <a:pt x="2604" y="827"/>
                </a:lnTo>
                <a:lnTo>
                  <a:pt x="2601" y="833"/>
                </a:lnTo>
                <a:lnTo>
                  <a:pt x="2603" y="835"/>
                </a:lnTo>
                <a:lnTo>
                  <a:pt x="2611" y="837"/>
                </a:lnTo>
                <a:lnTo>
                  <a:pt x="2622" y="843"/>
                </a:lnTo>
                <a:lnTo>
                  <a:pt x="2628" y="843"/>
                </a:lnTo>
                <a:lnTo>
                  <a:pt x="2631" y="846"/>
                </a:lnTo>
                <a:lnTo>
                  <a:pt x="2639" y="849"/>
                </a:lnTo>
                <a:lnTo>
                  <a:pt x="2644" y="854"/>
                </a:lnTo>
                <a:lnTo>
                  <a:pt x="2651" y="857"/>
                </a:lnTo>
                <a:lnTo>
                  <a:pt x="2646" y="841"/>
                </a:lnTo>
                <a:lnTo>
                  <a:pt x="2640" y="835"/>
                </a:lnTo>
                <a:lnTo>
                  <a:pt x="2645" y="834"/>
                </a:lnTo>
                <a:lnTo>
                  <a:pt x="2645" y="833"/>
                </a:lnTo>
                <a:lnTo>
                  <a:pt x="2643" y="828"/>
                </a:lnTo>
                <a:lnTo>
                  <a:pt x="2641" y="816"/>
                </a:lnTo>
                <a:lnTo>
                  <a:pt x="2644" y="790"/>
                </a:lnTo>
                <a:lnTo>
                  <a:pt x="2641" y="781"/>
                </a:lnTo>
                <a:lnTo>
                  <a:pt x="2649" y="778"/>
                </a:lnTo>
                <a:lnTo>
                  <a:pt x="2662" y="767"/>
                </a:lnTo>
                <a:lnTo>
                  <a:pt x="2666" y="760"/>
                </a:lnTo>
                <a:lnTo>
                  <a:pt x="2668" y="755"/>
                </a:lnTo>
                <a:lnTo>
                  <a:pt x="2671" y="755"/>
                </a:lnTo>
                <a:lnTo>
                  <a:pt x="2673" y="758"/>
                </a:lnTo>
                <a:lnTo>
                  <a:pt x="2674" y="760"/>
                </a:lnTo>
                <a:lnTo>
                  <a:pt x="2672" y="767"/>
                </a:lnTo>
                <a:lnTo>
                  <a:pt x="2670" y="770"/>
                </a:lnTo>
                <a:lnTo>
                  <a:pt x="2665" y="773"/>
                </a:lnTo>
                <a:lnTo>
                  <a:pt x="2661" y="778"/>
                </a:lnTo>
                <a:lnTo>
                  <a:pt x="2661" y="782"/>
                </a:lnTo>
                <a:lnTo>
                  <a:pt x="2663" y="789"/>
                </a:lnTo>
                <a:lnTo>
                  <a:pt x="2662" y="792"/>
                </a:lnTo>
                <a:lnTo>
                  <a:pt x="2655" y="801"/>
                </a:lnTo>
                <a:lnTo>
                  <a:pt x="2656" y="803"/>
                </a:lnTo>
                <a:lnTo>
                  <a:pt x="2662" y="803"/>
                </a:lnTo>
                <a:lnTo>
                  <a:pt x="2663" y="806"/>
                </a:lnTo>
                <a:lnTo>
                  <a:pt x="2663" y="812"/>
                </a:lnTo>
                <a:lnTo>
                  <a:pt x="2663" y="821"/>
                </a:lnTo>
                <a:lnTo>
                  <a:pt x="2660" y="823"/>
                </a:lnTo>
                <a:lnTo>
                  <a:pt x="2657" y="827"/>
                </a:lnTo>
                <a:lnTo>
                  <a:pt x="2656" y="832"/>
                </a:lnTo>
                <a:lnTo>
                  <a:pt x="2657" y="838"/>
                </a:lnTo>
                <a:lnTo>
                  <a:pt x="2663" y="845"/>
                </a:lnTo>
                <a:lnTo>
                  <a:pt x="2672" y="846"/>
                </a:lnTo>
                <a:lnTo>
                  <a:pt x="2676" y="848"/>
                </a:lnTo>
                <a:lnTo>
                  <a:pt x="2681" y="859"/>
                </a:lnTo>
                <a:lnTo>
                  <a:pt x="2682" y="865"/>
                </a:lnTo>
                <a:lnTo>
                  <a:pt x="2683" y="867"/>
                </a:lnTo>
                <a:lnTo>
                  <a:pt x="2688" y="870"/>
                </a:lnTo>
                <a:lnTo>
                  <a:pt x="2687" y="876"/>
                </a:lnTo>
                <a:lnTo>
                  <a:pt x="2682" y="877"/>
                </a:lnTo>
                <a:lnTo>
                  <a:pt x="2679" y="881"/>
                </a:lnTo>
                <a:lnTo>
                  <a:pt x="2671" y="903"/>
                </a:lnTo>
                <a:lnTo>
                  <a:pt x="2671" y="911"/>
                </a:lnTo>
                <a:lnTo>
                  <a:pt x="2672" y="923"/>
                </a:lnTo>
                <a:lnTo>
                  <a:pt x="2674" y="925"/>
                </a:lnTo>
                <a:lnTo>
                  <a:pt x="2679" y="924"/>
                </a:lnTo>
                <a:lnTo>
                  <a:pt x="2683" y="921"/>
                </a:lnTo>
                <a:lnTo>
                  <a:pt x="2686" y="916"/>
                </a:lnTo>
                <a:lnTo>
                  <a:pt x="2693" y="892"/>
                </a:lnTo>
                <a:lnTo>
                  <a:pt x="2709" y="862"/>
                </a:lnTo>
                <a:lnTo>
                  <a:pt x="2709" y="854"/>
                </a:lnTo>
                <a:lnTo>
                  <a:pt x="2717" y="843"/>
                </a:lnTo>
                <a:lnTo>
                  <a:pt x="2720" y="834"/>
                </a:lnTo>
                <a:lnTo>
                  <a:pt x="2722" y="828"/>
                </a:lnTo>
                <a:lnTo>
                  <a:pt x="2717" y="811"/>
                </a:lnTo>
                <a:lnTo>
                  <a:pt x="2708" y="796"/>
                </a:lnTo>
                <a:lnTo>
                  <a:pt x="2694" y="771"/>
                </a:lnTo>
                <a:lnTo>
                  <a:pt x="2692" y="763"/>
                </a:lnTo>
                <a:lnTo>
                  <a:pt x="2694" y="757"/>
                </a:lnTo>
                <a:lnTo>
                  <a:pt x="2700" y="764"/>
                </a:lnTo>
                <a:lnTo>
                  <a:pt x="2708" y="773"/>
                </a:lnTo>
                <a:lnTo>
                  <a:pt x="2715" y="775"/>
                </a:lnTo>
                <a:lnTo>
                  <a:pt x="2721" y="780"/>
                </a:lnTo>
                <a:lnTo>
                  <a:pt x="2732" y="781"/>
                </a:lnTo>
                <a:lnTo>
                  <a:pt x="2731" y="795"/>
                </a:lnTo>
                <a:lnTo>
                  <a:pt x="2732" y="797"/>
                </a:lnTo>
                <a:lnTo>
                  <a:pt x="2740" y="790"/>
                </a:lnTo>
                <a:lnTo>
                  <a:pt x="2751" y="773"/>
                </a:lnTo>
                <a:lnTo>
                  <a:pt x="2758" y="765"/>
                </a:lnTo>
                <a:lnTo>
                  <a:pt x="2762" y="759"/>
                </a:lnTo>
                <a:lnTo>
                  <a:pt x="2762" y="754"/>
                </a:lnTo>
                <a:lnTo>
                  <a:pt x="2767" y="752"/>
                </a:lnTo>
                <a:lnTo>
                  <a:pt x="2769" y="749"/>
                </a:lnTo>
                <a:lnTo>
                  <a:pt x="2773" y="730"/>
                </a:lnTo>
                <a:lnTo>
                  <a:pt x="2774" y="727"/>
                </a:lnTo>
                <a:lnTo>
                  <a:pt x="2776" y="728"/>
                </a:lnTo>
                <a:lnTo>
                  <a:pt x="2779" y="727"/>
                </a:lnTo>
                <a:lnTo>
                  <a:pt x="2783" y="712"/>
                </a:lnTo>
                <a:lnTo>
                  <a:pt x="2784" y="708"/>
                </a:lnTo>
                <a:lnTo>
                  <a:pt x="2781" y="703"/>
                </a:lnTo>
                <a:lnTo>
                  <a:pt x="2776" y="697"/>
                </a:lnTo>
                <a:lnTo>
                  <a:pt x="2769" y="693"/>
                </a:lnTo>
                <a:lnTo>
                  <a:pt x="2769" y="690"/>
                </a:lnTo>
                <a:lnTo>
                  <a:pt x="2769" y="687"/>
                </a:lnTo>
                <a:lnTo>
                  <a:pt x="2773" y="678"/>
                </a:lnTo>
                <a:lnTo>
                  <a:pt x="2775" y="674"/>
                </a:lnTo>
                <a:lnTo>
                  <a:pt x="2785" y="662"/>
                </a:lnTo>
                <a:lnTo>
                  <a:pt x="2790" y="662"/>
                </a:lnTo>
                <a:lnTo>
                  <a:pt x="2796" y="652"/>
                </a:lnTo>
                <a:lnTo>
                  <a:pt x="2807" y="650"/>
                </a:lnTo>
                <a:lnTo>
                  <a:pt x="2819" y="644"/>
                </a:lnTo>
                <a:lnTo>
                  <a:pt x="2830" y="641"/>
                </a:lnTo>
                <a:lnTo>
                  <a:pt x="2835" y="635"/>
                </a:lnTo>
                <a:lnTo>
                  <a:pt x="2843" y="631"/>
                </a:lnTo>
                <a:lnTo>
                  <a:pt x="2856" y="634"/>
                </a:lnTo>
                <a:lnTo>
                  <a:pt x="2869" y="631"/>
                </a:lnTo>
                <a:lnTo>
                  <a:pt x="2894" y="630"/>
                </a:lnTo>
                <a:lnTo>
                  <a:pt x="2913" y="625"/>
                </a:lnTo>
                <a:lnTo>
                  <a:pt x="2918" y="623"/>
                </a:lnTo>
                <a:lnTo>
                  <a:pt x="2923" y="619"/>
                </a:lnTo>
                <a:lnTo>
                  <a:pt x="2929" y="604"/>
                </a:lnTo>
                <a:lnTo>
                  <a:pt x="2931" y="602"/>
                </a:lnTo>
                <a:lnTo>
                  <a:pt x="2936" y="604"/>
                </a:lnTo>
                <a:lnTo>
                  <a:pt x="2937" y="614"/>
                </a:lnTo>
                <a:lnTo>
                  <a:pt x="2941" y="614"/>
                </a:lnTo>
                <a:lnTo>
                  <a:pt x="2948" y="613"/>
                </a:lnTo>
                <a:lnTo>
                  <a:pt x="2963" y="604"/>
                </a:lnTo>
                <a:lnTo>
                  <a:pt x="2967" y="604"/>
                </a:lnTo>
                <a:lnTo>
                  <a:pt x="2969" y="612"/>
                </a:lnTo>
                <a:lnTo>
                  <a:pt x="2974" y="613"/>
                </a:lnTo>
                <a:lnTo>
                  <a:pt x="2987" y="608"/>
                </a:lnTo>
                <a:lnTo>
                  <a:pt x="2993" y="609"/>
                </a:lnTo>
                <a:lnTo>
                  <a:pt x="3004" y="602"/>
                </a:lnTo>
                <a:lnTo>
                  <a:pt x="3006" y="599"/>
                </a:lnTo>
                <a:lnTo>
                  <a:pt x="3004" y="586"/>
                </a:lnTo>
                <a:lnTo>
                  <a:pt x="3002" y="583"/>
                </a:lnTo>
                <a:lnTo>
                  <a:pt x="3000" y="583"/>
                </a:lnTo>
                <a:lnTo>
                  <a:pt x="3000" y="596"/>
                </a:lnTo>
                <a:lnTo>
                  <a:pt x="2999" y="599"/>
                </a:lnTo>
                <a:lnTo>
                  <a:pt x="2991" y="602"/>
                </a:lnTo>
                <a:lnTo>
                  <a:pt x="2982" y="599"/>
                </a:lnTo>
                <a:lnTo>
                  <a:pt x="2972" y="593"/>
                </a:lnTo>
                <a:lnTo>
                  <a:pt x="2967" y="582"/>
                </a:lnTo>
                <a:lnTo>
                  <a:pt x="2963" y="580"/>
                </a:lnTo>
                <a:lnTo>
                  <a:pt x="2962" y="569"/>
                </a:lnTo>
                <a:lnTo>
                  <a:pt x="2957" y="564"/>
                </a:lnTo>
                <a:lnTo>
                  <a:pt x="2948" y="559"/>
                </a:lnTo>
                <a:lnTo>
                  <a:pt x="2947" y="558"/>
                </a:lnTo>
                <a:lnTo>
                  <a:pt x="2947" y="552"/>
                </a:lnTo>
                <a:lnTo>
                  <a:pt x="2950" y="548"/>
                </a:lnTo>
                <a:lnTo>
                  <a:pt x="2953" y="547"/>
                </a:lnTo>
                <a:lnTo>
                  <a:pt x="2957" y="538"/>
                </a:lnTo>
                <a:lnTo>
                  <a:pt x="2962" y="536"/>
                </a:lnTo>
                <a:lnTo>
                  <a:pt x="2957" y="528"/>
                </a:lnTo>
                <a:lnTo>
                  <a:pt x="2951" y="515"/>
                </a:lnTo>
                <a:lnTo>
                  <a:pt x="2956" y="500"/>
                </a:lnTo>
                <a:lnTo>
                  <a:pt x="2971" y="488"/>
                </a:lnTo>
                <a:lnTo>
                  <a:pt x="2982" y="470"/>
                </a:lnTo>
                <a:lnTo>
                  <a:pt x="2987" y="466"/>
                </a:lnTo>
                <a:lnTo>
                  <a:pt x="2989" y="455"/>
                </a:lnTo>
                <a:lnTo>
                  <a:pt x="2996" y="446"/>
                </a:lnTo>
                <a:lnTo>
                  <a:pt x="3005" y="442"/>
                </a:lnTo>
                <a:lnTo>
                  <a:pt x="3009" y="443"/>
                </a:lnTo>
                <a:lnTo>
                  <a:pt x="3011" y="451"/>
                </a:lnTo>
                <a:lnTo>
                  <a:pt x="3014" y="451"/>
                </a:lnTo>
                <a:lnTo>
                  <a:pt x="3017" y="447"/>
                </a:lnTo>
                <a:lnTo>
                  <a:pt x="3020" y="437"/>
                </a:lnTo>
                <a:lnTo>
                  <a:pt x="3022" y="437"/>
                </a:lnTo>
                <a:lnTo>
                  <a:pt x="3025" y="441"/>
                </a:lnTo>
                <a:lnTo>
                  <a:pt x="3027" y="441"/>
                </a:lnTo>
                <a:lnTo>
                  <a:pt x="3032" y="440"/>
                </a:lnTo>
                <a:lnTo>
                  <a:pt x="3036" y="432"/>
                </a:lnTo>
                <a:lnTo>
                  <a:pt x="3039" y="429"/>
                </a:lnTo>
                <a:lnTo>
                  <a:pt x="3045" y="431"/>
                </a:lnTo>
                <a:lnTo>
                  <a:pt x="3048" y="430"/>
                </a:lnTo>
                <a:lnTo>
                  <a:pt x="3053" y="421"/>
                </a:lnTo>
                <a:lnTo>
                  <a:pt x="3054" y="414"/>
                </a:lnTo>
                <a:lnTo>
                  <a:pt x="3058" y="408"/>
                </a:lnTo>
                <a:lnTo>
                  <a:pt x="3059" y="398"/>
                </a:lnTo>
                <a:lnTo>
                  <a:pt x="3065" y="393"/>
                </a:lnTo>
                <a:lnTo>
                  <a:pt x="3068" y="392"/>
                </a:lnTo>
                <a:lnTo>
                  <a:pt x="3070" y="393"/>
                </a:lnTo>
                <a:lnTo>
                  <a:pt x="3071" y="400"/>
                </a:lnTo>
                <a:lnTo>
                  <a:pt x="3072" y="405"/>
                </a:lnTo>
                <a:lnTo>
                  <a:pt x="3077" y="407"/>
                </a:lnTo>
                <a:lnTo>
                  <a:pt x="3082" y="404"/>
                </a:lnTo>
                <a:lnTo>
                  <a:pt x="3092" y="412"/>
                </a:lnTo>
                <a:lnTo>
                  <a:pt x="3097" y="410"/>
                </a:lnTo>
                <a:lnTo>
                  <a:pt x="3100" y="405"/>
                </a:lnTo>
                <a:lnTo>
                  <a:pt x="3107" y="399"/>
                </a:lnTo>
                <a:lnTo>
                  <a:pt x="3112" y="399"/>
                </a:lnTo>
                <a:lnTo>
                  <a:pt x="3118" y="396"/>
                </a:lnTo>
                <a:lnTo>
                  <a:pt x="3120" y="389"/>
                </a:lnTo>
                <a:lnTo>
                  <a:pt x="3133" y="388"/>
                </a:lnTo>
                <a:lnTo>
                  <a:pt x="3136" y="387"/>
                </a:lnTo>
                <a:lnTo>
                  <a:pt x="3141" y="383"/>
                </a:lnTo>
                <a:lnTo>
                  <a:pt x="3147" y="383"/>
                </a:lnTo>
                <a:lnTo>
                  <a:pt x="3151" y="380"/>
                </a:lnTo>
                <a:lnTo>
                  <a:pt x="3158" y="380"/>
                </a:lnTo>
                <a:lnTo>
                  <a:pt x="3165" y="375"/>
                </a:lnTo>
                <a:lnTo>
                  <a:pt x="3166" y="370"/>
                </a:lnTo>
                <a:lnTo>
                  <a:pt x="3165" y="365"/>
                </a:lnTo>
                <a:close/>
              </a:path>
            </a:pathLst>
          </a:custGeom>
          <a:solidFill>
            <a:schemeClr val="accent4"/>
          </a:solidFill>
          <a:ln w="63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2" name="Freeform 54"/>
          <p:cNvSpPr>
            <a:spLocks noChangeAspect="1"/>
          </p:cNvSpPr>
          <p:nvPr/>
        </p:nvSpPr>
        <p:spPr bwMode="gray">
          <a:xfrm>
            <a:off x="5181265" y="147249"/>
            <a:ext cx="2721690" cy="2335755"/>
          </a:xfrm>
          <a:custGeom>
            <a:avLst/>
            <a:gdLst/>
            <a:ahLst/>
            <a:cxnLst>
              <a:cxn ang="0">
                <a:pos x="80" y="633"/>
              </a:cxn>
              <a:cxn ang="0">
                <a:pos x="198" y="560"/>
              </a:cxn>
              <a:cxn ang="0">
                <a:pos x="357" y="522"/>
              </a:cxn>
              <a:cxn ang="0">
                <a:pos x="497" y="418"/>
              </a:cxn>
              <a:cxn ang="0">
                <a:pos x="533" y="330"/>
              </a:cxn>
              <a:cxn ang="0">
                <a:pos x="566" y="326"/>
              </a:cxn>
              <a:cxn ang="0">
                <a:pos x="634" y="262"/>
              </a:cxn>
              <a:cxn ang="0">
                <a:pos x="688" y="222"/>
              </a:cxn>
              <a:cxn ang="0">
                <a:pos x="739" y="187"/>
              </a:cxn>
              <a:cxn ang="0">
                <a:pos x="818" y="257"/>
              </a:cxn>
              <a:cxn ang="0">
                <a:pos x="898" y="254"/>
              </a:cxn>
              <a:cxn ang="0">
                <a:pos x="921" y="160"/>
              </a:cxn>
              <a:cxn ang="0">
                <a:pos x="974" y="108"/>
              </a:cxn>
              <a:cxn ang="0">
                <a:pos x="1045" y="48"/>
              </a:cxn>
              <a:cxn ang="0">
                <a:pos x="1044" y="29"/>
              </a:cxn>
              <a:cxn ang="0">
                <a:pos x="1116" y="65"/>
              </a:cxn>
              <a:cxn ang="0">
                <a:pos x="1205" y="90"/>
              </a:cxn>
              <a:cxn ang="0">
                <a:pos x="1264" y="90"/>
              </a:cxn>
              <a:cxn ang="0">
                <a:pos x="1279" y="118"/>
              </a:cxn>
              <a:cxn ang="0">
                <a:pos x="1243" y="165"/>
              </a:cxn>
              <a:cxn ang="0">
                <a:pos x="1269" y="264"/>
              </a:cxn>
              <a:cxn ang="0">
                <a:pos x="1384" y="339"/>
              </a:cxn>
              <a:cxn ang="0">
                <a:pos x="1553" y="270"/>
              </a:cxn>
              <a:cxn ang="0">
                <a:pos x="1575" y="72"/>
              </a:cxn>
              <a:cxn ang="0">
                <a:pos x="1623" y="17"/>
              </a:cxn>
              <a:cxn ang="0">
                <a:pos x="1667" y="171"/>
              </a:cxn>
              <a:cxn ang="0">
                <a:pos x="1761" y="252"/>
              </a:cxn>
              <a:cxn ang="0">
                <a:pos x="1806" y="416"/>
              </a:cxn>
              <a:cxn ang="0">
                <a:pos x="1851" y="485"/>
              </a:cxn>
              <a:cxn ang="0">
                <a:pos x="1954" y="540"/>
              </a:cxn>
              <a:cxn ang="0">
                <a:pos x="1994" y="645"/>
              </a:cxn>
              <a:cxn ang="0">
                <a:pos x="2054" y="661"/>
              </a:cxn>
              <a:cxn ang="0">
                <a:pos x="2132" y="791"/>
              </a:cxn>
              <a:cxn ang="0">
                <a:pos x="2191" y="911"/>
              </a:cxn>
              <a:cxn ang="0">
                <a:pos x="2206" y="1090"/>
              </a:cxn>
              <a:cxn ang="0">
                <a:pos x="2158" y="1285"/>
              </a:cxn>
              <a:cxn ang="0">
                <a:pos x="2089" y="1365"/>
              </a:cxn>
              <a:cxn ang="0">
                <a:pos x="2034" y="1506"/>
              </a:cxn>
              <a:cxn ang="0">
                <a:pos x="2008" y="1625"/>
              </a:cxn>
              <a:cxn ang="0">
                <a:pos x="1823" y="1705"/>
              </a:cxn>
              <a:cxn ang="0">
                <a:pos x="1785" y="1704"/>
              </a:cxn>
              <a:cxn ang="0">
                <a:pos x="1715" y="1661"/>
              </a:cxn>
              <a:cxn ang="0">
                <a:pos x="1572" y="1674"/>
              </a:cxn>
              <a:cxn ang="0">
                <a:pos x="1453" y="1530"/>
              </a:cxn>
              <a:cxn ang="0">
                <a:pos x="1376" y="1406"/>
              </a:cxn>
              <a:cxn ang="0">
                <a:pos x="1330" y="1443"/>
              </a:cxn>
              <a:cxn ang="0">
                <a:pos x="1358" y="1317"/>
              </a:cxn>
              <a:cxn ang="0">
                <a:pos x="1302" y="1370"/>
              </a:cxn>
              <a:cxn ang="0">
                <a:pos x="1220" y="1433"/>
              </a:cxn>
              <a:cxn ang="0">
                <a:pos x="1177" y="1335"/>
              </a:cxn>
              <a:cxn ang="0">
                <a:pos x="1062" y="1253"/>
              </a:cxn>
              <a:cxn ang="0">
                <a:pos x="779" y="1270"/>
              </a:cxn>
              <a:cxn ang="0">
                <a:pos x="587" y="1354"/>
              </a:cxn>
              <a:cxn ang="0">
                <a:pos x="419" y="1379"/>
              </a:cxn>
              <a:cxn ang="0">
                <a:pos x="271" y="1452"/>
              </a:cxn>
              <a:cxn ang="0">
                <a:pos x="130" y="1405"/>
              </a:cxn>
              <a:cxn ang="0">
                <a:pos x="142" y="1286"/>
              </a:cxn>
              <a:cxn ang="0">
                <a:pos x="66" y="1024"/>
              </a:cxn>
              <a:cxn ang="0">
                <a:pos x="12" y="897"/>
              </a:cxn>
              <a:cxn ang="0">
                <a:pos x="35" y="884"/>
              </a:cxn>
              <a:cxn ang="0">
                <a:pos x="8" y="758"/>
              </a:cxn>
            </a:cxnLst>
            <a:rect l="0" t="0" r="r" b="b"/>
            <a:pathLst>
              <a:path w="2217" h="1736">
                <a:moveTo>
                  <a:pt x="43" y="634"/>
                </a:moveTo>
                <a:lnTo>
                  <a:pt x="49" y="629"/>
                </a:lnTo>
                <a:lnTo>
                  <a:pt x="48" y="645"/>
                </a:lnTo>
                <a:lnTo>
                  <a:pt x="48" y="647"/>
                </a:lnTo>
                <a:lnTo>
                  <a:pt x="45" y="651"/>
                </a:lnTo>
                <a:lnTo>
                  <a:pt x="44" y="656"/>
                </a:lnTo>
                <a:lnTo>
                  <a:pt x="48" y="658"/>
                </a:lnTo>
                <a:lnTo>
                  <a:pt x="46" y="666"/>
                </a:lnTo>
                <a:lnTo>
                  <a:pt x="45" y="671"/>
                </a:lnTo>
                <a:lnTo>
                  <a:pt x="50" y="673"/>
                </a:lnTo>
                <a:lnTo>
                  <a:pt x="59" y="666"/>
                </a:lnTo>
                <a:lnTo>
                  <a:pt x="62" y="652"/>
                </a:lnTo>
                <a:lnTo>
                  <a:pt x="72" y="636"/>
                </a:lnTo>
                <a:lnTo>
                  <a:pt x="80" y="633"/>
                </a:lnTo>
                <a:lnTo>
                  <a:pt x="87" y="628"/>
                </a:lnTo>
                <a:lnTo>
                  <a:pt x="94" y="626"/>
                </a:lnTo>
                <a:lnTo>
                  <a:pt x="102" y="620"/>
                </a:lnTo>
                <a:lnTo>
                  <a:pt x="120" y="617"/>
                </a:lnTo>
                <a:lnTo>
                  <a:pt x="125" y="608"/>
                </a:lnTo>
                <a:lnTo>
                  <a:pt x="132" y="601"/>
                </a:lnTo>
                <a:lnTo>
                  <a:pt x="140" y="596"/>
                </a:lnTo>
                <a:lnTo>
                  <a:pt x="146" y="586"/>
                </a:lnTo>
                <a:lnTo>
                  <a:pt x="161" y="580"/>
                </a:lnTo>
                <a:lnTo>
                  <a:pt x="167" y="575"/>
                </a:lnTo>
                <a:lnTo>
                  <a:pt x="174" y="571"/>
                </a:lnTo>
                <a:lnTo>
                  <a:pt x="191" y="559"/>
                </a:lnTo>
                <a:lnTo>
                  <a:pt x="195" y="558"/>
                </a:lnTo>
                <a:lnTo>
                  <a:pt x="198" y="560"/>
                </a:lnTo>
                <a:lnTo>
                  <a:pt x="214" y="561"/>
                </a:lnTo>
                <a:lnTo>
                  <a:pt x="222" y="564"/>
                </a:lnTo>
                <a:lnTo>
                  <a:pt x="232" y="565"/>
                </a:lnTo>
                <a:lnTo>
                  <a:pt x="241" y="564"/>
                </a:lnTo>
                <a:lnTo>
                  <a:pt x="249" y="561"/>
                </a:lnTo>
                <a:lnTo>
                  <a:pt x="260" y="553"/>
                </a:lnTo>
                <a:lnTo>
                  <a:pt x="270" y="547"/>
                </a:lnTo>
                <a:lnTo>
                  <a:pt x="280" y="544"/>
                </a:lnTo>
                <a:lnTo>
                  <a:pt x="291" y="544"/>
                </a:lnTo>
                <a:lnTo>
                  <a:pt x="301" y="542"/>
                </a:lnTo>
                <a:lnTo>
                  <a:pt x="322" y="522"/>
                </a:lnTo>
                <a:lnTo>
                  <a:pt x="335" y="522"/>
                </a:lnTo>
                <a:lnTo>
                  <a:pt x="345" y="527"/>
                </a:lnTo>
                <a:lnTo>
                  <a:pt x="357" y="522"/>
                </a:lnTo>
                <a:lnTo>
                  <a:pt x="370" y="522"/>
                </a:lnTo>
                <a:lnTo>
                  <a:pt x="378" y="520"/>
                </a:lnTo>
                <a:lnTo>
                  <a:pt x="388" y="515"/>
                </a:lnTo>
                <a:lnTo>
                  <a:pt x="413" y="510"/>
                </a:lnTo>
                <a:lnTo>
                  <a:pt x="424" y="504"/>
                </a:lnTo>
                <a:lnTo>
                  <a:pt x="432" y="499"/>
                </a:lnTo>
                <a:lnTo>
                  <a:pt x="454" y="478"/>
                </a:lnTo>
                <a:lnTo>
                  <a:pt x="458" y="470"/>
                </a:lnTo>
                <a:lnTo>
                  <a:pt x="459" y="461"/>
                </a:lnTo>
                <a:lnTo>
                  <a:pt x="467" y="450"/>
                </a:lnTo>
                <a:lnTo>
                  <a:pt x="469" y="445"/>
                </a:lnTo>
                <a:lnTo>
                  <a:pt x="469" y="439"/>
                </a:lnTo>
                <a:lnTo>
                  <a:pt x="476" y="440"/>
                </a:lnTo>
                <a:lnTo>
                  <a:pt x="497" y="418"/>
                </a:lnTo>
                <a:lnTo>
                  <a:pt x="500" y="413"/>
                </a:lnTo>
                <a:lnTo>
                  <a:pt x="497" y="410"/>
                </a:lnTo>
                <a:lnTo>
                  <a:pt x="490" y="381"/>
                </a:lnTo>
                <a:lnTo>
                  <a:pt x="491" y="369"/>
                </a:lnTo>
                <a:lnTo>
                  <a:pt x="499" y="355"/>
                </a:lnTo>
                <a:lnTo>
                  <a:pt x="502" y="353"/>
                </a:lnTo>
                <a:lnTo>
                  <a:pt x="508" y="353"/>
                </a:lnTo>
                <a:lnTo>
                  <a:pt x="512" y="345"/>
                </a:lnTo>
                <a:lnTo>
                  <a:pt x="521" y="338"/>
                </a:lnTo>
                <a:lnTo>
                  <a:pt x="524" y="338"/>
                </a:lnTo>
                <a:lnTo>
                  <a:pt x="523" y="333"/>
                </a:lnTo>
                <a:lnTo>
                  <a:pt x="528" y="322"/>
                </a:lnTo>
                <a:lnTo>
                  <a:pt x="530" y="321"/>
                </a:lnTo>
                <a:lnTo>
                  <a:pt x="533" y="330"/>
                </a:lnTo>
                <a:lnTo>
                  <a:pt x="537" y="337"/>
                </a:lnTo>
                <a:lnTo>
                  <a:pt x="543" y="353"/>
                </a:lnTo>
                <a:lnTo>
                  <a:pt x="549" y="365"/>
                </a:lnTo>
                <a:lnTo>
                  <a:pt x="555" y="372"/>
                </a:lnTo>
                <a:lnTo>
                  <a:pt x="560" y="381"/>
                </a:lnTo>
                <a:lnTo>
                  <a:pt x="564" y="386"/>
                </a:lnTo>
                <a:lnTo>
                  <a:pt x="569" y="375"/>
                </a:lnTo>
                <a:lnTo>
                  <a:pt x="569" y="360"/>
                </a:lnTo>
                <a:lnTo>
                  <a:pt x="571" y="360"/>
                </a:lnTo>
                <a:lnTo>
                  <a:pt x="578" y="359"/>
                </a:lnTo>
                <a:lnTo>
                  <a:pt x="576" y="346"/>
                </a:lnTo>
                <a:lnTo>
                  <a:pt x="570" y="335"/>
                </a:lnTo>
                <a:lnTo>
                  <a:pt x="564" y="330"/>
                </a:lnTo>
                <a:lnTo>
                  <a:pt x="566" y="326"/>
                </a:lnTo>
                <a:lnTo>
                  <a:pt x="565" y="310"/>
                </a:lnTo>
                <a:lnTo>
                  <a:pt x="570" y="305"/>
                </a:lnTo>
                <a:lnTo>
                  <a:pt x="580" y="310"/>
                </a:lnTo>
                <a:lnTo>
                  <a:pt x="588" y="308"/>
                </a:lnTo>
                <a:lnTo>
                  <a:pt x="601" y="324"/>
                </a:lnTo>
                <a:lnTo>
                  <a:pt x="618" y="327"/>
                </a:lnTo>
                <a:lnTo>
                  <a:pt x="619" y="319"/>
                </a:lnTo>
                <a:lnTo>
                  <a:pt x="610" y="316"/>
                </a:lnTo>
                <a:lnTo>
                  <a:pt x="613" y="303"/>
                </a:lnTo>
                <a:lnTo>
                  <a:pt x="623" y="294"/>
                </a:lnTo>
                <a:lnTo>
                  <a:pt x="625" y="287"/>
                </a:lnTo>
                <a:lnTo>
                  <a:pt x="620" y="270"/>
                </a:lnTo>
                <a:lnTo>
                  <a:pt x="625" y="264"/>
                </a:lnTo>
                <a:lnTo>
                  <a:pt x="634" y="262"/>
                </a:lnTo>
                <a:lnTo>
                  <a:pt x="645" y="268"/>
                </a:lnTo>
                <a:lnTo>
                  <a:pt x="647" y="265"/>
                </a:lnTo>
                <a:lnTo>
                  <a:pt x="641" y="253"/>
                </a:lnTo>
                <a:lnTo>
                  <a:pt x="642" y="247"/>
                </a:lnTo>
                <a:lnTo>
                  <a:pt x="646" y="242"/>
                </a:lnTo>
                <a:lnTo>
                  <a:pt x="663" y="248"/>
                </a:lnTo>
                <a:lnTo>
                  <a:pt x="663" y="243"/>
                </a:lnTo>
                <a:lnTo>
                  <a:pt x="657" y="233"/>
                </a:lnTo>
                <a:lnTo>
                  <a:pt x="657" y="221"/>
                </a:lnTo>
                <a:lnTo>
                  <a:pt x="666" y="217"/>
                </a:lnTo>
                <a:lnTo>
                  <a:pt x="671" y="217"/>
                </a:lnTo>
                <a:lnTo>
                  <a:pt x="677" y="215"/>
                </a:lnTo>
                <a:lnTo>
                  <a:pt x="687" y="214"/>
                </a:lnTo>
                <a:lnTo>
                  <a:pt x="688" y="222"/>
                </a:lnTo>
                <a:lnTo>
                  <a:pt x="693" y="220"/>
                </a:lnTo>
                <a:lnTo>
                  <a:pt x="700" y="214"/>
                </a:lnTo>
                <a:lnTo>
                  <a:pt x="705" y="201"/>
                </a:lnTo>
                <a:lnTo>
                  <a:pt x="705" y="197"/>
                </a:lnTo>
                <a:lnTo>
                  <a:pt x="699" y="189"/>
                </a:lnTo>
                <a:lnTo>
                  <a:pt x="702" y="183"/>
                </a:lnTo>
                <a:lnTo>
                  <a:pt x="707" y="189"/>
                </a:lnTo>
                <a:lnTo>
                  <a:pt x="709" y="198"/>
                </a:lnTo>
                <a:lnTo>
                  <a:pt x="715" y="194"/>
                </a:lnTo>
                <a:lnTo>
                  <a:pt x="718" y="188"/>
                </a:lnTo>
                <a:lnTo>
                  <a:pt x="721" y="189"/>
                </a:lnTo>
                <a:lnTo>
                  <a:pt x="722" y="194"/>
                </a:lnTo>
                <a:lnTo>
                  <a:pt x="728" y="193"/>
                </a:lnTo>
                <a:lnTo>
                  <a:pt x="739" y="187"/>
                </a:lnTo>
                <a:lnTo>
                  <a:pt x="743" y="183"/>
                </a:lnTo>
                <a:lnTo>
                  <a:pt x="741" y="176"/>
                </a:lnTo>
                <a:lnTo>
                  <a:pt x="749" y="174"/>
                </a:lnTo>
                <a:lnTo>
                  <a:pt x="753" y="177"/>
                </a:lnTo>
                <a:lnTo>
                  <a:pt x="761" y="181"/>
                </a:lnTo>
                <a:lnTo>
                  <a:pt x="770" y="181"/>
                </a:lnTo>
                <a:lnTo>
                  <a:pt x="780" y="187"/>
                </a:lnTo>
                <a:lnTo>
                  <a:pt x="788" y="193"/>
                </a:lnTo>
                <a:lnTo>
                  <a:pt x="804" y="215"/>
                </a:lnTo>
                <a:lnTo>
                  <a:pt x="818" y="226"/>
                </a:lnTo>
                <a:lnTo>
                  <a:pt x="814" y="242"/>
                </a:lnTo>
                <a:lnTo>
                  <a:pt x="814" y="253"/>
                </a:lnTo>
                <a:lnTo>
                  <a:pt x="815" y="255"/>
                </a:lnTo>
                <a:lnTo>
                  <a:pt x="818" y="257"/>
                </a:lnTo>
                <a:lnTo>
                  <a:pt x="819" y="254"/>
                </a:lnTo>
                <a:lnTo>
                  <a:pt x="822" y="247"/>
                </a:lnTo>
                <a:lnTo>
                  <a:pt x="820" y="243"/>
                </a:lnTo>
                <a:lnTo>
                  <a:pt x="825" y="238"/>
                </a:lnTo>
                <a:lnTo>
                  <a:pt x="829" y="240"/>
                </a:lnTo>
                <a:lnTo>
                  <a:pt x="830" y="237"/>
                </a:lnTo>
                <a:lnTo>
                  <a:pt x="836" y="240"/>
                </a:lnTo>
                <a:lnTo>
                  <a:pt x="836" y="232"/>
                </a:lnTo>
                <a:lnTo>
                  <a:pt x="839" y="231"/>
                </a:lnTo>
                <a:lnTo>
                  <a:pt x="849" y="233"/>
                </a:lnTo>
                <a:lnTo>
                  <a:pt x="862" y="233"/>
                </a:lnTo>
                <a:lnTo>
                  <a:pt x="873" y="232"/>
                </a:lnTo>
                <a:lnTo>
                  <a:pt x="881" y="236"/>
                </a:lnTo>
                <a:lnTo>
                  <a:pt x="898" y="254"/>
                </a:lnTo>
                <a:lnTo>
                  <a:pt x="903" y="253"/>
                </a:lnTo>
                <a:lnTo>
                  <a:pt x="903" y="249"/>
                </a:lnTo>
                <a:lnTo>
                  <a:pt x="899" y="237"/>
                </a:lnTo>
                <a:lnTo>
                  <a:pt x="906" y="233"/>
                </a:lnTo>
                <a:lnTo>
                  <a:pt x="908" y="232"/>
                </a:lnTo>
                <a:lnTo>
                  <a:pt x="894" y="217"/>
                </a:lnTo>
                <a:lnTo>
                  <a:pt x="886" y="205"/>
                </a:lnTo>
                <a:lnTo>
                  <a:pt x="890" y="189"/>
                </a:lnTo>
                <a:lnTo>
                  <a:pt x="893" y="192"/>
                </a:lnTo>
                <a:lnTo>
                  <a:pt x="898" y="189"/>
                </a:lnTo>
                <a:lnTo>
                  <a:pt x="909" y="172"/>
                </a:lnTo>
                <a:lnTo>
                  <a:pt x="909" y="165"/>
                </a:lnTo>
                <a:lnTo>
                  <a:pt x="914" y="158"/>
                </a:lnTo>
                <a:lnTo>
                  <a:pt x="921" y="160"/>
                </a:lnTo>
                <a:lnTo>
                  <a:pt x="931" y="160"/>
                </a:lnTo>
                <a:lnTo>
                  <a:pt x="937" y="154"/>
                </a:lnTo>
                <a:lnTo>
                  <a:pt x="936" y="141"/>
                </a:lnTo>
                <a:lnTo>
                  <a:pt x="929" y="141"/>
                </a:lnTo>
                <a:lnTo>
                  <a:pt x="930" y="135"/>
                </a:lnTo>
                <a:lnTo>
                  <a:pt x="931" y="125"/>
                </a:lnTo>
                <a:lnTo>
                  <a:pt x="935" y="115"/>
                </a:lnTo>
                <a:lnTo>
                  <a:pt x="944" y="113"/>
                </a:lnTo>
                <a:lnTo>
                  <a:pt x="953" y="109"/>
                </a:lnTo>
                <a:lnTo>
                  <a:pt x="954" y="102"/>
                </a:lnTo>
                <a:lnTo>
                  <a:pt x="962" y="103"/>
                </a:lnTo>
                <a:lnTo>
                  <a:pt x="969" y="108"/>
                </a:lnTo>
                <a:lnTo>
                  <a:pt x="973" y="115"/>
                </a:lnTo>
                <a:lnTo>
                  <a:pt x="974" y="108"/>
                </a:lnTo>
                <a:lnTo>
                  <a:pt x="968" y="98"/>
                </a:lnTo>
                <a:lnTo>
                  <a:pt x="971" y="96"/>
                </a:lnTo>
                <a:lnTo>
                  <a:pt x="978" y="88"/>
                </a:lnTo>
                <a:lnTo>
                  <a:pt x="991" y="92"/>
                </a:lnTo>
                <a:lnTo>
                  <a:pt x="992" y="87"/>
                </a:lnTo>
                <a:lnTo>
                  <a:pt x="1003" y="90"/>
                </a:lnTo>
                <a:lnTo>
                  <a:pt x="1016" y="88"/>
                </a:lnTo>
                <a:lnTo>
                  <a:pt x="1026" y="91"/>
                </a:lnTo>
                <a:lnTo>
                  <a:pt x="1034" y="91"/>
                </a:lnTo>
                <a:lnTo>
                  <a:pt x="1054" y="85"/>
                </a:lnTo>
                <a:lnTo>
                  <a:pt x="1062" y="79"/>
                </a:lnTo>
                <a:lnTo>
                  <a:pt x="1062" y="55"/>
                </a:lnTo>
                <a:lnTo>
                  <a:pt x="1056" y="49"/>
                </a:lnTo>
                <a:lnTo>
                  <a:pt x="1045" y="48"/>
                </a:lnTo>
                <a:lnTo>
                  <a:pt x="1038" y="49"/>
                </a:lnTo>
                <a:lnTo>
                  <a:pt x="1030" y="44"/>
                </a:lnTo>
                <a:lnTo>
                  <a:pt x="1026" y="38"/>
                </a:lnTo>
                <a:lnTo>
                  <a:pt x="1017" y="34"/>
                </a:lnTo>
                <a:lnTo>
                  <a:pt x="1017" y="33"/>
                </a:lnTo>
                <a:lnTo>
                  <a:pt x="1021" y="32"/>
                </a:lnTo>
                <a:lnTo>
                  <a:pt x="1024" y="34"/>
                </a:lnTo>
                <a:lnTo>
                  <a:pt x="1027" y="29"/>
                </a:lnTo>
                <a:lnTo>
                  <a:pt x="1029" y="27"/>
                </a:lnTo>
                <a:lnTo>
                  <a:pt x="1032" y="31"/>
                </a:lnTo>
                <a:lnTo>
                  <a:pt x="1035" y="45"/>
                </a:lnTo>
                <a:lnTo>
                  <a:pt x="1039" y="38"/>
                </a:lnTo>
                <a:lnTo>
                  <a:pt x="1039" y="29"/>
                </a:lnTo>
                <a:lnTo>
                  <a:pt x="1044" y="29"/>
                </a:lnTo>
                <a:lnTo>
                  <a:pt x="1046" y="33"/>
                </a:lnTo>
                <a:lnTo>
                  <a:pt x="1051" y="32"/>
                </a:lnTo>
                <a:lnTo>
                  <a:pt x="1055" y="38"/>
                </a:lnTo>
                <a:lnTo>
                  <a:pt x="1059" y="43"/>
                </a:lnTo>
                <a:lnTo>
                  <a:pt x="1067" y="49"/>
                </a:lnTo>
                <a:lnTo>
                  <a:pt x="1070" y="42"/>
                </a:lnTo>
                <a:lnTo>
                  <a:pt x="1075" y="41"/>
                </a:lnTo>
                <a:lnTo>
                  <a:pt x="1080" y="44"/>
                </a:lnTo>
                <a:lnTo>
                  <a:pt x="1082" y="50"/>
                </a:lnTo>
                <a:lnTo>
                  <a:pt x="1089" y="58"/>
                </a:lnTo>
                <a:lnTo>
                  <a:pt x="1104" y="61"/>
                </a:lnTo>
                <a:lnTo>
                  <a:pt x="1108" y="61"/>
                </a:lnTo>
                <a:lnTo>
                  <a:pt x="1113" y="63"/>
                </a:lnTo>
                <a:lnTo>
                  <a:pt x="1116" y="65"/>
                </a:lnTo>
                <a:lnTo>
                  <a:pt x="1123" y="60"/>
                </a:lnTo>
                <a:lnTo>
                  <a:pt x="1126" y="59"/>
                </a:lnTo>
                <a:lnTo>
                  <a:pt x="1126" y="66"/>
                </a:lnTo>
                <a:lnTo>
                  <a:pt x="1131" y="69"/>
                </a:lnTo>
                <a:lnTo>
                  <a:pt x="1141" y="69"/>
                </a:lnTo>
                <a:lnTo>
                  <a:pt x="1151" y="76"/>
                </a:lnTo>
                <a:lnTo>
                  <a:pt x="1159" y="75"/>
                </a:lnTo>
                <a:lnTo>
                  <a:pt x="1167" y="79"/>
                </a:lnTo>
                <a:lnTo>
                  <a:pt x="1177" y="74"/>
                </a:lnTo>
                <a:lnTo>
                  <a:pt x="1179" y="74"/>
                </a:lnTo>
                <a:lnTo>
                  <a:pt x="1184" y="81"/>
                </a:lnTo>
                <a:lnTo>
                  <a:pt x="1195" y="81"/>
                </a:lnTo>
                <a:lnTo>
                  <a:pt x="1200" y="84"/>
                </a:lnTo>
                <a:lnTo>
                  <a:pt x="1205" y="90"/>
                </a:lnTo>
                <a:lnTo>
                  <a:pt x="1216" y="79"/>
                </a:lnTo>
                <a:lnTo>
                  <a:pt x="1221" y="76"/>
                </a:lnTo>
                <a:lnTo>
                  <a:pt x="1225" y="75"/>
                </a:lnTo>
                <a:lnTo>
                  <a:pt x="1234" y="76"/>
                </a:lnTo>
                <a:lnTo>
                  <a:pt x="1244" y="71"/>
                </a:lnTo>
                <a:lnTo>
                  <a:pt x="1238" y="82"/>
                </a:lnTo>
                <a:lnTo>
                  <a:pt x="1241" y="85"/>
                </a:lnTo>
                <a:lnTo>
                  <a:pt x="1243" y="86"/>
                </a:lnTo>
                <a:lnTo>
                  <a:pt x="1248" y="81"/>
                </a:lnTo>
                <a:lnTo>
                  <a:pt x="1249" y="85"/>
                </a:lnTo>
                <a:lnTo>
                  <a:pt x="1248" y="101"/>
                </a:lnTo>
                <a:lnTo>
                  <a:pt x="1249" y="104"/>
                </a:lnTo>
                <a:lnTo>
                  <a:pt x="1259" y="101"/>
                </a:lnTo>
                <a:lnTo>
                  <a:pt x="1264" y="90"/>
                </a:lnTo>
                <a:lnTo>
                  <a:pt x="1263" y="88"/>
                </a:lnTo>
                <a:lnTo>
                  <a:pt x="1264" y="79"/>
                </a:lnTo>
                <a:lnTo>
                  <a:pt x="1274" y="70"/>
                </a:lnTo>
                <a:lnTo>
                  <a:pt x="1276" y="72"/>
                </a:lnTo>
                <a:lnTo>
                  <a:pt x="1279" y="77"/>
                </a:lnTo>
                <a:lnTo>
                  <a:pt x="1280" y="92"/>
                </a:lnTo>
                <a:lnTo>
                  <a:pt x="1288" y="87"/>
                </a:lnTo>
                <a:lnTo>
                  <a:pt x="1295" y="87"/>
                </a:lnTo>
                <a:lnTo>
                  <a:pt x="1299" y="91"/>
                </a:lnTo>
                <a:lnTo>
                  <a:pt x="1297" y="96"/>
                </a:lnTo>
                <a:lnTo>
                  <a:pt x="1293" y="106"/>
                </a:lnTo>
                <a:lnTo>
                  <a:pt x="1287" y="115"/>
                </a:lnTo>
                <a:lnTo>
                  <a:pt x="1284" y="119"/>
                </a:lnTo>
                <a:lnTo>
                  <a:pt x="1279" y="118"/>
                </a:lnTo>
                <a:lnTo>
                  <a:pt x="1277" y="122"/>
                </a:lnTo>
                <a:lnTo>
                  <a:pt x="1284" y="130"/>
                </a:lnTo>
                <a:lnTo>
                  <a:pt x="1276" y="141"/>
                </a:lnTo>
                <a:lnTo>
                  <a:pt x="1272" y="144"/>
                </a:lnTo>
                <a:lnTo>
                  <a:pt x="1264" y="141"/>
                </a:lnTo>
                <a:lnTo>
                  <a:pt x="1263" y="136"/>
                </a:lnTo>
                <a:lnTo>
                  <a:pt x="1258" y="142"/>
                </a:lnTo>
                <a:lnTo>
                  <a:pt x="1259" y="151"/>
                </a:lnTo>
                <a:lnTo>
                  <a:pt x="1261" y="156"/>
                </a:lnTo>
                <a:lnTo>
                  <a:pt x="1258" y="152"/>
                </a:lnTo>
                <a:lnTo>
                  <a:pt x="1253" y="145"/>
                </a:lnTo>
                <a:lnTo>
                  <a:pt x="1248" y="144"/>
                </a:lnTo>
                <a:lnTo>
                  <a:pt x="1247" y="156"/>
                </a:lnTo>
                <a:lnTo>
                  <a:pt x="1243" y="165"/>
                </a:lnTo>
                <a:lnTo>
                  <a:pt x="1243" y="171"/>
                </a:lnTo>
                <a:lnTo>
                  <a:pt x="1253" y="168"/>
                </a:lnTo>
                <a:lnTo>
                  <a:pt x="1248" y="187"/>
                </a:lnTo>
                <a:lnTo>
                  <a:pt x="1248" y="190"/>
                </a:lnTo>
                <a:lnTo>
                  <a:pt x="1238" y="210"/>
                </a:lnTo>
                <a:lnTo>
                  <a:pt x="1234" y="221"/>
                </a:lnTo>
                <a:lnTo>
                  <a:pt x="1232" y="225"/>
                </a:lnTo>
                <a:lnTo>
                  <a:pt x="1228" y="231"/>
                </a:lnTo>
                <a:lnTo>
                  <a:pt x="1228" y="242"/>
                </a:lnTo>
                <a:lnTo>
                  <a:pt x="1234" y="246"/>
                </a:lnTo>
                <a:lnTo>
                  <a:pt x="1238" y="252"/>
                </a:lnTo>
                <a:lnTo>
                  <a:pt x="1245" y="251"/>
                </a:lnTo>
                <a:lnTo>
                  <a:pt x="1254" y="258"/>
                </a:lnTo>
                <a:lnTo>
                  <a:pt x="1269" y="264"/>
                </a:lnTo>
                <a:lnTo>
                  <a:pt x="1271" y="274"/>
                </a:lnTo>
                <a:lnTo>
                  <a:pt x="1275" y="283"/>
                </a:lnTo>
                <a:lnTo>
                  <a:pt x="1275" y="297"/>
                </a:lnTo>
                <a:lnTo>
                  <a:pt x="1285" y="290"/>
                </a:lnTo>
                <a:lnTo>
                  <a:pt x="1307" y="296"/>
                </a:lnTo>
                <a:lnTo>
                  <a:pt x="1320" y="295"/>
                </a:lnTo>
                <a:lnTo>
                  <a:pt x="1324" y="302"/>
                </a:lnTo>
                <a:lnTo>
                  <a:pt x="1335" y="308"/>
                </a:lnTo>
                <a:lnTo>
                  <a:pt x="1345" y="313"/>
                </a:lnTo>
                <a:lnTo>
                  <a:pt x="1355" y="319"/>
                </a:lnTo>
                <a:lnTo>
                  <a:pt x="1361" y="327"/>
                </a:lnTo>
                <a:lnTo>
                  <a:pt x="1370" y="334"/>
                </a:lnTo>
                <a:lnTo>
                  <a:pt x="1377" y="335"/>
                </a:lnTo>
                <a:lnTo>
                  <a:pt x="1384" y="339"/>
                </a:lnTo>
                <a:lnTo>
                  <a:pt x="1411" y="346"/>
                </a:lnTo>
                <a:lnTo>
                  <a:pt x="1421" y="354"/>
                </a:lnTo>
                <a:lnTo>
                  <a:pt x="1425" y="365"/>
                </a:lnTo>
                <a:lnTo>
                  <a:pt x="1430" y="371"/>
                </a:lnTo>
                <a:lnTo>
                  <a:pt x="1460" y="392"/>
                </a:lnTo>
                <a:lnTo>
                  <a:pt x="1475" y="398"/>
                </a:lnTo>
                <a:lnTo>
                  <a:pt x="1487" y="394"/>
                </a:lnTo>
                <a:lnTo>
                  <a:pt x="1498" y="389"/>
                </a:lnTo>
                <a:lnTo>
                  <a:pt x="1516" y="384"/>
                </a:lnTo>
                <a:lnTo>
                  <a:pt x="1521" y="377"/>
                </a:lnTo>
                <a:lnTo>
                  <a:pt x="1524" y="356"/>
                </a:lnTo>
                <a:lnTo>
                  <a:pt x="1537" y="333"/>
                </a:lnTo>
                <a:lnTo>
                  <a:pt x="1548" y="287"/>
                </a:lnTo>
                <a:lnTo>
                  <a:pt x="1553" y="270"/>
                </a:lnTo>
                <a:lnTo>
                  <a:pt x="1557" y="258"/>
                </a:lnTo>
                <a:lnTo>
                  <a:pt x="1560" y="246"/>
                </a:lnTo>
                <a:lnTo>
                  <a:pt x="1559" y="231"/>
                </a:lnTo>
                <a:lnTo>
                  <a:pt x="1553" y="213"/>
                </a:lnTo>
                <a:lnTo>
                  <a:pt x="1555" y="197"/>
                </a:lnTo>
                <a:lnTo>
                  <a:pt x="1553" y="165"/>
                </a:lnTo>
                <a:lnTo>
                  <a:pt x="1561" y="145"/>
                </a:lnTo>
                <a:lnTo>
                  <a:pt x="1560" y="128"/>
                </a:lnTo>
                <a:lnTo>
                  <a:pt x="1565" y="118"/>
                </a:lnTo>
                <a:lnTo>
                  <a:pt x="1566" y="108"/>
                </a:lnTo>
                <a:lnTo>
                  <a:pt x="1559" y="106"/>
                </a:lnTo>
                <a:lnTo>
                  <a:pt x="1560" y="95"/>
                </a:lnTo>
                <a:lnTo>
                  <a:pt x="1564" y="76"/>
                </a:lnTo>
                <a:lnTo>
                  <a:pt x="1575" y="72"/>
                </a:lnTo>
                <a:lnTo>
                  <a:pt x="1578" y="64"/>
                </a:lnTo>
                <a:lnTo>
                  <a:pt x="1583" y="45"/>
                </a:lnTo>
                <a:lnTo>
                  <a:pt x="1596" y="29"/>
                </a:lnTo>
                <a:lnTo>
                  <a:pt x="1596" y="16"/>
                </a:lnTo>
                <a:lnTo>
                  <a:pt x="1596" y="15"/>
                </a:lnTo>
                <a:lnTo>
                  <a:pt x="1599" y="11"/>
                </a:lnTo>
                <a:lnTo>
                  <a:pt x="1604" y="10"/>
                </a:lnTo>
                <a:lnTo>
                  <a:pt x="1613" y="5"/>
                </a:lnTo>
                <a:lnTo>
                  <a:pt x="1616" y="0"/>
                </a:lnTo>
                <a:lnTo>
                  <a:pt x="1623" y="2"/>
                </a:lnTo>
                <a:lnTo>
                  <a:pt x="1623" y="7"/>
                </a:lnTo>
                <a:lnTo>
                  <a:pt x="1624" y="16"/>
                </a:lnTo>
                <a:lnTo>
                  <a:pt x="1623" y="16"/>
                </a:lnTo>
                <a:lnTo>
                  <a:pt x="1623" y="17"/>
                </a:lnTo>
                <a:lnTo>
                  <a:pt x="1625" y="31"/>
                </a:lnTo>
                <a:lnTo>
                  <a:pt x="1625" y="58"/>
                </a:lnTo>
                <a:lnTo>
                  <a:pt x="1629" y="68"/>
                </a:lnTo>
                <a:lnTo>
                  <a:pt x="1639" y="68"/>
                </a:lnTo>
                <a:lnTo>
                  <a:pt x="1641" y="74"/>
                </a:lnTo>
                <a:lnTo>
                  <a:pt x="1640" y="88"/>
                </a:lnTo>
                <a:lnTo>
                  <a:pt x="1646" y="93"/>
                </a:lnTo>
                <a:lnTo>
                  <a:pt x="1650" y="103"/>
                </a:lnTo>
                <a:lnTo>
                  <a:pt x="1655" y="107"/>
                </a:lnTo>
                <a:lnTo>
                  <a:pt x="1656" y="122"/>
                </a:lnTo>
                <a:lnTo>
                  <a:pt x="1661" y="124"/>
                </a:lnTo>
                <a:lnTo>
                  <a:pt x="1663" y="139"/>
                </a:lnTo>
                <a:lnTo>
                  <a:pt x="1667" y="151"/>
                </a:lnTo>
                <a:lnTo>
                  <a:pt x="1667" y="171"/>
                </a:lnTo>
                <a:lnTo>
                  <a:pt x="1670" y="179"/>
                </a:lnTo>
                <a:lnTo>
                  <a:pt x="1672" y="189"/>
                </a:lnTo>
                <a:lnTo>
                  <a:pt x="1677" y="199"/>
                </a:lnTo>
                <a:lnTo>
                  <a:pt x="1684" y="208"/>
                </a:lnTo>
                <a:lnTo>
                  <a:pt x="1693" y="211"/>
                </a:lnTo>
                <a:lnTo>
                  <a:pt x="1705" y="200"/>
                </a:lnTo>
                <a:lnTo>
                  <a:pt x="1715" y="198"/>
                </a:lnTo>
                <a:lnTo>
                  <a:pt x="1723" y="199"/>
                </a:lnTo>
                <a:lnTo>
                  <a:pt x="1729" y="215"/>
                </a:lnTo>
                <a:lnTo>
                  <a:pt x="1739" y="219"/>
                </a:lnTo>
                <a:lnTo>
                  <a:pt x="1747" y="228"/>
                </a:lnTo>
                <a:lnTo>
                  <a:pt x="1755" y="232"/>
                </a:lnTo>
                <a:lnTo>
                  <a:pt x="1764" y="242"/>
                </a:lnTo>
                <a:lnTo>
                  <a:pt x="1761" y="252"/>
                </a:lnTo>
                <a:lnTo>
                  <a:pt x="1764" y="258"/>
                </a:lnTo>
                <a:lnTo>
                  <a:pt x="1763" y="276"/>
                </a:lnTo>
                <a:lnTo>
                  <a:pt x="1766" y="286"/>
                </a:lnTo>
                <a:lnTo>
                  <a:pt x="1766" y="295"/>
                </a:lnTo>
                <a:lnTo>
                  <a:pt x="1771" y="303"/>
                </a:lnTo>
                <a:lnTo>
                  <a:pt x="1771" y="319"/>
                </a:lnTo>
                <a:lnTo>
                  <a:pt x="1775" y="332"/>
                </a:lnTo>
                <a:lnTo>
                  <a:pt x="1787" y="349"/>
                </a:lnTo>
                <a:lnTo>
                  <a:pt x="1796" y="349"/>
                </a:lnTo>
                <a:lnTo>
                  <a:pt x="1797" y="361"/>
                </a:lnTo>
                <a:lnTo>
                  <a:pt x="1804" y="381"/>
                </a:lnTo>
                <a:lnTo>
                  <a:pt x="1807" y="393"/>
                </a:lnTo>
                <a:lnTo>
                  <a:pt x="1808" y="409"/>
                </a:lnTo>
                <a:lnTo>
                  <a:pt x="1806" y="416"/>
                </a:lnTo>
                <a:lnTo>
                  <a:pt x="1806" y="426"/>
                </a:lnTo>
                <a:lnTo>
                  <a:pt x="1808" y="437"/>
                </a:lnTo>
                <a:lnTo>
                  <a:pt x="1814" y="443"/>
                </a:lnTo>
                <a:lnTo>
                  <a:pt x="1819" y="445"/>
                </a:lnTo>
                <a:lnTo>
                  <a:pt x="1818" y="448"/>
                </a:lnTo>
                <a:lnTo>
                  <a:pt x="1822" y="445"/>
                </a:lnTo>
                <a:lnTo>
                  <a:pt x="1822" y="447"/>
                </a:lnTo>
                <a:lnTo>
                  <a:pt x="1819" y="452"/>
                </a:lnTo>
                <a:lnTo>
                  <a:pt x="1820" y="454"/>
                </a:lnTo>
                <a:lnTo>
                  <a:pt x="1820" y="461"/>
                </a:lnTo>
                <a:lnTo>
                  <a:pt x="1824" y="470"/>
                </a:lnTo>
                <a:lnTo>
                  <a:pt x="1838" y="475"/>
                </a:lnTo>
                <a:lnTo>
                  <a:pt x="1841" y="480"/>
                </a:lnTo>
                <a:lnTo>
                  <a:pt x="1851" y="485"/>
                </a:lnTo>
                <a:lnTo>
                  <a:pt x="1871" y="490"/>
                </a:lnTo>
                <a:lnTo>
                  <a:pt x="1874" y="489"/>
                </a:lnTo>
                <a:lnTo>
                  <a:pt x="1881" y="485"/>
                </a:lnTo>
                <a:lnTo>
                  <a:pt x="1884" y="502"/>
                </a:lnTo>
                <a:lnTo>
                  <a:pt x="1888" y="511"/>
                </a:lnTo>
                <a:lnTo>
                  <a:pt x="1893" y="515"/>
                </a:lnTo>
                <a:lnTo>
                  <a:pt x="1903" y="512"/>
                </a:lnTo>
                <a:lnTo>
                  <a:pt x="1911" y="517"/>
                </a:lnTo>
                <a:lnTo>
                  <a:pt x="1920" y="518"/>
                </a:lnTo>
                <a:lnTo>
                  <a:pt x="1925" y="527"/>
                </a:lnTo>
                <a:lnTo>
                  <a:pt x="1931" y="533"/>
                </a:lnTo>
                <a:lnTo>
                  <a:pt x="1937" y="529"/>
                </a:lnTo>
                <a:lnTo>
                  <a:pt x="1942" y="533"/>
                </a:lnTo>
                <a:lnTo>
                  <a:pt x="1954" y="540"/>
                </a:lnTo>
                <a:lnTo>
                  <a:pt x="1958" y="545"/>
                </a:lnTo>
                <a:lnTo>
                  <a:pt x="1960" y="556"/>
                </a:lnTo>
                <a:lnTo>
                  <a:pt x="1953" y="554"/>
                </a:lnTo>
                <a:lnTo>
                  <a:pt x="1952" y="566"/>
                </a:lnTo>
                <a:lnTo>
                  <a:pt x="1958" y="572"/>
                </a:lnTo>
                <a:lnTo>
                  <a:pt x="1968" y="574"/>
                </a:lnTo>
                <a:lnTo>
                  <a:pt x="1970" y="580"/>
                </a:lnTo>
                <a:lnTo>
                  <a:pt x="1978" y="588"/>
                </a:lnTo>
                <a:lnTo>
                  <a:pt x="1980" y="597"/>
                </a:lnTo>
                <a:lnTo>
                  <a:pt x="1983" y="603"/>
                </a:lnTo>
                <a:lnTo>
                  <a:pt x="1985" y="610"/>
                </a:lnTo>
                <a:lnTo>
                  <a:pt x="1992" y="612"/>
                </a:lnTo>
                <a:lnTo>
                  <a:pt x="1994" y="619"/>
                </a:lnTo>
                <a:lnTo>
                  <a:pt x="1994" y="645"/>
                </a:lnTo>
                <a:lnTo>
                  <a:pt x="1996" y="651"/>
                </a:lnTo>
                <a:lnTo>
                  <a:pt x="1997" y="658"/>
                </a:lnTo>
                <a:lnTo>
                  <a:pt x="2002" y="662"/>
                </a:lnTo>
                <a:lnTo>
                  <a:pt x="2005" y="671"/>
                </a:lnTo>
                <a:lnTo>
                  <a:pt x="2007" y="672"/>
                </a:lnTo>
                <a:lnTo>
                  <a:pt x="2011" y="669"/>
                </a:lnTo>
                <a:lnTo>
                  <a:pt x="2017" y="669"/>
                </a:lnTo>
                <a:lnTo>
                  <a:pt x="2017" y="655"/>
                </a:lnTo>
                <a:lnTo>
                  <a:pt x="2023" y="650"/>
                </a:lnTo>
                <a:lnTo>
                  <a:pt x="2027" y="660"/>
                </a:lnTo>
                <a:lnTo>
                  <a:pt x="2032" y="665"/>
                </a:lnTo>
                <a:lnTo>
                  <a:pt x="2043" y="669"/>
                </a:lnTo>
                <a:lnTo>
                  <a:pt x="2051" y="676"/>
                </a:lnTo>
                <a:lnTo>
                  <a:pt x="2054" y="661"/>
                </a:lnTo>
                <a:lnTo>
                  <a:pt x="2057" y="665"/>
                </a:lnTo>
                <a:lnTo>
                  <a:pt x="2059" y="671"/>
                </a:lnTo>
                <a:lnTo>
                  <a:pt x="2061" y="674"/>
                </a:lnTo>
                <a:lnTo>
                  <a:pt x="2065" y="690"/>
                </a:lnTo>
                <a:lnTo>
                  <a:pt x="2065" y="720"/>
                </a:lnTo>
                <a:lnTo>
                  <a:pt x="2068" y="733"/>
                </a:lnTo>
                <a:lnTo>
                  <a:pt x="2077" y="739"/>
                </a:lnTo>
                <a:lnTo>
                  <a:pt x="2083" y="748"/>
                </a:lnTo>
                <a:lnTo>
                  <a:pt x="2098" y="760"/>
                </a:lnTo>
                <a:lnTo>
                  <a:pt x="2110" y="760"/>
                </a:lnTo>
                <a:lnTo>
                  <a:pt x="2118" y="766"/>
                </a:lnTo>
                <a:lnTo>
                  <a:pt x="2124" y="774"/>
                </a:lnTo>
                <a:lnTo>
                  <a:pt x="2130" y="785"/>
                </a:lnTo>
                <a:lnTo>
                  <a:pt x="2132" y="791"/>
                </a:lnTo>
                <a:lnTo>
                  <a:pt x="2141" y="800"/>
                </a:lnTo>
                <a:lnTo>
                  <a:pt x="2151" y="802"/>
                </a:lnTo>
                <a:lnTo>
                  <a:pt x="2151" y="806"/>
                </a:lnTo>
                <a:lnTo>
                  <a:pt x="2163" y="824"/>
                </a:lnTo>
                <a:lnTo>
                  <a:pt x="2162" y="830"/>
                </a:lnTo>
                <a:lnTo>
                  <a:pt x="2173" y="835"/>
                </a:lnTo>
                <a:lnTo>
                  <a:pt x="2177" y="844"/>
                </a:lnTo>
                <a:lnTo>
                  <a:pt x="2178" y="862"/>
                </a:lnTo>
                <a:lnTo>
                  <a:pt x="2184" y="872"/>
                </a:lnTo>
                <a:lnTo>
                  <a:pt x="2186" y="876"/>
                </a:lnTo>
                <a:lnTo>
                  <a:pt x="2190" y="871"/>
                </a:lnTo>
                <a:lnTo>
                  <a:pt x="2191" y="886"/>
                </a:lnTo>
                <a:lnTo>
                  <a:pt x="2189" y="900"/>
                </a:lnTo>
                <a:lnTo>
                  <a:pt x="2191" y="911"/>
                </a:lnTo>
                <a:lnTo>
                  <a:pt x="2194" y="938"/>
                </a:lnTo>
                <a:lnTo>
                  <a:pt x="2197" y="948"/>
                </a:lnTo>
                <a:lnTo>
                  <a:pt x="2193" y="945"/>
                </a:lnTo>
                <a:lnTo>
                  <a:pt x="2191" y="952"/>
                </a:lnTo>
                <a:lnTo>
                  <a:pt x="2193" y="956"/>
                </a:lnTo>
                <a:lnTo>
                  <a:pt x="2194" y="963"/>
                </a:lnTo>
                <a:lnTo>
                  <a:pt x="2197" y="967"/>
                </a:lnTo>
                <a:lnTo>
                  <a:pt x="2200" y="979"/>
                </a:lnTo>
                <a:lnTo>
                  <a:pt x="2207" y="995"/>
                </a:lnTo>
                <a:lnTo>
                  <a:pt x="2216" y="1023"/>
                </a:lnTo>
                <a:lnTo>
                  <a:pt x="2217" y="1050"/>
                </a:lnTo>
                <a:lnTo>
                  <a:pt x="2215" y="1066"/>
                </a:lnTo>
                <a:lnTo>
                  <a:pt x="2211" y="1074"/>
                </a:lnTo>
                <a:lnTo>
                  <a:pt x="2206" y="1090"/>
                </a:lnTo>
                <a:lnTo>
                  <a:pt x="2204" y="1110"/>
                </a:lnTo>
                <a:lnTo>
                  <a:pt x="2199" y="1142"/>
                </a:lnTo>
                <a:lnTo>
                  <a:pt x="2196" y="1145"/>
                </a:lnTo>
                <a:lnTo>
                  <a:pt x="2189" y="1164"/>
                </a:lnTo>
                <a:lnTo>
                  <a:pt x="2188" y="1182"/>
                </a:lnTo>
                <a:lnTo>
                  <a:pt x="2190" y="1201"/>
                </a:lnTo>
                <a:lnTo>
                  <a:pt x="2186" y="1207"/>
                </a:lnTo>
                <a:lnTo>
                  <a:pt x="2186" y="1214"/>
                </a:lnTo>
                <a:lnTo>
                  <a:pt x="2172" y="1252"/>
                </a:lnTo>
                <a:lnTo>
                  <a:pt x="2167" y="1258"/>
                </a:lnTo>
                <a:lnTo>
                  <a:pt x="2162" y="1266"/>
                </a:lnTo>
                <a:lnTo>
                  <a:pt x="2156" y="1273"/>
                </a:lnTo>
                <a:lnTo>
                  <a:pt x="2156" y="1280"/>
                </a:lnTo>
                <a:lnTo>
                  <a:pt x="2158" y="1285"/>
                </a:lnTo>
                <a:lnTo>
                  <a:pt x="2153" y="1291"/>
                </a:lnTo>
                <a:lnTo>
                  <a:pt x="2145" y="1302"/>
                </a:lnTo>
                <a:lnTo>
                  <a:pt x="2137" y="1302"/>
                </a:lnTo>
                <a:lnTo>
                  <a:pt x="2135" y="1306"/>
                </a:lnTo>
                <a:lnTo>
                  <a:pt x="2141" y="1308"/>
                </a:lnTo>
                <a:lnTo>
                  <a:pt x="2130" y="1312"/>
                </a:lnTo>
                <a:lnTo>
                  <a:pt x="2123" y="1316"/>
                </a:lnTo>
                <a:lnTo>
                  <a:pt x="2120" y="1323"/>
                </a:lnTo>
                <a:lnTo>
                  <a:pt x="2114" y="1331"/>
                </a:lnTo>
                <a:lnTo>
                  <a:pt x="2108" y="1346"/>
                </a:lnTo>
                <a:lnTo>
                  <a:pt x="2100" y="1357"/>
                </a:lnTo>
                <a:lnTo>
                  <a:pt x="2094" y="1359"/>
                </a:lnTo>
                <a:lnTo>
                  <a:pt x="2091" y="1360"/>
                </a:lnTo>
                <a:lnTo>
                  <a:pt x="2089" y="1365"/>
                </a:lnTo>
                <a:lnTo>
                  <a:pt x="2097" y="1367"/>
                </a:lnTo>
                <a:lnTo>
                  <a:pt x="2096" y="1379"/>
                </a:lnTo>
                <a:lnTo>
                  <a:pt x="2091" y="1392"/>
                </a:lnTo>
                <a:lnTo>
                  <a:pt x="2088" y="1392"/>
                </a:lnTo>
                <a:lnTo>
                  <a:pt x="2087" y="1400"/>
                </a:lnTo>
                <a:lnTo>
                  <a:pt x="2078" y="1411"/>
                </a:lnTo>
                <a:lnTo>
                  <a:pt x="2065" y="1458"/>
                </a:lnTo>
                <a:lnTo>
                  <a:pt x="2065" y="1468"/>
                </a:lnTo>
                <a:lnTo>
                  <a:pt x="2056" y="1462"/>
                </a:lnTo>
                <a:lnTo>
                  <a:pt x="2049" y="1481"/>
                </a:lnTo>
                <a:lnTo>
                  <a:pt x="2044" y="1487"/>
                </a:lnTo>
                <a:lnTo>
                  <a:pt x="2041" y="1497"/>
                </a:lnTo>
                <a:lnTo>
                  <a:pt x="2038" y="1500"/>
                </a:lnTo>
                <a:lnTo>
                  <a:pt x="2034" y="1506"/>
                </a:lnTo>
                <a:lnTo>
                  <a:pt x="2033" y="1521"/>
                </a:lnTo>
                <a:lnTo>
                  <a:pt x="2029" y="1538"/>
                </a:lnTo>
                <a:lnTo>
                  <a:pt x="2033" y="1546"/>
                </a:lnTo>
                <a:lnTo>
                  <a:pt x="2030" y="1550"/>
                </a:lnTo>
                <a:lnTo>
                  <a:pt x="2029" y="1562"/>
                </a:lnTo>
                <a:lnTo>
                  <a:pt x="2023" y="1577"/>
                </a:lnTo>
                <a:lnTo>
                  <a:pt x="2021" y="1587"/>
                </a:lnTo>
                <a:lnTo>
                  <a:pt x="2021" y="1593"/>
                </a:lnTo>
                <a:lnTo>
                  <a:pt x="2024" y="1603"/>
                </a:lnTo>
                <a:lnTo>
                  <a:pt x="2024" y="1613"/>
                </a:lnTo>
                <a:lnTo>
                  <a:pt x="2023" y="1621"/>
                </a:lnTo>
                <a:lnTo>
                  <a:pt x="2021" y="1629"/>
                </a:lnTo>
                <a:lnTo>
                  <a:pt x="2012" y="1624"/>
                </a:lnTo>
                <a:lnTo>
                  <a:pt x="2008" y="1625"/>
                </a:lnTo>
                <a:lnTo>
                  <a:pt x="2007" y="1637"/>
                </a:lnTo>
                <a:lnTo>
                  <a:pt x="1987" y="1643"/>
                </a:lnTo>
                <a:lnTo>
                  <a:pt x="1932" y="1645"/>
                </a:lnTo>
                <a:lnTo>
                  <a:pt x="1920" y="1648"/>
                </a:lnTo>
                <a:lnTo>
                  <a:pt x="1898" y="1661"/>
                </a:lnTo>
                <a:lnTo>
                  <a:pt x="1888" y="1669"/>
                </a:lnTo>
                <a:lnTo>
                  <a:pt x="1874" y="1678"/>
                </a:lnTo>
                <a:lnTo>
                  <a:pt x="1868" y="1685"/>
                </a:lnTo>
                <a:lnTo>
                  <a:pt x="1866" y="1691"/>
                </a:lnTo>
                <a:lnTo>
                  <a:pt x="1854" y="1699"/>
                </a:lnTo>
                <a:lnTo>
                  <a:pt x="1847" y="1705"/>
                </a:lnTo>
                <a:lnTo>
                  <a:pt x="1844" y="1701"/>
                </a:lnTo>
                <a:lnTo>
                  <a:pt x="1830" y="1705"/>
                </a:lnTo>
                <a:lnTo>
                  <a:pt x="1823" y="1705"/>
                </a:lnTo>
                <a:lnTo>
                  <a:pt x="1819" y="1706"/>
                </a:lnTo>
                <a:lnTo>
                  <a:pt x="1818" y="1715"/>
                </a:lnTo>
                <a:lnTo>
                  <a:pt x="1822" y="1720"/>
                </a:lnTo>
                <a:lnTo>
                  <a:pt x="1825" y="1713"/>
                </a:lnTo>
                <a:lnTo>
                  <a:pt x="1831" y="1709"/>
                </a:lnTo>
                <a:lnTo>
                  <a:pt x="1836" y="1709"/>
                </a:lnTo>
                <a:lnTo>
                  <a:pt x="1833" y="1720"/>
                </a:lnTo>
                <a:lnTo>
                  <a:pt x="1831" y="1729"/>
                </a:lnTo>
                <a:lnTo>
                  <a:pt x="1826" y="1736"/>
                </a:lnTo>
                <a:lnTo>
                  <a:pt x="1813" y="1717"/>
                </a:lnTo>
                <a:lnTo>
                  <a:pt x="1808" y="1717"/>
                </a:lnTo>
                <a:lnTo>
                  <a:pt x="1799" y="1713"/>
                </a:lnTo>
                <a:lnTo>
                  <a:pt x="1796" y="1704"/>
                </a:lnTo>
                <a:lnTo>
                  <a:pt x="1785" y="1704"/>
                </a:lnTo>
                <a:lnTo>
                  <a:pt x="1777" y="1696"/>
                </a:lnTo>
                <a:lnTo>
                  <a:pt x="1776" y="1690"/>
                </a:lnTo>
                <a:lnTo>
                  <a:pt x="1779" y="1679"/>
                </a:lnTo>
                <a:lnTo>
                  <a:pt x="1772" y="1673"/>
                </a:lnTo>
                <a:lnTo>
                  <a:pt x="1760" y="1682"/>
                </a:lnTo>
                <a:lnTo>
                  <a:pt x="1750" y="1685"/>
                </a:lnTo>
                <a:lnTo>
                  <a:pt x="1739" y="1682"/>
                </a:lnTo>
                <a:lnTo>
                  <a:pt x="1736" y="1675"/>
                </a:lnTo>
                <a:lnTo>
                  <a:pt x="1749" y="1675"/>
                </a:lnTo>
                <a:lnTo>
                  <a:pt x="1752" y="1666"/>
                </a:lnTo>
                <a:lnTo>
                  <a:pt x="1750" y="1652"/>
                </a:lnTo>
                <a:lnTo>
                  <a:pt x="1741" y="1647"/>
                </a:lnTo>
                <a:lnTo>
                  <a:pt x="1725" y="1659"/>
                </a:lnTo>
                <a:lnTo>
                  <a:pt x="1715" y="1661"/>
                </a:lnTo>
                <a:lnTo>
                  <a:pt x="1728" y="1669"/>
                </a:lnTo>
                <a:lnTo>
                  <a:pt x="1729" y="1672"/>
                </a:lnTo>
                <a:lnTo>
                  <a:pt x="1721" y="1673"/>
                </a:lnTo>
                <a:lnTo>
                  <a:pt x="1710" y="1678"/>
                </a:lnTo>
                <a:lnTo>
                  <a:pt x="1699" y="1686"/>
                </a:lnTo>
                <a:lnTo>
                  <a:pt x="1690" y="1701"/>
                </a:lnTo>
                <a:lnTo>
                  <a:pt x="1672" y="1710"/>
                </a:lnTo>
                <a:lnTo>
                  <a:pt x="1658" y="1713"/>
                </a:lnTo>
                <a:lnTo>
                  <a:pt x="1655" y="1709"/>
                </a:lnTo>
                <a:lnTo>
                  <a:pt x="1635" y="1699"/>
                </a:lnTo>
                <a:lnTo>
                  <a:pt x="1616" y="1686"/>
                </a:lnTo>
                <a:lnTo>
                  <a:pt x="1607" y="1683"/>
                </a:lnTo>
                <a:lnTo>
                  <a:pt x="1593" y="1682"/>
                </a:lnTo>
                <a:lnTo>
                  <a:pt x="1572" y="1674"/>
                </a:lnTo>
                <a:lnTo>
                  <a:pt x="1564" y="1675"/>
                </a:lnTo>
                <a:lnTo>
                  <a:pt x="1555" y="1682"/>
                </a:lnTo>
                <a:lnTo>
                  <a:pt x="1548" y="1671"/>
                </a:lnTo>
                <a:lnTo>
                  <a:pt x="1529" y="1659"/>
                </a:lnTo>
                <a:lnTo>
                  <a:pt x="1511" y="1658"/>
                </a:lnTo>
                <a:lnTo>
                  <a:pt x="1496" y="1650"/>
                </a:lnTo>
                <a:lnTo>
                  <a:pt x="1486" y="1639"/>
                </a:lnTo>
                <a:lnTo>
                  <a:pt x="1481" y="1625"/>
                </a:lnTo>
                <a:lnTo>
                  <a:pt x="1470" y="1618"/>
                </a:lnTo>
                <a:lnTo>
                  <a:pt x="1458" y="1588"/>
                </a:lnTo>
                <a:lnTo>
                  <a:pt x="1457" y="1582"/>
                </a:lnTo>
                <a:lnTo>
                  <a:pt x="1462" y="1572"/>
                </a:lnTo>
                <a:lnTo>
                  <a:pt x="1463" y="1559"/>
                </a:lnTo>
                <a:lnTo>
                  <a:pt x="1453" y="1530"/>
                </a:lnTo>
                <a:lnTo>
                  <a:pt x="1430" y="1500"/>
                </a:lnTo>
                <a:lnTo>
                  <a:pt x="1437" y="1483"/>
                </a:lnTo>
                <a:lnTo>
                  <a:pt x="1436" y="1480"/>
                </a:lnTo>
                <a:lnTo>
                  <a:pt x="1421" y="1481"/>
                </a:lnTo>
                <a:lnTo>
                  <a:pt x="1406" y="1490"/>
                </a:lnTo>
                <a:lnTo>
                  <a:pt x="1389" y="1496"/>
                </a:lnTo>
                <a:lnTo>
                  <a:pt x="1379" y="1497"/>
                </a:lnTo>
                <a:lnTo>
                  <a:pt x="1372" y="1495"/>
                </a:lnTo>
                <a:lnTo>
                  <a:pt x="1379" y="1484"/>
                </a:lnTo>
                <a:lnTo>
                  <a:pt x="1387" y="1468"/>
                </a:lnTo>
                <a:lnTo>
                  <a:pt x="1390" y="1453"/>
                </a:lnTo>
                <a:lnTo>
                  <a:pt x="1390" y="1436"/>
                </a:lnTo>
                <a:lnTo>
                  <a:pt x="1384" y="1419"/>
                </a:lnTo>
                <a:lnTo>
                  <a:pt x="1376" y="1406"/>
                </a:lnTo>
                <a:lnTo>
                  <a:pt x="1368" y="1400"/>
                </a:lnTo>
                <a:lnTo>
                  <a:pt x="1356" y="1424"/>
                </a:lnTo>
                <a:lnTo>
                  <a:pt x="1356" y="1436"/>
                </a:lnTo>
                <a:lnTo>
                  <a:pt x="1352" y="1448"/>
                </a:lnTo>
                <a:lnTo>
                  <a:pt x="1350" y="1460"/>
                </a:lnTo>
                <a:lnTo>
                  <a:pt x="1349" y="1463"/>
                </a:lnTo>
                <a:lnTo>
                  <a:pt x="1340" y="1462"/>
                </a:lnTo>
                <a:lnTo>
                  <a:pt x="1329" y="1467"/>
                </a:lnTo>
                <a:lnTo>
                  <a:pt x="1317" y="1467"/>
                </a:lnTo>
                <a:lnTo>
                  <a:pt x="1307" y="1473"/>
                </a:lnTo>
                <a:lnTo>
                  <a:pt x="1301" y="1467"/>
                </a:lnTo>
                <a:lnTo>
                  <a:pt x="1306" y="1448"/>
                </a:lnTo>
                <a:lnTo>
                  <a:pt x="1319" y="1449"/>
                </a:lnTo>
                <a:lnTo>
                  <a:pt x="1330" y="1443"/>
                </a:lnTo>
                <a:lnTo>
                  <a:pt x="1334" y="1429"/>
                </a:lnTo>
                <a:lnTo>
                  <a:pt x="1335" y="1417"/>
                </a:lnTo>
                <a:lnTo>
                  <a:pt x="1333" y="1415"/>
                </a:lnTo>
                <a:lnTo>
                  <a:pt x="1333" y="1411"/>
                </a:lnTo>
                <a:lnTo>
                  <a:pt x="1334" y="1405"/>
                </a:lnTo>
                <a:lnTo>
                  <a:pt x="1334" y="1397"/>
                </a:lnTo>
                <a:lnTo>
                  <a:pt x="1339" y="1384"/>
                </a:lnTo>
                <a:lnTo>
                  <a:pt x="1345" y="1368"/>
                </a:lnTo>
                <a:lnTo>
                  <a:pt x="1351" y="1365"/>
                </a:lnTo>
                <a:lnTo>
                  <a:pt x="1357" y="1355"/>
                </a:lnTo>
                <a:lnTo>
                  <a:pt x="1357" y="1330"/>
                </a:lnTo>
                <a:lnTo>
                  <a:pt x="1363" y="1331"/>
                </a:lnTo>
                <a:lnTo>
                  <a:pt x="1362" y="1324"/>
                </a:lnTo>
                <a:lnTo>
                  <a:pt x="1358" y="1317"/>
                </a:lnTo>
                <a:lnTo>
                  <a:pt x="1358" y="1307"/>
                </a:lnTo>
                <a:lnTo>
                  <a:pt x="1355" y="1304"/>
                </a:lnTo>
                <a:lnTo>
                  <a:pt x="1355" y="1293"/>
                </a:lnTo>
                <a:lnTo>
                  <a:pt x="1350" y="1288"/>
                </a:lnTo>
                <a:lnTo>
                  <a:pt x="1347" y="1297"/>
                </a:lnTo>
                <a:lnTo>
                  <a:pt x="1347" y="1317"/>
                </a:lnTo>
                <a:lnTo>
                  <a:pt x="1342" y="1318"/>
                </a:lnTo>
                <a:lnTo>
                  <a:pt x="1335" y="1330"/>
                </a:lnTo>
                <a:lnTo>
                  <a:pt x="1330" y="1341"/>
                </a:lnTo>
                <a:lnTo>
                  <a:pt x="1324" y="1354"/>
                </a:lnTo>
                <a:lnTo>
                  <a:pt x="1323" y="1360"/>
                </a:lnTo>
                <a:lnTo>
                  <a:pt x="1318" y="1368"/>
                </a:lnTo>
                <a:lnTo>
                  <a:pt x="1307" y="1367"/>
                </a:lnTo>
                <a:lnTo>
                  <a:pt x="1302" y="1370"/>
                </a:lnTo>
                <a:lnTo>
                  <a:pt x="1301" y="1374"/>
                </a:lnTo>
                <a:lnTo>
                  <a:pt x="1287" y="1382"/>
                </a:lnTo>
                <a:lnTo>
                  <a:pt x="1282" y="1388"/>
                </a:lnTo>
                <a:lnTo>
                  <a:pt x="1275" y="1390"/>
                </a:lnTo>
                <a:lnTo>
                  <a:pt x="1269" y="1405"/>
                </a:lnTo>
                <a:lnTo>
                  <a:pt x="1259" y="1417"/>
                </a:lnTo>
                <a:lnTo>
                  <a:pt x="1249" y="1425"/>
                </a:lnTo>
                <a:lnTo>
                  <a:pt x="1245" y="1437"/>
                </a:lnTo>
                <a:lnTo>
                  <a:pt x="1252" y="1437"/>
                </a:lnTo>
                <a:lnTo>
                  <a:pt x="1252" y="1454"/>
                </a:lnTo>
                <a:lnTo>
                  <a:pt x="1245" y="1449"/>
                </a:lnTo>
                <a:lnTo>
                  <a:pt x="1238" y="1452"/>
                </a:lnTo>
                <a:lnTo>
                  <a:pt x="1229" y="1440"/>
                </a:lnTo>
                <a:lnTo>
                  <a:pt x="1220" y="1433"/>
                </a:lnTo>
                <a:lnTo>
                  <a:pt x="1214" y="1427"/>
                </a:lnTo>
                <a:lnTo>
                  <a:pt x="1205" y="1426"/>
                </a:lnTo>
                <a:lnTo>
                  <a:pt x="1205" y="1416"/>
                </a:lnTo>
                <a:lnTo>
                  <a:pt x="1221" y="1427"/>
                </a:lnTo>
                <a:lnTo>
                  <a:pt x="1222" y="1419"/>
                </a:lnTo>
                <a:lnTo>
                  <a:pt x="1220" y="1405"/>
                </a:lnTo>
                <a:lnTo>
                  <a:pt x="1214" y="1398"/>
                </a:lnTo>
                <a:lnTo>
                  <a:pt x="1211" y="1383"/>
                </a:lnTo>
                <a:lnTo>
                  <a:pt x="1204" y="1372"/>
                </a:lnTo>
                <a:lnTo>
                  <a:pt x="1195" y="1365"/>
                </a:lnTo>
                <a:lnTo>
                  <a:pt x="1190" y="1347"/>
                </a:lnTo>
                <a:lnTo>
                  <a:pt x="1186" y="1343"/>
                </a:lnTo>
                <a:lnTo>
                  <a:pt x="1183" y="1334"/>
                </a:lnTo>
                <a:lnTo>
                  <a:pt x="1177" y="1335"/>
                </a:lnTo>
                <a:lnTo>
                  <a:pt x="1166" y="1330"/>
                </a:lnTo>
                <a:lnTo>
                  <a:pt x="1156" y="1324"/>
                </a:lnTo>
                <a:lnTo>
                  <a:pt x="1150" y="1316"/>
                </a:lnTo>
                <a:lnTo>
                  <a:pt x="1150" y="1306"/>
                </a:lnTo>
                <a:lnTo>
                  <a:pt x="1155" y="1306"/>
                </a:lnTo>
                <a:lnTo>
                  <a:pt x="1156" y="1292"/>
                </a:lnTo>
                <a:lnTo>
                  <a:pt x="1135" y="1286"/>
                </a:lnTo>
                <a:lnTo>
                  <a:pt x="1114" y="1265"/>
                </a:lnTo>
                <a:lnTo>
                  <a:pt x="1108" y="1263"/>
                </a:lnTo>
                <a:lnTo>
                  <a:pt x="1110" y="1270"/>
                </a:lnTo>
                <a:lnTo>
                  <a:pt x="1100" y="1269"/>
                </a:lnTo>
                <a:lnTo>
                  <a:pt x="1091" y="1263"/>
                </a:lnTo>
                <a:lnTo>
                  <a:pt x="1069" y="1252"/>
                </a:lnTo>
                <a:lnTo>
                  <a:pt x="1062" y="1253"/>
                </a:lnTo>
                <a:lnTo>
                  <a:pt x="1054" y="1259"/>
                </a:lnTo>
                <a:lnTo>
                  <a:pt x="1051" y="1258"/>
                </a:lnTo>
                <a:lnTo>
                  <a:pt x="1045" y="1255"/>
                </a:lnTo>
                <a:lnTo>
                  <a:pt x="1017" y="1231"/>
                </a:lnTo>
                <a:lnTo>
                  <a:pt x="1006" y="1227"/>
                </a:lnTo>
                <a:lnTo>
                  <a:pt x="995" y="1226"/>
                </a:lnTo>
                <a:lnTo>
                  <a:pt x="974" y="1225"/>
                </a:lnTo>
                <a:lnTo>
                  <a:pt x="941" y="1230"/>
                </a:lnTo>
                <a:lnTo>
                  <a:pt x="899" y="1228"/>
                </a:lnTo>
                <a:lnTo>
                  <a:pt x="881" y="1228"/>
                </a:lnTo>
                <a:lnTo>
                  <a:pt x="840" y="1248"/>
                </a:lnTo>
                <a:lnTo>
                  <a:pt x="820" y="1261"/>
                </a:lnTo>
                <a:lnTo>
                  <a:pt x="795" y="1263"/>
                </a:lnTo>
                <a:lnTo>
                  <a:pt x="779" y="1270"/>
                </a:lnTo>
                <a:lnTo>
                  <a:pt x="758" y="1274"/>
                </a:lnTo>
                <a:lnTo>
                  <a:pt x="722" y="1273"/>
                </a:lnTo>
                <a:lnTo>
                  <a:pt x="710" y="1270"/>
                </a:lnTo>
                <a:lnTo>
                  <a:pt x="695" y="1274"/>
                </a:lnTo>
                <a:lnTo>
                  <a:pt x="685" y="1282"/>
                </a:lnTo>
                <a:lnTo>
                  <a:pt x="658" y="1297"/>
                </a:lnTo>
                <a:lnTo>
                  <a:pt x="642" y="1302"/>
                </a:lnTo>
                <a:lnTo>
                  <a:pt x="634" y="1309"/>
                </a:lnTo>
                <a:lnTo>
                  <a:pt x="625" y="1313"/>
                </a:lnTo>
                <a:lnTo>
                  <a:pt x="614" y="1314"/>
                </a:lnTo>
                <a:lnTo>
                  <a:pt x="602" y="1320"/>
                </a:lnTo>
                <a:lnTo>
                  <a:pt x="596" y="1333"/>
                </a:lnTo>
                <a:lnTo>
                  <a:pt x="592" y="1349"/>
                </a:lnTo>
                <a:lnTo>
                  <a:pt x="587" y="1354"/>
                </a:lnTo>
                <a:lnTo>
                  <a:pt x="581" y="1363"/>
                </a:lnTo>
                <a:lnTo>
                  <a:pt x="577" y="1372"/>
                </a:lnTo>
                <a:lnTo>
                  <a:pt x="558" y="1377"/>
                </a:lnTo>
                <a:lnTo>
                  <a:pt x="549" y="1377"/>
                </a:lnTo>
                <a:lnTo>
                  <a:pt x="539" y="1373"/>
                </a:lnTo>
                <a:lnTo>
                  <a:pt x="518" y="1376"/>
                </a:lnTo>
                <a:lnTo>
                  <a:pt x="496" y="1382"/>
                </a:lnTo>
                <a:lnTo>
                  <a:pt x="491" y="1374"/>
                </a:lnTo>
                <a:lnTo>
                  <a:pt x="486" y="1372"/>
                </a:lnTo>
                <a:lnTo>
                  <a:pt x="480" y="1374"/>
                </a:lnTo>
                <a:lnTo>
                  <a:pt x="464" y="1376"/>
                </a:lnTo>
                <a:lnTo>
                  <a:pt x="447" y="1372"/>
                </a:lnTo>
                <a:lnTo>
                  <a:pt x="435" y="1372"/>
                </a:lnTo>
                <a:lnTo>
                  <a:pt x="419" y="1379"/>
                </a:lnTo>
                <a:lnTo>
                  <a:pt x="376" y="1378"/>
                </a:lnTo>
                <a:lnTo>
                  <a:pt x="365" y="1383"/>
                </a:lnTo>
                <a:lnTo>
                  <a:pt x="355" y="1392"/>
                </a:lnTo>
                <a:lnTo>
                  <a:pt x="350" y="1399"/>
                </a:lnTo>
                <a:lnTo>
                  <a:pt x="352" y="1404"/>
                </a:lnTo>
                <a:lnTo>
                  <a:pt x="350" y="1405"/>
                </a:lnTo>
                <a:lnTo>
                  <a:pt x="344" y="1411"/>
                </a:lnTo>
                <a:lnTo>
                  <a:pt x="333" y="1414"/>
                </a:lnTo>
                <a:lnTo>
                  <a:pt x="316" y="1416"/>
                </a:lnTo>
                <a:lnTo>
                  <a:pt x="301" y="1426"/>
                </a:lnTo>
                <a:lnTo>
                  <a:pt x="292" y="1436"/>
                </a:lnTo>
                <a:lnTo>
                  <a:pt x="287" y="1443"/>
                </a:lnTo>
                <a:lnTo>
                  <a:pt x="280" y="1449"/>
                </a:lnTo>
                <a:lnTo>
                  <a:pt x="271" y="1452"/>
                </a:lnTo>
                <a:lnTo>
                  <a:pt x="261" y="1447"/>
                </a:lnTo>
                <a:lnTo>
                  <a:pt x="260" y="1458"/>
                </a:lnTo>
                <a:lnTo>
                  <a:pt x="253" y="1454"/>
                </a:lnTo>
                <a:lnTo>
                  <a:pt x="244" y="1458"/>
                </a:lnTo>
                <a:lnTo>
                  <a:pt x="238" y="1451"/>
                </a:lnTo>
                <a:lnTo>
                  <a:pt x="205" y="1453"/>
                </a:lnTo>
                <a:lnTo>
                  <a:pt x="190" y="1451"/>
                </a:lnTo>
                <a:lnTo>
                  <a:pt x="183" y="1443"/>
                </a:lnTo>
                <a:lnTo>
                  <a:pt x="174" y="1440"/>
                </a:lnTo>
                <a:lnTo>
                  <a:pt x="174" y="1441"/>
                </a:lnTo>
                <a:lnTo>
                  <a:pt x="163" y="1440"/>
                </a:lnTo>
                <a:lnTo>
                  <a:pt x="148" y="1424"/>
                </a:lnTo>
                <a:lnTo>
                  <a:pt x="141" y="1415"/>
                </a:lnTo>
                <a:lnTo>
                  <a:pt x="130" y="1405"/>
                </a:lnTo>
                <a:lnTo>
                  <a:pt x="120" y="1402"/>
                </a:lnTo>
                <a:lnTo>
                  <a:pt x="108" y="1399"/>
                </a:lnTo>
                <a:lnTo>
                  <a:pt x="105" y="1370"/>
                </a:lnTo>
                <a:lnTo>
                  <a:pt x="107" y="1357"/>
                </a:lnTo>
                <a:lnTo>
                  <a:pt x="107" y="1356"/>
                </a:lnTo>
                <a:lnTo>
                  <a:pt x="117" y="1360"/>
                </a:lnTo>
                <a:lnTo>
                  <a:pt x="125" y="1359"/>
                </a:lnTo>
                <a:lnTo>
                  <a:pt x="136" y="1343"/>
                </a:lnTo>
                <a:lnTo>
                  <a:pt x="142" y="1328"/>
                </a:lnTo>
                <a:lnTo>
                  <a:pt x="142" y="1318"/>
                </a:lnTo>
                <a:lnTo>
                  <a:pt x="137" y="1306"/>
                </a:lnTo>
                <a:lnTo>
                  <a:pt x="137" y="1291"/>
                </a:lnTo>
                <a:lnTo>
                  <a:pt x="139" y="1297"/>
                </a:lnTo>
                <a:lnTo>
                  <a:pt x="142" y="1286"/>
                </a:lnTo>
                <a:lnTo>
                  <a:pt x="141" y="1265"/>
                </a:lnTo>
                <a:lnTo>
                  <a:pt x="144" y="1248"/>
                </a:lnTo>
                <a:lnTo>
                  <a:pt x="141" y="1234"/>
                </a:lnTo>
                <a:lnTo>
                  <a:pt x="124" y="1196"/>
                </a:lnTo>
                <a:lnTo>
                  <a:pt x="121" y="1185"/>
                </a:lnTo>
                <a:lnTo>
                  <a:pt x="117" y="1178"/>
                </a:lnTo>
                <a:lnTo>
                  <a:pt x="109" y="1168"/>
                </a:lnTo>
                <a:lnTo>
                  <a:pt x="103" y="1150"/>
                </a:lnTo>
                <a:lnTo>
                  <a:pt x="98" y="1124"/>
                </a:lnTo>
                <a:lnTo>
                  <a:pt x="98" y="1092"/>
                </a:lnTo>
                <a:lnTo>
                  <a:pt x="94" y="1081"/>
                </a:lnTo>
                <a:lnTo>
                  <a:pt x="78" y="1053"/>
                </a:lnTo>
                <a:lnTo>
                  <a:pt x="76" y="1039"/>
                </a:lnTo>
                <a:lnTo>
                  <a:pt x="66" y="1024"/>
                </a:lnTo>
                <a:lnTo>
                  <a:pt x="54" y="1004"/>
                </a:lnTo>
                <a:lnTo>
                  <a:pt x="54" y="983"/>
                </a:lnTo>
                <a:lnTo>
                  <a:pt x="46" y="965"/>
                </a:lnTo>
                <a:lnTo>
                  <a:pt x="40" y="945"/>
                </a:lnTo>
                <a:lnTo>
                  <a:pt x="29" y="938"/>
                </a:lnTo>
                <a:lnTo>
                  <a:pt x="19" y="927"/>
                </a:lnTo>
                <a:lnTo>
                  <a:pt x="13" y="919"/>
                </a:lnTo>
                <a:lnTo>
                  <a:pt x="11" y="909"/>
                </a:lnTo>
                <a:lnTo>
                  <a:pt x="5" y="905"/>
                </a:lnTo>
                <a:lnTo>
                  <a:pt x="0" y="895"/>
                </a:lnTo>
                <a:lnTo>
                  <a:pt x="1" y="889"/>
                </a:lnTo>
                <a:lnTo>
                  <a:pt x="3" y="894"/>
                </a:lnTo>
                <a:lnTo>
                  <a:pt x="8" y="895"/>
                </a:lnTo>
                <a:lnTo>
                  <a:pt x="12" y="897"/>
                </a:lnTo>
                <a:lnTo>
                  <a:pt x="15" y="904"/>
                </a:lnTo>
                <a:lnTo>
                  <a:pt x="16" y="914"/>
                </a:lnTo>
                <a:lnTo>
                  <a:pt x="21" y="911"/>
                </a:lnTo>
                <a:lnTo>
                  <a:pt x="23" y="918"/>
                </a:lnTo>
                <a:lnTo>
                  <a:pt x="31" y="919"/>
                </a:lnTo>
                <a:lnTo>
                  <a:pt x="35" y="913"/>
                </a:lnTo>
                <a:lnTo>
                  <a:pt x="34" y="904"/>
                </a:lnTo>
                <a:lnTo>
                  <a:pt x="26" y="895"/>
                </a:lnTo>
                <a:lnTo>
                  <a:pt x="13" y="866"/>
                </a:lnTo>
                <a:lnTo>
                  <a:pt x="13" y="856"/>
                </a:lnTo>
                <a:lnTo>
                  <a:pt x="17" y="860"/>
                </a:lnTo>
                <a:lnTo>
                  <a:pt x="22" y="871"/>
                </a:lnTo>
                <a:lnTo>
                  <a:pt x="27" y="894"/>
                </a:lnTo>
                <a:lnTo>
                  <a:pt x="35" y="884"/>
                </a:lnTo>
                <a:lnTo>
                  <a:pt x="38" y="893"/>
                </a:lnTo>
                <a:lnTo>
                  <a:pt x="39" y="904"/>
                </a:lnTo>
                <a:lnTo>
                  <a:pt x="46" y="905"/>
                </a:lnTo>
                <a:lnTo>
                  <a:pt x="51" y="898"/>
                </a:lnTo>
                <a:lnTo>
                  <a:pt x="54" y="886"/>
                </a:lnTo>
                <a:lnTo>
                  <a:pt x="53" y="867"/>
                </a:lnTo>
                <a:lnTo>
                  <a:pt x="45" y="860"/>
                </a:lnTo>
                <a:lnTo>
                  <a:pt x="39" y="848"/>
                </a:lnTo>
                <a:lnTo>
                  <a:pt x="37" y="851"/>
                </a:lnTo>
                <a:lnTo>
                  <a:pt x="38" y="844"/>
                </a:lnTo>
                <a:lnTo>
                  <a:pt x="31" y="832"/>
                </a:lnTo>
                <a:lnTo>
                  <a:pt x="23" y="814"/>
                </a:lnTo>
                <a:lnTo>
                  <a:pt x="8" y="787"/>
                </a:lnTo>
                <a:lnTo>
                  <a:pt x="8" y="758"/>
                </a:lnTo>
                <a:lnTo>
                  <a:pt x="13" y="748"/>
                </a:lnTo>
                <a:lnTo>
                  <a:pt x="28" y="733"/>
                </a:lnTo>
                <a:lnTo>
                  <a:pt x="29" y="725"/>
                </a:lnTo>
                <a:lnTo>
                  <a:pt x="28" y="716"/>
                </a:lnTo>
                <a:lnTo>
                  <a:pt x="29" y="695"/>
                </a:lnTo>
                <a:lnTo>
                  <a:pt x="22" y="683"/>
                </a:lnTo>
                <a:lnTo>
                  <a:pt x="27" y="661"/>
                </a:lnTo>
                <a:lnTo>
                  <a:pt x="33" y="652"/>
                </a:lnTo>
                <a:lnTo>
                  <a:pt x="39" y="637"/>
                </a:lnTo>
                <a:lnTo>
                  <a:pt x="43" y="634"/>
                </a:lnTo>
                <a:close/>
              </a:path>
            </a:pathLst>
          </a:custGeom>
          <a:solidFill>
            <a:schemeClr val="accent1"/>
          </a:solidFill>
          <a:ln w="63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6" name="Title 13"/>
          <p:cNvSpPr txBox="1">
            <a:spLocks/>
          </p:cNvSpPr>
          <p:nvPr/>
        </p:nvSpPr>
        <p:spPr>
          <a:xfrm>
            <a:off x="5508104" y="912963"/>
            <a:ext cx="1939746" cy="7946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200" dirty="0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background</a:t>
            </a:r>
          </a:p>
          <a:p>
            <a:pPr algn="ctr"/>
            <a:r>
              <a:rPr lang="en-US" altLang="zh-CN" sz="2200" dirty="0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popup</a:t>
            </a:r>
          </a:p>
          <a:p>
            <a:pPr algn="ctr"/>
            <a:r>
              <a:rPr lang="en-US" altLang="zh-CN" sz="2200" dirty="0" err="1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devtools</a:t>
            </a:r>
            <a:endParaRPr lang="en-US" sz="2200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Title 13"/>
          <p:cNvSpPr txBox="1">
            <a:spLocks/>
          </p:cNvSpPr>
          <p:nvPr/>
        </p:nvSpPr>
        <p:spPr>
          <a:xfrm>
            <a:off x="1835696" y="2110358"/>
            <a:ext cx="2339304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200" dirty="0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content-script</a:t>
            </a:r>
            <a:endParaRPr lang="en-US" sz="2200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051720" y="4179121"/>
            <a:ext cx="5395039" cy="480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16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25016" y="3907833"/>
            <a:ext cx="4889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使用：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chrome.runtime.sendMessage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（短连接）</a:t>
            </a:r>
            <a:endParaRPr lang="en-US" altLang="zh-CN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或者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chrome.runtime.connect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（长链接）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62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13107" y="688715"/>
            <a:ext cx="1857965" cy="1059680"/>
            <a:chOff x="713107" y="688715"/>
            <a:chExt cx="1857965" cy="1059680"/>
          </a:xfrm>
        </p:grpSpPr>
        <p:sp>
          <p:nvSpPr>
            <p:cNvPr id="37" name="Title 13"/>
            <p:cNvSpPr txBox="1">
              <a:spLocks/>
            </p:cNvSpPr>
            <p:nvPr/>
          </p:nvSpPr>
          <p:spPr>
            <a:xfrm>
              <a:off x="1469191" y="891145"/>
              <a:ext cx="1101881" cy="857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zh-CN" altLang="en-US" sz="2000" dirty="0" smtClean="0">
                  <a:solidFill>
                    <a:sysClr val="windowText" lastClr="000000"/>
                  </a:solidFill>
                  <a:latin typeface="Franklin Gothic Demi" panose="020B0703020102020204" pitchFamily="34" charset="0"/>
                  <a:cs typeface="+mn-ea"/>
                  <a:sym typeface="+mn-lt"/>
                </a:rPr>
                <a:t>项目功能展示</a:t>
              </a:r>
              <a:endParaRPr lang="en-US" sz="2000" dirty="0">
                <a:solidFill>
                  <a:sysClr val="windowText" lastClr="000000"/>
                </a:solidFill>
                <a:latin typeface="Franklin Gothic Demi" panose="020B070302010202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Title 13"/>
            <p:cNvSpPr txBox="1">
              <a:spLocks/>
            </p:cNvSpPr>
            <p:nvPr/>
          </p:nvSpPr>
          <p:spPr>
            <a:xfrm>
              <a:off x="713107" y="688715"/>
              <a:ext cx="1224136" cy="94982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7200" b="1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en-US" sz="4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1518730" y="763690"/>
              <a:ext cx="194616" cy="1946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itle 13"/>
          <p:cNvSpPr txBox="1">
            <a:spLocks/>
          </p:cNvSpPr>
          <p:nvPr/>
        </p:nvSpPr>
        <p:spPr>
          <a:xfrm>
            <a:off x="4132780" y="891145"/>
            <a:ext cx="119068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sysClr val="windowText" lastClr="000000"/>
                </a:solidFill>
                <a:latin typeface="Franklin Gothic Demi" panose="020B0703020102020204" pitchFamily="34" charset="0"/>
                <a:ea typeface="+mn-ea"/>
                <a:cs typeface="+mn-ea"/>
                <a:sym typeface="+mn-lt"/>
              </a:rPr>
              <a:t>项目逻辑展示</a:t>
            </a:r>
            <a:endParaRPr lang="en-US" sz="2000" dirty="0">
              <a:solidFill>
                <a:sysClr val="windowText" lastClr="000000"/>
              </a:solidFill>
              <a:latin typeface="Franklin Gothic Demi" panose="020B07030201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9" name="Title 13"/>
          <p:cNvSpPr txBox="1">
            <a:spLocks/>
          </p:cNvSpPr>
          <p:nvPr/>
        </p:nvSpPr>
        <p:spPr>
          <a:xfrm>
            <a:off x="3376695" y="688715"/>
            <a:ext cx="1224136" cy="949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en-US" sz="4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182318" y="763690"/>
            <a:ext cx="194616" cy="1946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971600" y="4186882"/>
            <a:ext cx="6768752" cy="355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solidFill>
                  <a:sysClr val="windowText" lastClr="000000"/>
                </a:solidFill>
                <a:cs typeface="+mn-ea"/>
                <a:sym typeface="+mn-lt"/>
              </a:rPr>
              <a:t>Lorem ipsum dolor sit amet, consectetur adipiscing elit. Curabitur elementum posuere pretium. </a:t>
            </a:r>
            <a:endParaRPr lang="en-US" sz="12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0" name="流程图: 手动输入 29"/>
          <p:cNvSpPr/>
          <p:nvPr/>
        </p:nvSpPr>
        <p:spPr>
          <a:xfrm>
            <a:off x="3857574" y="3101853"/>
            <a:ext cx="5301254" cy="975178"/>
          </a:xfrm>
          <a:prstGeom prst="flowChartManualIn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Title 13"/>
          <p:cNvSpPr txBox="1">
            <a:spLocks/>
          </p:cNvSpPr>
          <p:nvPr/>
        </p:nvSpPr>
        <p:spPr>
          <a:xfrm>
            <a:off x="5369742" y="3160817"/>
            <a:ext cx="352839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solidFill>
                  <a:schemeClr val="bg2"/>
                </a:solidFill>
                <a:latin typeface="Franklin Gothic Demi" panose="020B0703020102020204" pitchFamily="34" charset="0"/>
                <a:cs typeface="+mn-ea"/>
                <a:sym typeface="+mn-lt"/>
              </a:rPr>
              <a:t>MENU</a:t>
            </a:r>
            <a:endParaRPr lang="en-US" sz="3600" dirty="0">
              <a:solidFill>
                <a:schemeClr val="bg2"/>
              </a:solidFill>
              <a:latin typeface="Franklin Gothic Demi" panose="020B07030201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305846" y="1609710"/>
            <a:ext cx="1584176" cy="999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 typeface="Arial" pitchFamily="34" charset="0"/>
              <a:buNone/>
            </a:pPr>
            <a:r>
              <a:rPr lang="en-US" sz="1200" dirty="0" smtClean="0">
                <a:solidFill>
                  <a:sysClr val="windowText" lastClr="000000"/>
                </a:solidFill>
                <a:cs typeface="+mn-ea"/>
                <a:sym typeface="+mn-lt"/>
              </a:rPr>
              <a:t>Lorem ipsum dolor sit amet, consectetur adipiscing elit. Curabitur elementum posuere pretium. </a:t>
            </a:r>
            <a:endParaRPr lang="en-US" sz="12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3" name="Title 13"/>
          <p:cNvSpPr txBox="1">
            <a:spLocks/>
          </p:cNvSpPr>
          <p:nvPr/>
        </p:nvSpPr>
        <p:spPr>
          <a:xfrm>
            <a:off x="6732240" y="891145"/>
            <a:ext cx="129049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ysClr val="windowText" lastClr="000000"/>
                </a:solidFill>
                <a:latin typeface="Franklin Gothic Demi" panose="020B0703020102020204" pitchFamily="34" charset="0"/>
                <a:cs typeface="+mn-ea"/>
                <a:sym typeface="+mn-lt"/>
              </a:rPr>
              <a:t>TEXT</a:t>
            </a:r>
            <a:endParaRPr lang="en-US" sz="4000" dirty="0">
              <a:solidFill>
                <a:sysClr val="windowText" lastClr="000000"/>
              </a:solidFill>
              <a:latin typeface="Franklin Gothic Demi" panose="020B07030201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5" name="Title 13"/>
          <p:cNvSpPr txBox="1">
            <a:spLocks/>
          </p:cNvSpPr>
          <p:nvPr/>
        </p:nvSpPr>
        <p:spPr>
          <a:xfrm>
            <a:off x="5976156" y="688715"/>
            <a:ext cx="1224136" cy="949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en-US" sz="4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781779" y="763690"/>
            <a:ext cx="194616" cy="1946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577174" y="3251647"/>
            <a:ext cx="1931590" cy="1059680"/>
            <a:chOff x="639482" y="688715"/>
            <a:chExt cx="1931590" cy="1059680"/>
          </a:xfrm>
        </p:grpSpPr>
        <p:sp>
          <p:nvSpPr>
            <p:cNvPr id="41" name="Title 13"/>
            <p:cNvSpPr txBox="1">
              <a:spLocks/>
            </p:cNvSpPr>
            <p:nvPr/>
          </p:nvSpPr>
          <p:spPr>
            <a:xfrm>
              <a:off x="1469191" y="891145"/>
              <a:ext cx="1101881" cy="857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altLang="zh-CN" dirty="0" smtClean="0">
                  <a:solidFill>
                    <a:sysClr val="windowText" lastClr="000000"/>
                  </a:solidFill>
                  <a:latin typeface="Franklin Gothic Demi" panose="020B0703020102020204" pitchFamily="34" charset="0"/>
                  <a:cs typeface="+mn-ea"/>
                  <a:sym typeface="+mn-lt"/>
                </a:rPr>
                <a:t>TEXT</a:t>
              </a:r>
              <a:endParaRPr lang="en-US" sz="4000" dirty="0">
                <a:solidFill>
                  <a:sysClr val="windowText" lastClr="000000"/>
                </a:solidFill>
                <a:latin typeface="Franklin Gothic Demi" panose="020B070302010202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Title 13"/>
            <p:cNvSpPr txBox="1">
              <a:spLocks/>
            </p:cNvSpPr>
            <p:nvPr/>
          </p:nvSpPr>
          <p:spPr>
            <a:xfrm>
              <a:off x="639482" y="688715"/>
              <a:ext cx="1224136" cy="94982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7200" b="1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US" sz="4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518730" y="763690"/>
              <a:ext cx="194616" cy="1946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747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/>
          <p:nvPr/>
        </p:nvSpPr>
        <p:spPr>
          <a:xfrm flipH="1">
            <a:off x="4211960" y="1762063"/>
            <a:ext cx="4938464" cy="9351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1" name="Rectangle 20"/>
          <p:cNvSpPr/>
          <p:nvPr/>
        </p:nvSpPr>
        <p:spPr>
          <a:xfrm flipH="1">
            <a:off x="-16476" y="1243848"/>
            <a:ext cx="5017374" cy="84685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95736" y="3623085"/>
            <a:ext cx="4968552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Franklin Gothic Demi" panose="020B0703020102020204" pitchFamily="34" charset="0"/>
              </a:rPr>
              <a:t>原</a:t>
            </a:r>
            <a:r>
              <a:rPr lang="zh-CN" altLang="en-US" sz="32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脚本和</a:t>
            </a:r>
            <a:r>
              <a:rPr lang="en-US" altLang="zh-CN" sz="32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chrome </a:t>
            </a:r>
            <a:r>
              <a:rPr lang="zh-CN" altLang="en-US" sz="32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脚本</a:t>
            </a:r>
            <a:r>
              <a:rPr lang="zh-CN" altLang="en-US" sz="32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之间</a:t>
            </a:r>
            <a:endParaRPr lang="en-US" altLang="zh-CN" sz="3200" b="1" dirty="0" smtClean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Freeform 282"/>
          <p:cNvSpPr>
            <a:spLocks noChangeAspect="1"/>
          </p:cNvSpPr>
          <p:nvPr/>
        </p:nvSpPr>
        <p:spPr bwMode="gray">
          <a:xfrm>
            <a:off x="1436985" y="1389220"/>
            <a:ext cx="3480171" cy="2046626"/>
          </a:xfrm>
          <a:custGeom>
            <a:avLst/>
            <a:gdLst/>
            <a:ahLst/>
            <a:cxnLst>
              <a:cxn ang="0">
                <a:pos x="3079" y="181"/>
              </a:cxn>
              <a:cxn ang="0">
                <a:pos x="2964" y="328"/>
              </a:cxn>
              <a:cxn ang="0">
                <a:pos x="2682" y="394"/>
              </a:cxn>
              <a:cxn ang="0">
                <a:pos x="2593" y="483"/>
              </a:cxn>
              <a:cxn ang="0">
                <a:pos x="2432" y="575"/>
              </a:cxn>
              <a:cxn ang="0">
                <a:pos x="2290" y="541"/>
              </a:cxn>
              <a:cxn ang="0">
                <a:pos x="2235" y="456"/>
              </a:cxn>
              <a:cxn ang="0">
                <a:pos x="2211" y="306"/>
              </a:cxn>
              <a:cxn ang="0">
                <a:pos x="2135" y="345"/>
              </a:cxn>
              <a:cxn ang="0">
                <a:pos x="2081" y="588"/>
              </a:cxn>
              <a:cxn ang="0">
                <a:pos x="2036" y="404"/>
              </a:cxn>
              <a:cxn ang="0">
                <a:pos x="2077" y="294"/>
              </a:cxn>
              <a:cxn ang="0">
                <a:pos x="2231" y="279"/>
              </a:cxn>
              <a:cxn ang="0">
                <a:pos x="2111" y="222"/>
              </a:cxn>
              <a:cxn ang="0">
                <a:pos x="2021" y="160"/>
              </a:cxn>
              <a:cxn ang="0">
                <a:pos x="1811" y="226"/>
              </a:cxn>
              <a:cxn ang="0">
                <a:pos x="1785" y="86"/>
              </a:cxn>
              <a:cxn ang="0">
                <a:pos x="1640" y="33"/>
              </a:cxn>
              <a:cxn ang="0">
                <a:pos x="888" y="36"/>
              </a:cxn>
              <a:cxn ang="0">
                <a:pos x="133" y="58"/>
              </a:cxn>
              <a:cxn ang="0">
                <a:pos x="101" y="150"/>
              </a:cxn>
              <a:cxn ang="0">
                <a:pos x="4" y="86"/>
              </a:cxn>
              <a:cxn ang="0">
                <a:pos x="46" y="225"/>
              </a:cxn>
              <a:cxn ang="0">
                <a:pos x="47" y="295"/>
              </a:cxn>
              <a:cxn ang="0">
                <a:pos x="27" y="576"/>
              </a:cxn>
              <a:cxn ang="0">
                <a:pos x="98" y="850"/>
              </a:cxn>
              <a:cxn ang="0">
                <a:pos x="130" y="886"/>
              </a:cxn>
              <a:cxn ang="0">
                <a:pos x="223" y="1056"/>
              </a:cxn>
              <a:cxn ang="0">
                <a:pos x="336" y="1131"/>
              </a:cxn>
              <a:cxn ang="0">
                <a:pos x="989" y="1276"/>
              </a:cxn>
              <a:cxn ang="0">
                <a:pos x="1294" y="1430"/>
              </a:cxn>
              <a:cxn ang="0">
                <a:pos x="1501" y="1624"/>
              </a:cxn>
              <a:cxn ang="0">
                <a:pos x="1515" y="1515"/>
              </a:cxn>
              <a:cxn ang="0">
                <a:pos x="1564" y="1480"/>
              </a:cxn>
              <a:cxn ang="0">
                <a:pos x="1629" y="1410"/>
              </a:cxn>
              <a:cxn ang="0">
                <a:pos x="1784" y="1405"/>
              </a:cxn>
              <a:cxn ang="0">
                <a:pos x="1912" y="1435"/>
              </a:cxn>
              <a:cxn ang="0">
                <a:pos x="1905" y="1382"/>
              </a:cxn>
              <a:cxn ang="0">
                <a:pos x="2012" y="1367"/>
              </a:cxn>
              <a:cxn ang="0">
                <a:pos x="2117" y="1377"/>
              </a:cxn>
              <a:cxn ang="0">
                <a:pos x="2264" y="1424"/>
              </a:cxn>
              <a:cxn ang="0">
                <a:pos x="2323" y="1587"/>
              </a:cxn>
              <a:cxn ang="0">
                <a:pos x="2409" y="1690"/>
              </a:cxn>
              <a:cxn ang="0">
                <a:pos x="2365" y="1348"/>
              </a:cxn>
              <a:cxn ang="0">
                <a:pos x="2446" y="1228"/>
              </a:cxn>
              <a:cxn ang="0">
                <a:pos x="2579" y="1118"/>
              </a:cxn>
              <a:cxn ang="0">
                <a:pos x="2645" y="1037"/>
              </a:cxn>
              <a:cxn ang="0">
                <a:pos x="2634" y="986"/>
              </a:cxn>
              <a:cxn ang="0">
                <a:pos x="2655" y="940"/>
              </a:cxn>
              <a:cxn ang="0">
                <a:pos x="2654" y="871"/>
              </a:cxn>
              <a:cxn ang="0">
                <a:pos x="2651" y="857"/>
              </a:cxn>
              <a:cxn ang="0">
                <a:pos x="2661" y="778"/>
              </a:cxn>
              <a:cxn ang="0">
                <a:pos x="2683" y="867"/>
              </a:cxn>
              <a:cxn ang="0">
                <a:pos x="2708" y="796"/>
              </a:cxn>
              <a:cxn ang="0">
                <a:pos x="2774" y="727"/>
              </a:cxn>
              <a:cxn ang="0">
                <a:pos x="2843" y="631"/>
              </a:cxn>
              <a:cxn ang="0">
                <a:pos x="3004" y="602"/>
              </a:cxn>
              <a:cxn ang="0">
                <a:pos x="2957" y="538"/>
              </a:cxn>
              <a:cxn ang="0">
                <a:pos x="3032" y="440"/>
              </a:cxn>
              <a:cxn ang="0">
                <a:pos x="3107" y="399"/>
              </a:cxn>
            </a:cxnLst>
            <a:rect l="0" t="0" r="r" b="b"/>
            <a:pathLst>
              <a:path w="3166" h="1693">
                <a:moveTo>
                  <a:pt x="3165" y="365"/>
                </a:moveTo>
                <a:lnTo>
                  <a:pt x="3158" y="364"/>
                </a:lnTo>
                <a:lnTo>
                  <a:pt x="3160" y="361"/>
                </a:lnTo>
                <a:lnTo>
                  <a:pt x="3162" y="355"/>
                </a:lnTo>
                <a:lnTo>
                  <a:pt x="3162" y="344"/>
                </a:lnTo>
                <a:lnTo>
                  <a:pt x="3161" y="339"/>
                </a:lnTo>
                <a:lnTo>
                  <a:pt x="3160" y="343"/>
                </a:lnTo>
                <a:lnTo>
                  <a:pt x="3155" y="343"/>
                </a:lnTo>
                <a:lnTo>
                  <a:pt x="3146" y="342"/>
                </a:lnTo>
                <a:lnTo>
                  <a:pt x="3138" y="335"/>
                </a:lnTo>
                <a:lnTo>
                  <a:pt x="3135" y="330"/>
                </a:lnTo>
                <a:lnTo>
                  <a:pt x="3134" y="326"/>
                </a:lnTo>
                <a:lnTo>
                  <a:pt x="3134" y="310"/>
                </a:lnTo>
                <a:lnTo>
                  <a:pt x="3119" y="302"/>
                </a:lnTo>
                <a:lnTo>
                  <a:pt x="3119" y="246"/>
                </a:lnTo>
                <a:lnTo>
                  <a:pt x="3119" y="195"/>
                </a:lnTo>
                <a:lnTo>
                  <a:pt x="3093" y="170"/>
                </a:lnTo>
                <a:lnTo>
                  <a:pt x="3086" y="170"/>
                </a:lnTo>
                <a:lnTo>
                  <a:pt x="3079" y="181"/>
                </a:lnTo>
                <a:lnTo>
                  <a:pt x="3061" y="184"/>
                </a:lnTo>
                <a:lnTo>
                  <a:pt x="3049" y="179"/>
                </a:lnTo>
                <a:lnTo>
                  <a:pt x="3047" y="176"/>
                </a:lnTo>
                <a:lnTo>
                  <a:pt x="3044" y="170"/>
                </a:lnTo>
                <a:lnTo>
                  <a:pt x="3037" y="163"/>
                </a:lnTo>
                <a:lnTo>
                  <a:pt x="3031" y="162"/>
                </a:lnTo>
                <a:lnTo>
                  <a:pt x="3025" y="166"/>
                </a:lnTo>
                <a:lnTo>
                  <a:pt x="2998" y="211"/>
                </a:lnTo>
                <a:lnTo>
                  <a:pt x="2994" y="235"/>
                </a:lnTo>
                <a:lnTo>
                  <a:pt x="2988" y="247"/>
                </a:lnTo>
                <a:lnTo>
                  <a:pt x="2987" y="253"/>
                </a:lnTo>
                <a:lnTo>
                  <a:pt x="2982" y="262"/>
                </a:lnTo>
                <a:lnTo>
                  <a:pt x="2979" y="269"/>
                </a:lnTo>
                <a:lnTo>
                  <a:pt x="2975" y="305"/>
                </a:lnTo>
                <a:lnTo>
                  <a:pt x="2974" y="307"/>
                </a:lnTo>
                <a:lnTo>
                  <a:pt x="2967" y="312"/>
                </a:lnTo>
                <a:lnTo>
                  <a:pt x="2964" y="317"/>
                </a:lnTo>
                <a:lnTo>
                  <a:pt x="2963" y="322"/>
                </a:lnTo>
                <a:lnTo>
                  <a:pt x="2964" y="328"/>
                </a:lnTo>
                <a:lnTo>
                  <a:pt x="2964" y="330"/>
                </a:lnTo>
                <a:lnTo>
                  <a:pt x="2957" y="327"/>
                </a:lnTo>
                <a:lnTo>
                  <a:pt x="2956" y="328"/>
                </a:lnTo>
                <a:lnTo>
                  <a:pt x="2956" y="334"/>
                </a:lnTo>
                <a:lnTo>
                  <a:pt x="2945" y="330"/>
                </a:lnTo>
                <a:lnTo>
                  <a:pt x="2936" y="333"/>
                </a:lnTo>
                <a:lnTo>
                  <a:pt x="2934" y="335"/>
                </a:lnTo>
                <a:lnTo>
                  <a:pt x="2921" y="337"/>
                </a:lnTo>
                <a:lnTo>
                  <a:pt x="2918" y="340"/>
                </a:lnTo>
                <a:lnTo>
                  <a:pt x="2912" y="356"/>
                </a:lnTo>
                <a:lnTo>
                  <a:pt x="2910" y="356"/>
                </a:lnTo>
                <a:lnTo>
                  <a:pt x="2812" y="356"/>
                </a:lnTo>
                <a:lnTo>
                  <a:pt x="2737" y="356"/>
                </a:lnTo>
                <a:lnTo>
                  <a:pt x="2722" y="356"/>
                </a:lnTo>
                <a:lnTo>
                  <a:pt x="2706" y="371"/>
                </a:lnTo>
                <a:lnTo>
                  <a:pt x="2687" y="382"/>
                </a:lnTo>
                <a:lnTo>
                  <a:pt x="2684" y="387"/>
                </a:lnTo>
                <a:lnTo>
                  <a:pt x="2683" y="388"/>
                </a:lnTo>
                <a:lnTo>
                  <a:pt x="2682" y="394"/>
                </a:lnTo>
                <a:lnTo>
                  <a:pt x="2676" y="404"/>
                </a:lnTo>
                <a:lnTo>
                  <a:pt x="2655" y="418"/>
                </a:lnTo>
                <a:lnTo>
                  <a:pt x="2651" y="423"/>
                </a:lnTo>
                <a:lnTo>
                  <a:pt x="2652" y="428"/>
                </a:lnTo>
                <a:lnTo>
                  <a:pt x="2660" y="428"/>
                </a:lnTo>
                <a:lnTo>
                  <a:pt x="2663" y="431"/>
                </a:lnTo>
                <a:lnTo>
                  <a:pt x="2662" y="436"/>
                </a:lnTo>
                <a:lnTo>
                  <a:pt x="2659" y="439"/>
                </a:lnTo>
                <a:lnTo>
                  <a:pt x="2655" y="437"/>
                </a:lnTo>
                <a:lnTo>
                  <a:pt x="2654" y="440"/>
                </a:lnTo>
                <a:lnTo>
                  <a:pt x="2655" y="442"/>
                </a:lnTo>
                <a:lnTo>
                  <a:pt x="2660" y="448"/>
                </a:lnTo>
                <a:lnTo>
                  <a:pt x="2661" y="458"/>
                </a:lnTo>
                <a:lnTo>
                  <a:pt x="2660" y="466"/>
                </a:lnTo>
                <a:lnTo>
                  <a:pt x="2643" y="468"/>
                </a:lnTo>
                <a:lnTo>
                  <a:pt x="2627" y="480"/>
                </a:lnTo>
                <a:lnTo>
                  <a:pt x="2617" y="484"/>
                </a:lnTo>
                <a:lnTo>
                  <a:pt x="2597" y="484"/>
                </a:lnTo>
                <a:lnTo>
                  <a:pt x="2593" y="483"/>
                </a:lnTo>
                <a:lnTo>
                  <a:pt x="2582" y="486"/>
                </a:lnTo>
                <a:lnTo>
                  <a:pt x="2575" y="480"/>
                </a:lnTo>
                <a:lnTo>
                  <a:pt x="2560" y="477"/>
                </a:lnTo>
                <a:lnTo>
                  <a:pt x="2553" y="477"/>
                </a:lnTo>
                <a:lnTo>
                  <a:pt x="2532" y="479"/>
                </a:lnTo>
                <a:lnTo>
                  <a:pt x="2511" y="484"/>
                </a:lnTo>
                <a:lnTo>
                  <a:pt x="2501" y="489"/>
                </a:lnTo>
                <a:lnTo>
                  <a:pt x="2504" y="499"/>
                </a:lnTo>
                <a:lnTo>
                  <a:pt x="2509" y="506"/>
                </a:lnTo>
                <a:lnTo>
                  <a:pt x="2511" y="518"/>
                </a:lnTo>
                <a:lnTo>
                  <a:pt x="2499" y="531"/>
                </a:lnTo>
                <a:lnTo>
                  <a:pt x="2495" y="536"/>
                </a:lnTo>
                <a:lnTo>
                  <a:pt x="2491" y="538"/>
                </a:lnTo>
                <a:lnTo>
                  <a:pt x="2488" y="539"/>
                </a:lnTo>
                <a:lnTo>
                  <a:pt x="2478" y="549"/>
                </a:lnTo>
                <a:lnTo>
                  <a:pt x="2461" y="560"/>
                </a:lnTo>
                <a:lnTo>
                  <a:pt x="2452" y="566"/>
                </a:lnTo>
                <a:lnTo>
                  <a:pt x="2441" y="568"/>
                </a:lnTo>
                <a:lnTo>
                  <a:pt x="2432" y="575"/>
                </a:lnTo>
                <a:lnTo>
                  <a:pt x="2419" y="582"/>
                </a:lnTo>
                <a:lnTo>
                  <a:pt x="2404" y="585"/>
                </a:lnTo>
                <a:lnTo>
                  <a:pt x="2386" y="593"/>
                </a:lnTo>
                <a:lnTo>
                  <a:pt x="2350" y="614"/>
                </a:lnTo>
                <a:lnTo>
                  <a:pt x="2334" y="614"/>
                </a:lnTo>
                <a:lnTo>
                  <a:pt x="2316" y="620"/>
                </a:lnTo>
                <a:lnTo>
                  <a:pt x="2296" y="618"/>
                </a:lnTo>
                <a:lnTo>
                  <a:pt x="2294" y="614"/>
                </a:lnTo>
                <a:lnTo>
                  <a:pt x="2286" y="614"/>
                </a:lnTo>
                <a:lnTo>
                  <a:pt x="2281" y="613"/>
                </a:lnTo>
                <a:lnTo>
                  <a:pt x="2274" y="607"/>
                </a:lnTo>
                <a:lnTo>
                  <a:pt x="2259" y="602"/>
                </a:lnTo>
                <a:lnTo>
                  <a:pt x="2264" y="595"/>
                </a:lnTo>
                <a:lnTo>
                  <a:pt x="2278" y="581"/>
                </a:lnTo>
                <a:lnTo>
                  <a:pt x="2278" y="570"/>
                </a:lnTo>
                <a:lnTo>
                  <a:pt x="2283" y="558"/>
                </a:lnTo>
                <a:lnTo>
                  <a:pt x="2289" y="553"/>
                </a:lnTo>
                <a:lnTo>
                  <a:pt x="2289" y="545"/>
                </a:lnTo>
                <a:lnTo>
                  <a:pt x="2290" y="541"/>
                </a:lnTo>
                <a:lnTo>
                  <a:pt x="2296" y="534"/>
                </a:lnTo>
                <a:lnTo>
                  <a:pt x="2308" y="534"/>
                </a:lnTo>
                <a:lnTo>
                  <a:pt x="2308" y="534"/>
                </a:lnTo>
                <a:lnTo>
                  <a:pt x="2316" y="507"/>
                </a:lnTo>
                <a:lnTo>
                  <a:pt x="2316" y="500"/>
                </a:lnTo>
                <a:lnTo>
                  <a:pt x="2315" y="502"/>
                </a:lnTo>
                <a:lnTo>
                  <a:pt x="2312" y="496"/>
                </a:lnTo>
                <a:lnTo>
                  <a:pt x="2308" y="489"/>
                </a:lnTo>
                <a:lnTo>
                  <a:pt x="2306" y="467"/>
                </a:lnTo>
                <a:lnTo>
                  <a:pt x="2305" y="456"/>
                </a:lnTo>
                <a:lnTo>
                  <a:pt x="2301" y="445"/>
                </a:lnTo>
                <a:lnTo>
                  <a:pt x="2289" y="425"/>
                </a:lnTo>
                <a:lnTo>
                  <a:pt x="2280" y="426"/>
                </a:lnTo>
                <a:lnTo>
                  <a:pt x="2263" y="434"/>
                </a:lnTo>
                <a:lnTo>
                  <a:pt x="2262" y="435"/>
                </a:lnTo>
                <a:lnTo>
                  <a:pt x="2256" y="451"/>
                </a:lnTo>
                <a:lnTo>
                  <a:pt x="2248" y="456"/>
                </a:lnTo>
                <a:lnTo>
                  <a:pt x="2242" y="458"/>
                </a:lnTo>
                <a:lnTo>
                  <a:pt x="2235" y="456"/>
                </a:lnTo>
                <a:lnTo>
                  <a:pt x="2232" y="451"/>
                </a:lnTo>
                <a:lnTo>
                  <a:pt x="2235" y="442"/>
                </a:lnTo>
                <a:lnTo>
                  <a:pt x="2240" y="432"/>
                </a:lnTo>
                <a:lnTo>
                  <a:pt x="2254" y="421"/>
                </a:lnTo>
                <a:lnTo>
                  <a:pt x="2258" y="412"/>
                </a:lnTo>
                <a:lnTo>
                  <a:pt x="2264" y="404"/>
                </a:lnTo>
                <a:lnTo>
                  <a:pt x="2267" y="398"/>
                </a:lnTo>
                <a:lnTo>
                  <a:pt x="2267" y="388"/>
                </a:lnTo>
                <a:lnTo>
                  <a:pt x="2263" y="367"/>
                </a:lnTo>
                <a:lnTo>
                  <a:pt x="2259" y="360"/>
                </a:lnTo>
                <a:lnTo>
                  <a:pt x="2259" y="353"/>
                </a:lnTo>
                <a:lnTo>
                  <a:pt x="2262" y="349"/>
                </a:lnTo>
                <a:lnTo>
                  <a:pt x="2263" y="348"/>
                </a:lnTo>
                <a:lnTo>
                  <a:pt x="2257" y="334"/>
                </a:lnTo>
                <a:lnTo>
                  <a:pt x="2251" y="328"/>
                </a:lnTo>
                <a:lnTo>
                  <a:pt x="2235" y="323"/>
                </a:lnTo>
                <a:lnTo>
                  <a:pt x="2229" y="318"/>
                </a:lnTo>
                <a:lnTo>
                  <a:pt x="2225" y="316"/>
                </a:lnTo>
                <a:lnTo>
                  <a:pt x="2211" y="306"/>
                </a:lnTo>
                <a:lnTo>
                  <a:pt x="2206" y="303"/>
                </a:lnTo>
                <a:lnTo>
                  <a:pt x="2199" y="305"/>
                </a:lnTo>
                <a:lnTo>
                  <a:pt x="2198" y="302"/>
                </a:lnTo>
                <a:lnTo>
                  <a:pt x="2186" y="299"/>
                </a:lnTo>
                <a:lnTo>
                  <a:pt x="2175" y="300"/>
                </a:lnTo>
                <a:lnTo>
                  <a:pt x="2170" y="307"/>
                </a:lnTo>
                <a:lnTo>
                  <a:pt x="2170" y="312"/>
                </a:lnTo>
                <a:lnTo>
                  <a:pt x="2171" y="318"/>
                </a:lnTo>
                <a:lnTo>
                  <a:pt x="2176" y="324"/>
                </a:lnTo>
                <a:lnTo>
                  <a:pt x="2173" y="327"/>
                </a:lnTo>
                <a:lnTo>
                  <a:pt x="2160" y="333"/>
                </a:lnTo>
                <a:lnTo>
                  <a:pt x="2151" y="334"/>
                </a:lnTo>
                <a:lnTo>
                  <a:pt x="2150" y="349"/>
                </a:lnTo>
                <a:lnTo>
                  <a:pt x="2149" y="360"/>
                </a:lnTo>
                <a:lnTo>
                  <a:pt x="2144" y="361"/>
                </a:lnTo>
                <a:lnTo>
                  <a:pt x="2140" y="367"/>
                </a:lnTo>
                <a:lnTo>
                  <a:pt x="2139" y="364"/>
                </a:lnTo>
                <a:lnTo>
                  <a:pt x="2138" y="351"/>
                </a:lnTo>
                <a:lnTo>
                  <a:pt x="2135" y="345"/>
                </a:lnTo>
                <a:lnTo>
                  <a:pt x="2130" y="349"/>
                </a:lnTo>
                <a:lnTo>
                  <a:pt x="2125" y="355"/>
                </a:lnTo>
                <a:lnTo>
                  <a:pt x="2112" y="362"/>
                </a:lnTo>
                <a:lnTo>
                  <a:pt x="2109" y="372"/>
                </a:lnTo>
                <a:lnTo>
                  <a:pt x="2104" y="378"/>
                </a:lnTo>
                <a:lnTo>
                  <a:pt x="2104" y="389"/>
                </a:lnTo>
                <a:lnTo>
                  <a:pt x="2103" y="396"/>
                </a:lnTo>
                <a:lnTo>
                  <a:pt x="2102" y="408"/>
                </a:lnTo>
                <a:lnTo>
                  <a:pt x="2103" y="412"/>
                </a:lnTo>
                <a:lnTo>
                  <a:pt x="2097" y="416"/>
                </a:lnTo>
                <a:lnTo>
                  <a:pt x="2095" y="435"/>
                </a:lnTo>
                <a:lnTo>
                  <a:pt x="2090" y="457"/>
                </a:lnTo>
                <a:lnTo>
                  <a:pt x="2097" y="480"/>
                </a:lnTo>
                <a:lnTo>
                  <a:pt x="2103" y="490"/>
                </a:lnTo>
                <a:lnTo>
                  <a:pt x="2106" y="499"/>
                </a:lnTo>
                <a:lnTo>
                  <a:pt x="2104" y="533"/>
                </a:lnTo>
                <a:lnTo>
                  <a:pt x="2095" y="559"/>
                </a:lnTo>
                <a:lnTo>
                  <a:pt x="2084" y="580"/>
                </a:lnTo>
                <a:lnTo>
                  <a:pt x="2081" y="588"/>
                </a:lnTo>
                <a:lnTo>
                  <a:pt x="2068" y="597"/>
                </a:lnTo>
                <a:lnTo>
                  <a:pt x="2054" y="606"/>
                </a:lnTo>
                <a:lnTo>
                  <a:pt x="2046" y="606"/>
                </a:lnTo>
                <a:lnTo>
                  <a:pt x="2039" y="602"/>
                </a:lnTo>
                <a:lnTo>
                  <a:pt x="2034" y="601"/>
                </a:lnTo>
                <a:lnTo>
                  <a:pt x="2032" y="595"/>
                </a:lnTo>
                <a:lnTo>
                  <a:pt x="2028" y="582"/>
                </a:lnTo>
                <a:lnTo>
                  <a:pt x="2020" y="560"/>
                </a:lnTo>
                <a:lnTo>
                  <a:pt x="2020" y="545"/>
                </a:lnTo>
                <a:lnTo>
                  <a:pt x="2020" y="533"/>
                </a:lnTo>
                <a:lnTo>
                  <a:pt x="2020" y="525"/>
                </a:lnTo>
                <a:lnTo>
                  <a:pt x="2016" y="506"/>
                </a:lnTo>
                <a:lnTo>
                  <a:pt x="2015" y="490"/>
                </a:lnTo>
                <a:lnTo>
                  <a:pt x="2018" y="477"/>
                </a:lnTo>
                <a:lnTo>
                  <a:pt x="2027" y="456"/>
                </a:lnTo>
                <a:lnTo>
                  <a:pt x="2027" y="442"/>
                </a:lnTo>
                <a:lnTo>
                  <a:pt x="2030" y="432"/>
                </a:lnTo>
                <a:lnTo>
                  <a:pt x="2036" y="413"/>
                </a:lnTo>
                <a:lnTo>
                  <a:pt x="2036" y="404"/>
                </a:lnTo>
                <a:lnTo>
                  <a:pt x="2038" y="391"/>
                </a:lnTo>
                <a:lnTo>
                  <a:pt x="2043" y="378"/>
                </a:lnTo>
                <a:lnTo>
                  <a:pt x="2053" y="362"/>
                </a:lnTo>
                <a:lnTo>
                  <a:pt x="2060" y="344"/>
                </a:lnTo>
                <a:lnTo>
                  <a:pt x="2058" y="334"/>
                </a:lnTo>
                <a:lnTo>
                  <a:pt x="2044" y="350"/>
                </a:lnTo>
                <a:lnTo>
                  <a:pt x="2043" y="359"/>
                </a:lnTo>
                <a:lnTo>
                  <a:pt x="2041" y="367"/>
                </a:lnTo>
                <a:lnTo>
                  <a:pt x="2034" y="369"/>
                </a:lnTo>
                <a:lnTo>
                  <a:pt x="2011" y="389"/>
                </a:lnTo>
                <a:lnTo>
                  <a:pt x="2011" y="385"/>
                </a:lnTo>
                <a:lnTo>
                  <a:pt x="2018" y="369"/>
                </a:lnTo>
                <a:lnTo>
                  <a:pt x="2021" y="364"/>
                </a:lnTo>
                <a:lnTo>
                  <a:pt x="2027" y="359"/>
                </a:lnTo>
                <a:lnTo>
                  <a:pt x="2034" y="346"/>
                </a:lnTo>
                <a:lnTo>
                  <a:pt x="2057" y="308"/>
                </a:lnTo>
                <a:lnTo>
                  <a:pt x="2066" y="296"/>
                </a:lnTo>
                <a:lnTo>
                  <a:pt x="2070" y="297"/>
                </a:lnTo>
                <a:lnTo>
                  <a:pt x="2077" y="294"/>
                </a:lnTo>
                <a:lnTo>
                  <a:pt x="2085" y="287"/>
                </a:lnTo>
                <a:lnTo>
                  <a:pt x="2084" y="307"/>
                </a:lnTo>
                <a:lnTo>
                  <a:pt x="2090" y="306"/>
                </a:lnTo>
                <a:lnTo>
                  <a:pt x="2107" y="287"/>
                </a:lnTo>
                <a:lnTo>
                  <a:pt x="2120" y="284"/>
                </a:lnTo>
                <a:lnTo>
                  <a:pt x="2136" y="281"/>
                </a:lnTo>
                <a:lnTo>
                  <a:pt x="2144" y="273"/>
                </a:lnTo>
                <a:lnTo>
                  <a:pt x="2155" y="270"/>
                </a:lnTo>
                <a:lnTo>
                  <a:pt x="2167" y="274"/>
                </a:lnTo>
                <a:lnTo>
                  <a:pt x="2178" y="279"/>
                </a:lnTo>
                <a:lnTo>
                  <a:pt x="2181" y="281"/>
                </a:lnTo>
                <a:lnTo>
                  <a:pt x="2184" y="286"/>
                </a:lnTo>
                <a:lnTo>
                  <a:pt x="2193" y="286"/>
                </a:lnTo>
                <a:lnTo>
                  <a:pt x="2194" y="279"/>
                </a:lnTo>
                <a:lnTo>
                  <a:pt x="2197" y="275"/>
                </a:lnTo>
                <a:lnTo>
                  <a:pt x="2202" y="278"/>
                </a:lnTo>
                <a:lnTo>
                  <a:pt x="2205" y="284"/>
                </a:lnTo>
                <a:lnTo>
                  <a:pt x="2224" y="279"/>
                </a:lnTo>
                <a:lnTo>
                  <a:pt x="2231" y="279"/>
                </a:lnTo>
                <a:lnTo>
                  <a:pt x="2231" y="278"/>
                </a:lnTo>
                <a:lnTo>
                  <a:pt x="2230" y="275"/>
                </a:lnTo>
                <a:lnTo>
                  <a:pt x="2225" y="272"/>
                </a:lnTo>
                <a:lnTo>
                  <a:pt x="2221" y="267"/>
                </a:lnTo>
                <a:lnTo>
                  <a:pt x="2215" y="263"/>
                </a:lnTo>
                <a:lnTo>
                  <a:pt x="2215" y="252"/>
                </a:lnTo>
                <a:lnTo>
                  <a:pt x="2213" y="246"/>
                </a:lnTo>
                <a:lnTo>
                  <a:pt x="2211" y="242"/>
                </a:lnTo>
                <a:lnTo>
                  <a:pt x="2209" y="238"/>
                </a:lnTo>
                <a:lnTo>
                  <a:pt x="2202" y="238"/>
                </a:lnTo>
                <a:lnTo>
                  <a:pt x="2187" y="240"/>
                </a:lnTo>
                <a:lnTo>
                  <a:pt x="2179" y="238"/>
                </a:lnTo>
                <a:lnTo>
                  <a:pt x="2171" y="233"/>
                </a:lnTo>
                <a:lnTo>
                  <a:pt x="2171" y="222"/>
                </a:lnTo>
                <a:lnTo>
                  <a:pt x="2168" y="216"/>
                </a:lnTo>
                <a:lnTo>
                  <a:pt x="2160" y="216"/>
                </a:lnTo>
                <a:lnTo>
                  <a:pt x="2150" y="221"/>
                </a:lnTo>
                <a:lnTo>
                  <a:pt x="2141" y="224"/>
                </a:lnTo>
                <a:lnTo>
                  <a:pt x="2111" y="222"/>
                </a:lnTo>
                <a:lnTo>
                  <a:pt x="2101" y="229"/>
                </a:lnTo>
                <a:lnTo>
                  <a:pt x="2092" y="232"/>
                </a:lnTo>
                <a:lnTo>
                  <a:pt x="2085" y="240"/>
                </a:lnTo>
                <a:lnTo>
                  <a:pt x="2080" y="242"/>
                </a:lnTo>
                <a:lnTo>
                  <a:pt x="2055" y="237"/>
                </a:lnTo>
                <a:lnTo>
                  <a:pt x="2047" y="238"/>
                </a:lnTo>
                <a:lnTo>
                  <a:pt x="2036" y="227"/>
                </a:lnTo>
                <a:lnTo>
                  <a:pt x="2030" y="217"/>
                </a:lnTo>
                <a:lnTo>
                  <a:pt x="2011" y="208"/>
                </a:lnTo>
                <a:lnTo>
                  <a:pt x="1995" y="210"/>
                </a:lnTo>
                <a:lnTo>
                  <a:pt x="1990" y="209"/>
                </a:lnTo>
                <a:lnTo>
                  <a:pt x="1983" y="216"/>
                </a:lnTo>
                <a:lnTo>
                  <a:pt x="1982" y="213"/>
                </a:lnTo>
                <a:lnTo>
                  <a:pt x="1983" y="200"/>
                </a:lnTo>
                <a:lnTo>
                  <a:pt x="1988" y="194"/>
                </a:lnTo>
                <a:lnTo>
                  <a:pt x="1995" y="190"/>
                </a:lnTo>
                <a:lnTo>
                  <a:pt x="2011" y="171"/>
                </a:lnTo>
                <a:lnTo>
                  <a:pt x="2020" y="165"/>
                </a:lnTo>
                <a:lnTo>
                  <a:pt x="2021" y="160"/>
                </a:lnTo>
                <a:lnTo>
                  <a:pt x="2018" y="159"/>
                </a:lnTo>
                <a:lnTo>
                  <a:pt x="2007" y="160"/>
                </a:lnTo>
                <a:lnTo>
                  <a:pt x="1996" y="163"/>
                </a:lnTo>
                <a:lnTo>
                  <a:pt x="1985" y="170"/>
                </a:lnTo>
                <a:lnTo>
                  <a:pt x="1969" y="179"/>
                </a:lnTo>
                <a:lnTo>
                  <a:pt x="1958" y="193"/>
                </a:lnTo>
                <a:lnTo>
                  <a:pt x="1947" y="199"/>
                </a:lnTo>
                <a:lnTo>
                  <a:pt x="1936" y="208"/>
                </a:lnTo>
                <a:lnTo>
                  <a:pt x="1921" y="211"/>
                </a:lnTo>
                <a:lnTo>
                  <a:pt x="1909" y="215"/>
                </a:lnTo>
                <a:lnTo>
                  <a:pt x="1890" y="229"/>
                </a:lnTo>
                <a:lnTo>
                  <a:pt x="1877" y="230"/>
                </a:lnTo>
                <a:lnTo>
                  <a:pt x="1856" y="227"/>
                </a:lnTo>
                <a:lnTo>
                  <a:pt x="1853" y="232"/>
                </a:lnTo>
                <a:lnTo>
                  <a:pt x="1851" y="230"/>
                </a:lnTo>
                <a:lnTo>
                  <a:pt x="1854" y="219"/>
                </a:lnTo>
                <a:lnTo>
                  <a:pt x="1854" y="209"/>
                </a:lnTo>
                <a:lnTo>
                  <a:pt x="1848" y="203"/>
                </a:lnTo>
                <a:lnTo>
                  <a:pt x="1811" y="226"/>
                </a:lnTo>
                <a:lnTo>
                  <a:pt x="1799" y="229"/>
                </a:lnTo>
                <a:lnTo>
                  <a:pt x="1790" y="227"/>
                </a:lnTo>
                <a:lnTo>
                  <a:pt x="1785" y="221"/>
                </a:lnTo>
                <a:lnTo>
                  <a:pt x="1792" y="213"/>
                </a:lnTo>
                <a:lnTo>
                  <a:pt x="1831" y="179"/>
                </a:lnTo>
                <a:lnTo>
                  <a:pt x="1872" y="145"/>
                </a:lnTo>
                <a:lnTo>
                  <a:pt x="1892" y="138"/>
                </a:lnTo>
                <a:lnTo>
                  <a:pt x="1915" y="118"/>
                </a:lnTo>
                <a:lnTo>
                  <a:pt x="1910" y="118"/>
                </a:lnTo>
                <a:lnTo>
                  <a:pt x="1896" y="111"/>
                </a:lnTo>
                <a:lnTo>
                  <a:pt x="1870" y="111"/>
                </a:lnTo>
                <a:lnTo>
                  <a:pt x="1853" y="103"/>
                </a:lnTo>
                <a:lnTo>
                  <a:pt x="1844" y="104"/>
                </a:lnTo>
                <a:lnTo>
                  <a:pt x="1831" y="111"/>
                </a:lnTo>
                <a:lnTo>
                  <a:pt x="1824" y="112"/>
                </a:lnTo>
                <a:lnTo>
                  <a:pt x="1812" y="106"/>
                </a:lnTo>
                <a:lnTo>
                  <a:pt x="1805" y="96"/>
                </a:lnTo>
                <a:lnTo>
                  <a:pt x="1792" y="92"/>
                </a:lnTo>
                <a:lnTo>
                  <a:pt x="1785" y="86"/>
                </a:lnTo>
                <a:lnTo>
                  <a:pt x="1776" y="84"/>
                </a:lnTo>
                <a:lnTo>
                  <a:pt x="1772" y="81"/>
                </a:lnTo>
                <a:lnTo>
                  <a:pt x="1765" y="74"/>
                </a:lnTo>
                <a:lnTo>
                  <a:pt x="1757" y="68"/>
                </a:lnTo>
                <a:lnTo>
                  <a:pt x="1747" y="64"/>
                </a:lnTo>
                <a:lnTo>
                  <a:pt x="1721" y="63"/>
                </a:lnTo>
                <a:lnTo>
                  <a:pt x="1713" y="68"/>
                </a:lnTo>
                <a:lnTo>
                  <a:pt x="1702" y="68"/>
                </a:lnTo>
                <a:lnTo>
                  <a:pt x="1695" y="66"/>
                </a:lnTo>
                <a:lnTo>
                  <a:pt x="1695" y="64"/>
                </a:lnTo>
                <a:lnTo>
                  <a:pt x="1693" y="63"/>
                </a:lnTo>
                <a:lnTo>
                  <a:pt x="1679" y="59"/>
                </a:lnTo>
                <a:lnTo>
                  <a:pt x="1675" y="55"/>
                </a:lnTo>
                <a:lnTo>
                  <a:pt x="1665" y="58"/>
                </a:lnTo>
                <a:lnTo>
                  <a:pt x="1661" y="58"/>
                </a:lnTo>
                <a:lnTo>
                  <a:pt x="1660" y="55"/>
                </a:lnTo>
                <a:lnTo>
                  <a:pt x="1651" y="57"/>
                </a:lnTo>
                <a:lnTo>
                  <a:pt x="1643" y="34"/>
                </a:lnTo>
                <a:lnTo>
                  <a:pt x="1640" y="33"/>
                </a:lnTo>
                <a:lnTo>
                  <a:pt x="1629" y="1"/>
                </a:lnTo>
                <a:lnTo>
                  <a:pt x="1622" y="0"/>
                </a:lnTo>
                <a:lnTo>
                  <a:pt x="1617" y="0"/>
                </a:lnTo>
                <a:lnTo>
                  <a:pt x="1617" y="36"/>
                </a:lnTo>
                <a:lnTo>
                  <a:pt x="1558" y="36"/>
                </a:lnTo>
                <a:lnTo>
                  <a:pt x="1503" y="36"/>
                </a:lnTo>
                <a:lnTo>
                  <a:pt x="1503" y="36"/>
                </a:lnTo>
                <a:lnTo>
                  <a:pt x="1491" y="36"/>
                </a:lnTo>
                <a:lnTo>
                  <a:pt x="1445" y="36"/>
                </a:lnTo>
                <a:lnTo>
                  <a:pt x="1397" y="36"/>
                </a:lnTo>
                <a:lnTo>
                  <a:pt x="1344" y="36"/>
                </a:lnTo>
                <a:lnTo>
                  <a:pt x="1294" y="36"/>
                </a:lnTo>
                <a:lnTo>
                  <a:pt x="1277" y="36"/>
                </a:lnTo>
                <a:lnTo>
                  <a:pt x="1130" y="36"/>
                </a:lnTo>
                <a:lnTo>
                  <a:pt x="1086" y="36"/>
                </a:lnTo>
                <a:lnTo>
                  <a:pt x="1032" y="36"/>
                </a:lnTo>
                <a:lnTo>
                  <a:pt x="983" y="36"/>
                </a:lnTo>
                <a:lnTo>
                  <a:pt x="936" y="36"/>
                </a:lnTo>
                <a:lnTo>
                  <a:pt x="888" y="36"/>
                </a:lnTo>
                <a:lnTo>
                  <a:pt x="834" y="36"/>
                </a:lnTo>
                <a:lnTo>
                  <a:pt x="802" y="36"/>
                </a:lnTo>
                <a:lnTo>
                  <a:pt x="753" y="34"/>
                </a:lnTo>
                <a:lnTo>
                  <a:pt x="699" y="34"/>
                </a:lnTo>
                <a:lnTo>
                  <a:pt x="649" y="34"/>
                </a:lnTo>
                <a:lnTo>
                  <a:pt x="580" y="34"/>
                </a:lnTo>
                <a:lnTo>
                  <a:pt x="471" y="34"/>
                </a:lnTo>
                <a:lnTo>
                  <a:pt x="418" y="34"/>
                </a:lnTo>
                <a:lnTo>
                  <a:pt x="365" y="34"/>
                </a:lnTo>
                <a:lnTo>
                  <a:pt x="320" y="34"/>
                </a:lnTo>
                <a:lnTo>
                  <a:pt x="270" y="34"/>
                </a:lnTo>
                <a:lnTo>
                  <a:pt x="218" y="34"/>
                </a:lnTo>
                <a:lnTo>
                  <a:pt x="167" y="34"/>
                </a:lnTo>
                <a:lnTo>
                  <a:pt x="105" y="34"/>
                </a:lnTo>
                <a:lnTo>
                  <a:pt x="108" y="43"/>
                </a:lnTo>
                <a:lnTo>
                  <a:pt x="113" y="50"/>
                </a:lnTo>
                <a:lnTo>
                  <a:pt x="121" y="50"/>
                </a:lnTo>
                <a:lnTo>
                  <a:pt x="129" y="53"/>
                </a:lnTo>
                <a:lnTo>
                  <a:pt x="133" y="58"/>
                </a:lnTo>
                <a:lnTo>
                  <a:pt x="132" y="59"/>
                </a:lnTo>
                <a:lnTo>
                  <a:pt x="128" y="57"/>
                </a:lnTo>
                <a:lnTo>
                  <a:pt x="124" y="58"/>
                </a:lnTo>
                <a:lnTo>
                  <a:pt x="124" y="66"/>
                </a:lnTo>
                <a:lnTo>
                  <a:pt x="119" y="74"/>
                </a:lnTo>
                <a:lnTo>
                  <a:pt x="116" y="75"/>
                </a:lnTo>
                <a:lnTo>
                  <a:pt x="116" y="76"/>
                </a:lnTo>
                <a:lnTo>
                  <a:pt x="122" y="81"/>
                </a:lnTo>
                <a:lnTo>
                  <a:pt x="127" y="84"/>
                </a:lnTo>
                <a:lnTo>
                  <a:pt x="128" y="87"/>
                </a:lnTo>
                <a:lnTo>
                  <a:pt x="133" y="103"/>
                </a:lnTo>
                <a:lnTo>
                  <a:pt x="133" y="119"/>
                </a:lnTo>
                <a:lnTo>
                  <a:pt x="132" y="133"/>
                </a:lnTo>
                <a:lnTo>
                  <a:pt x="130" y="133"/>
                </a:lnTo>
                <a:lnTo>
                  <a:pt x="127" y="125"/>
                </a:lnTo>
                <a:lnTo>
                  <a:pt x="124" y="125"/>
                </a:lnTo>
                <a:lnTo>
                  <a:pt x="118" y="127"/>
                </a:lnTo>
                <a:lnTo>
                  <a:pt x="111" y="143"/>
                </a:lnTo>
                <a:lnTo>
                  <a:pt x="101" y="150"/>
                </a:lnTo>
                <a:lnTo>
                  <a:pt x="98" y="155"/>
                </a:lnTo>
                <a:lnTo>
                  <a:pt x="101" y="156"/>
                </a:lnTo>
                <a:lnTo>
                  <a:pt x="101" y="162"/>
                </a:lnTo>
                <a:lnTo>
                  <a:pt x="92" y="162"/>
                </a:lnTo>
                <a:lnTo>
                  <a:pt x="92" y="151"/>
                </a:lnTo>
                <a:lnTo>
                  <a:pt x="101" y="130"/>
                </a:lnTo>
                <a:lnTo>
                  <a:pt x="103" y="127"/>
                </a:lnTo>
                <a:lnTo>
                  <a:pt x="109" y="124"/>
                </a:lnTo>
                <a:lnTo>
                  <a:pt x="111" y="122"/>
                </a:lnTo>
                <a:lnTo>
                  <a:pt x="112" y="112"/>
                </a:lnTo>
                <a:lnTo>
                  <a:pt x="109" y="104"/>
                </a:lnTo>
                <a:lnTo>
                  <a:pt x="98" y="106"/>
                </a:lnTo>
                <a:lnTo>
                  <a:pt x="84" y="100"/>
                </a:lnTo>
                <a:lnTo>
                  <a:pt x="70" y="101"/>
                </a:lnTo>
                <a:lnTo>
                  <a:pt x="58" y="98"/>
                </a:lnTo>
                <a:lnTo>
                  <a:pt x="48" y="98"/>
                </a:lnTo>
                <a:lnTo>
                  <a:pt x="19" y="87"/>
                </a:lnTo>
                <a:lnTo>
                  <a:pt x="9" y="81"/>
                </a:lnTo>
                <a:lnTo>
                  <a:pt x="4" y="86"/>
                </a:lnTo>
                <a:lnTo>
                  <a:pt x="1" y="96"/>
                </a:lnTo>
                <a:lnTo>
                  <a:pt x="0" y="106"/>
                </a:lnTo>
                <a:lnTo>
                  <a:pt x="3" y="113"/>
                </a:lnTo>
                <a:lnTo>
                  <a:pt x="6" y="122"/>
                </a:lnTo>
                <a:lnTo>
                  <a:pt x="15" y="131"/>
                </a:lnTo>
                <a:lnTo>
                  <a:pt x="21" y="147"/>
                </a:lnTo>
                <a:lnTo>
                  <a:pt x="28" y="181"/>
                </a:lnTo>
                <a:lnTo>
                  <a:pt x="32" y="193"/>
                </a:lnTo>
                <a:lnTo>
                  <a:pt x="33" y="194"/>
                </a:lnTo>
                <a:lnTo>
                  <a:pt x="38" y="188"/>
                </a:lnTo>
                <a:lnTo>
                  <a:pt x="42" y="193"/>
                </a:lnTo>
                <a:lnTo>
                  <a:pt x="41" y="199"/>
                </a:lnTo>
                <a:lnTo>
                  <a:pt x="37" y="205"/>
                </a:lnTo>
                <a:lnTo>
                  <a:pt x="37" y="211"/>
                </a:lnTo>
                <a:lnTo>
                  <a:pt x="38" y="215"/>
                </a:lnTo>
                <a:lnTo>
                  <a:pt x="42" y="216"/>
                </a:lnTo>
                <a:lnTo>
                  <a:pt x="46" y="215"/>
                </a:lnTo>
                <a:lnTo>
                  <a:pt x="47" y="217"/>
                </a:lnTo>
                <a:lnTo>
                  <a:pt x="46" y="225"/>
                </a:lnTo>
                <a:lnTo>
                  <a:pt x="47" y="236"/>
                </a:lnTo>
                <a:lnTo>
                  <a:pt x="46" y="240"/>
                </a:lnTo>
                <a:lnTo>
                  <a:pt x="43" y="238"/>
                </a:lnTo>
                <a:lnTo>
                  <a:pt x="42" y="229"/>
                </a:lnTo>
                <a:lnTo>
                  <a:pt x="38" y="225"/>
                </a:lnTo>
                <a:lnTo>
                  <a:pt x="37" y="238"/>
                </a:lnTo>
                <a:lnTo>
                  <a:pt x="39" y="246"/>
                </a:lnTo>
                <a:lnTo>
                  <a:pt x="47" y="252"/>
                </a:lnTo>
                <a:lnTo>
                  <a:pt x="68" y="251"/>
                </a:lnTo>
                <a:lnTo>
                  <a:pt x="74" y="257"/>
                </a:lnTo>
                <a:lnTo>
                  <a:pt x="81" y="260"/>
                </a:lnTo>
                <a:lnTo>
                  <a:pt x="80" y="264"/>
                </a:lnTo>
                <a:lnTo>
                  <a:pt x="68" y="259"/>
                </a:lnTo>
                <a:lnTo>
                  <a:pt x="48" y="262"/>
                </a:lnTo>
                <a:lnTo>
                  <a:pt x="46" y="264"/>
                </a:lnTo>
                <a:lnTo>
                  <a:pt x="44" y="269"/>
                </a:lnTo>
                <a:lnTo>
                  <a:pt x="43" y="285"/>
                </a:lnTo>
                <a:lnTo>
                  <a:pt x="43" y="291"/>
                </a:lnTo>
                <a:lnTo>
                  <a:pt x="47" y="295"/>
                </a:lnTo>
                <a:lnTo>
                  <a:pt x="44" y="301"/>
                </a:lnTo>
                <a:lnTo>
                  <a:pt x="46" y="312"/>
                </a:lnTo>
                <a:lnTo>
                  <a:pt x="42" y="321"/>
                </a:lnTo>
                <a:lnTo>
                  <a:pt x="41" y="353"/>
                </a:lnTo>
                <a:lnTo>
                  <a:pt x="37" y="366"/>
                </a:lnTo>
                <a:lnTo>
                  <a:pt x="38" y="409"/>
                </a:lnTo>
                <a:lnTo>
                  <a:pt x="36" y="419"/>
                </a:lnTo>
                <a:lnTo>
                  <a:pt x="36" y="431"/>
                </a:lnTo>
                <a:lnTo>
                  <a:pt x="30" y="457"/>
                </a:lnTo>
                <a:lnTo>
                  <a:pt x="28" y="464"/>
                </a:lnTo>
                <a:lnTo>
                  <a:pt x="30" y="466"/>
                </a:lnTo>
                <a:lnTo>
                  <a:pt x="31" y="466"/>
                </a:lnTo>
                <a:lnTo>
                  <a:pt x="32" y="474"/>
                </a:lnTo>
                <a:lnTo>
                  <a:pt x="26" y="478"/>
                </a:lnTo>
                <a:lnTo>
                  <a:pt x="20" y="488"/>
                </a:lnTo>
                <a:lnTo>
                  <a:pt x="15" y="515"/>
                </a:lnTo>
                <a:lnTo>
                  <a:pt x="17" y="529"/>
                </a:lnTo>
                <a:lnTo>
                  <a:pt x="20" y="555"/>
                </a:lnTo>
                <a:lnTo>
                  <a:pt x="27" y="576"/>
                </a:lnTo>
                <a:lnTo>
                  <a:pt x="28" y="580"/>
                </a:lnTo>
                <a:lnTo>
                  <a:pt x="31" y="590"/>
                </a:lnTo>
                <a:lnTo>
                  <a:pt x="39" y="624"/>
                </a:lnTo>
                <a:lnTo>
                  <a:pt x="36" y="646"/>
                </a:lnTo>
                <a:lnTo>
                  <a:pt x="36" y="667"/>
                </a:lnTo>
                <a:lnTo>
                  <a:pt x="30" y="678"/>
                </a:lnTo>
                <a:lnTo>
                  <a:pt x="22" y="688"/>
                </a:lnTo>
                <a:lnTo>
                  <a:pt x="22" y="697"/>
                </a:lnTo>
                <a:lnTo>
                  <a:pt x="24" y="701"/>
                </a:lnTo>
                <a:lnTo>
                  <a:pt x="30" y="706"/>
                </a:lnTo>
                <a:lnTo>
                  <a:pt x="54" y="747"/>
                </a:lnTo>
                <a:lnTo>
                  <a:pt x="55" y="752"/>
                </a:lnTo>
                <a:lnTo>
                  <a:pt x="54" y="758"/>
                </a:lnTo>
                <a:lnTo>
                  <a:pt x="54" y="769"/>
                </a:lnTo>
                <a:lnTo>
                  <a:pt x="63" y="806"/>
                </a:lnTo>
                <a:lnTo>
                  <a:pt x="69" y="813"/>
                </a:lnTo>
                <a:lnTo>
                  <a:pt x="78" y="824"/>
                </a:lnTo>
                <a:lnTo>
                  <a:pt x="95" y="841"/>
                </a:lnTo>
                <a:lnTo>
                  <a:pt x="98" y="850"/>
                </a:lnTo>
                <a:lnTo>
                  <a:pt x="98" y="857"/>
                </a:lnTo>
                <a:lnTo>
                  <a:pt x="100" y="862"/>
                </a:lnTo>
                <a:lnTo>
                  <a:pt x="108" y="868"/>
                </a:lnTo>
                <a:lnTo>
                  <a:pt x="114" y="868"/>
                </a:lnTo>
                <a:lnTo>
                  <a:pt x="116" y="872"/>
                </a:lnTo>
                <a:lnTo>
                  <a:pt x="119" y="872"/>
                </a:lnTo>
                <a:lnTo>
                  <a:pt x="122" y="870"/>
                </a:lnTo>
                <a:lnTo>
                  <a:pt x="123" y="868"/>
                </a:lnTo>
                <a:lnTo>
                  <a:pt x="124" y="854"/>
                </a:lnTo>
                <a:lnTo>
                  <a:pt x="138" y="854"/>
                </a:lnTo>
                <a:lnTo>
                  <a:pt x="150" y="859"/>
                </a:lnTo>
                <a:lnTo>
                  <a:pt x="144" y="864"/>
                </a:lnTo>
                <a:lnTo>
                  <a:pt x="138" y="865"/>
                </a:lnTo>
                <a:lnTo>
                  <a:pt x="133" y="870"/>
                </a:lnTo>
                <a:lnTo>
                  <a:pt x="134" y="876"/>
                </a:lnTo>
                <a:lnTo>
                  <a:pt x="144" y="894"/>
                </a:lnTo>
                <a:lnTo>
                  <a:pt x="145" y="899"/>
                </a:lnTo>
                <a:lnTo>
                  <a:pt x="137" y="893"/>
                </a:lnTo>
                <a:lnTo>
                  <a:pt x="130" y="886"/>
                </a:lnTo>
                <a:lnTo>
                  <a:pt x="129" y="881"/>
                </a:lnTo>
                <a:lnTo>
                  <a:pt x="124" y="880"/>
                </a:lnTo>
                <a:lnTo>
                  <a:pt x="123" y="887"/>
                </a:lnTo>
                <a:lnTo>
                  <a:pt x="124" y="894"/>
                </a:lnTo>
                <a:lnTo>
                  <a:pt x="129" y="905"/>
                </a:lnTo>
                <a:lnTo>
                  <a:pt x="133" y="925"/>
                </a:lnTo>
                <a:lnTo>
                  <a:pt x="143" y="934"/>
                </a:lnTo>
                <a:lnTo>
                  <a:pt x="155" y="936"/>
                </a:lnTo>
                <a:lnTo>
                  <a:pt x="161" y="946"/>
                </a:lnTo>
                <a:lnTo>
                  <a:pt x="161" y="958"/>
                </a:lnTo>
                <a:lnTo>
                  <a:pt x="155" y="963"/>
                </a:lnTo>
                <a:lnTo>
                  <a:pt x="155" y="977"/>
                </a:lnTo>
                <a:lnTo>
                  <a:pt x="157" y="980"/>
                </a:lnTo>
                <a:lnTo>
                  <a:pt x="180" y="1004"/>
                </a:lnTo>
                <a:lnTo>
                  <a:pt x="192" y="1023"/>
                </a:lnTo>
                <a:lnTo>
                  <a:pt x="207" y="1038"/>
                </a:lnTo>
                <a:lnTo>
                  <a:pt x="213" y="1042"/>
                </a:lnTo>
                <a:lnTo>
                  <a:pt x="214" y="1053"/>
                </a:lnTo>
                <a:lnTo>
                  <a:pt x="223" y="1056"/>
                </a:lnTo>
                <a:lnTo>
                  <a:pt x="227" y="1064"/>
                </a:lnTo>
                <a:lnTo>
                  <a:pt x="227" y="1066"/>
                </a:lnTo>
                <a:lnTo>
                  <a:pt x="226" y="1072"/>
                </a:lnTo>
                <a:lnTo>
                  <a:pt x="226" y="1081"/>
                </a:lnTo>
                <a:lnTo>
                  <a:pt x="229" y="1096"/>
                </a:lnTo>
                <a:lnTo>
                  <a:pt x="231" y="1099"/>
                </a:lnTo>
                <a:lnTo>
                  <a:pt x="238" y="1102"/>
                </a:lnTo>
                <a:lnTo>
                  <a:pt x="257" y="1104"/>
                </a:lnTo>
                <a:lnTo>
                  <a:pt x="268" y="1110"/>
                </a:lnTo>
                <a:lnTo>
                  <a:pt x="273" y="1108"/>
                </a:lnTo>
                <a:lnTo>
                  <a:pt x="280" y="1109"/>
                </a:lnTo>
                <a:lnTo>
                  <a:pt x="289" y="1114"/>
                </a:lnTo>
                <a:lnTo>
                  <a:pt x="299" y="1118"/>
                </a:lnTo>
                <a:lnTo>
                  <a:pt x="302" y="1124"/>
                </a:lnTo>
                <a:lnTo>
                  <a:pt x="318" y="1130"/>
                </a:lnTo>
                <a:lnTo>
                  <a:pt x="324" y="1134"/>
                </a:lnTo>
                <a:lnTo>
                  <a:pt x="328" y="1137"/>
                </a:lnTo>
                <a:lnTo>
                  <a:pt x="331" y="1131"/>
                </a:lnTo>
                <a:lnTo>
                  <a:pt x="336" y="1131"/>
                </a:lnTo>
                <a:lnTo>
                  <a:pt x="339" y="1134"/>
                </a:lnTo>
                <a:lnTo>
                  <a:pt x="348" y="1141"/>
                </a:lnTo>
                <a:lnTo>
                  <a:pt x="349" y="1151"/>
                </a:lnTo>
                <a:lnTo>
                  <a:pt x="350" y="1153"/>
                </a:lnTo>
                <a:lnTo>
                  <a:pt x="364" y="1155"/>
                </a:lnTo>
                <a:lnTo>
                  <a:pt x="376" y="1161"/>
                </a:lnTo>
                <a:lnTo>
                  <a:pt x="383" y="1167"/>
                </a:lnTo>
                <a:lnTo>
                  <a:pt x="397" y="1183"/>
                </a:lnTo>
                <a:lnTo>
                  <a:pt x="406" y="1192"/>
                </a:lnTo>
                <a:lnTo>
                  <a:pt x="412" y="1201"/>
                </a:lnTo>
                <a:lnTo>
                  <a:pt x="415" y="1227"/>
                </a:lnTo>
                <a:lnTo>
                  <a:pt x="417" y="1233"/>
                </a:lnTo>
                <a:lnTo>
                  <a:pt x="541" y="1223"/>
                </a:lnTo>
                <a:lnTo>
                  <a:pt x="542" y="1230"/>
                </a:lnTo>
                <a:lnTo>
                  <a:pt x="751" y="1307"/>
                </a:lnTo>
                <a:lnTo>
                  <a:pt x="854" y="1307"/>
                </a:lnTo>
                <a:lnTo>
                  <a:pt x="898" y="1307"/>
                </a:lnTo>
                <a:lnTo>
                  <a:pt x="899" y="1277"/>
                </a:lnTo>
                <a:lnTo>
                  <a:pt x="989" y="1276"/>
                </a:lnTo>
                <a:lnTo>
                  <a:pt x="999" y="1282"/>
                </a:lnTo>
                <a:lnTo>
                  <a:pt x="1004" y="1285"/>
                </a:lnTo>
                <a:lnTo>
                  <a:pt x="1011" y="1297"/>
                </a:lnTo>
                <a:lnTo>
                  <a:pt x="1023" y="1303"/>
                </a:lnTo>
                <a:lnTo>
                  <a:pt x="1032" y="1316"/>
                </a:lnTo>
                <a:lnTo>
                  <a:pt x="1052" y="1333"/>
                </a:lnTo>
                <a:lnTo>
                  <a:pt x="1081" y="1352"/>
                </a:lnTo>
                <a:lnTo>
                  <a:pt x="1095" y="1403"/>
                </a:lnTo>
                <a:lnTo>
                  <a:pt x="1109" y="1421"/>
                </a:lnTo>
                <a:lnTo>
                  <a:pt x="1128" y="1437"/>
                </a:lnTo>
                <a:lnTo>
                  <a:pt x="1152" y="1453"/>
                </a:lnTo>
                <a:lnTo>
                  <a:pt x="1176" y="1458"/>
                </a:lnTo>
                <a:lnTo>
                  <a:pt x="1199" y="1411"/>
                </a:lnTo>
                <a:lnTo>
                  <a:pt x="1202" y="1408"/>
                </a:lnTo>
                <a:lnTo>
                  <a:pt x="1213" y="1403"/>
                </a:lnTo>
                <a:lnTo>
                  <a:pt x="1224" y="1406"/>
                </a:lnTo>
                <a:lnTo>
                  <a:pt x="1269" y="1404"/>
                </a:lnTo>
                <a:lnTo>
                  <a:pt x="1277" y="1414"/>
                </a:lnTo>
                <a:lnTo>
                  <a:pt x="1294" y="1430"/>
                </a:lnTo>
                <a:lnTo>
                  <a:pt x="1300" y="1440"/>
                </a:lnTo>
                <a:lnTo>
                  <a:pt x="1311" y="1448"/>
                </a:lnTo>
                <a:lnTo>
                  <a:pt x="1331" y="1494"/>
                </a:lnTo>
                <a:lnTo>
                  <a:pt x="1347" y="1511"/>
                </a:lnTo>
                <a:lnTo>
                  <a:pt x="1355" y="1531"/>
                </a:lnTo>
                <a:lnTo>
                  <a:pt x="1372" y="1542"/>
                </a:lnTo>
                <a:lnTo>
                  <a:pt x="1387" y="1589"/>
                </a:lnTo>
                <a:lnTo>
                  <a:pt x="1404" y="1615"/>
                </a:lnTo>
                <a:lnTo>
                  <a:pt x="1421" y="1626"/>
                </a:lnTo>
                <a:lnTo>
                  <a:pt x="1435" y="1628"/>
                </a:lnTo>
                <a:lnTo>
                  <a:pt x="1450" y="1636"/>
                </a:lnTo>
                <a:lnTo>
                  <a:pt x="1477" y="1639"/>
                </a:lnTo>
                <a:lnTo>
                  <a:pt x="1495" y="1647"/>
                </a:lnTo>
                <a:lnTo>
                  <a:pt x="1512" y="1648"/>
                </a:lnTo>
                <a:lnTo>
                  <a:pt x="1514" y="1647"/>
                </a:lnTo>
                <a:lnTo>
                  <a:pt x="1509" y="1644"/>
                </a:lnTo>
                <a:lnTo>
                  <a:pt x="1505" y="1632"/>
                </a:lnTo>
                <a:lnTo>
                  <a:pt x="1503" y="1625"/>
                </a:lnTo>
                <a:lnTo>
                  <a:pt x="1501" y="1624"/>
                </a:lnTo>
                <a:lnTo>
                  <a:pt x="1495" y="1598"/>
                </a:lnTo>
                <a:lnTo>
                  <a:pt x="1494" y="1588"/>
                </a:lnTo>
                <a:lnTo>
                  <a:pt x="1499" y="1585"/>
                </a:lnTo>
                <a:lnTo>
                  <a:pt x="1499" y="1572"/>
                </a:lnTo>
                <a:lnTo>
                  <a:pt x="1498" y="1571"/>
                </a:lnTo>
                <a:lnTo>
                  <a:pt x="1491" y="1570"/>
                </a:lnTo>
                <a:lnTo>
                  <a:pt x="1489" y="1567"/>
                </a:lnTo>
                <a:lnTo>
                  <a:pt x="1490" y="1564"/>
                </a:lnTo>
                <a:lnTo>
                  <a:pt x="1498" y="1564"/>
                </a:lnTo>
                <a:lnTo>
                  <a:pt x="1500" y="1566"/>
                </a:lnTo>
                <a:lnTo>
                  <a:pt x="1505" y="1564"/>
                </a:lnTo>
                <a:lnTo>
                  <a:pt x="1506" y="1556"/>
                </a:lnTo>
                <a:lnTo>
                  <a:pt x="1506" y="1543"/>
                </a:lnTo>
                <a:lnTo>
                  <a:pt x="1501" y="1533"/>
                </a:lnTo>
                <a:lnTo>
                  <a:pt x="1516" y="1531"/>
                </a:lnTo>
                <a:lnTo>
                  <a:pt x="1521" y="1521"/>
                </a:lnTo>
                <a:lnTo>
                  <a:pt x="1520" y="1518"/>
                </a:lnTo>
                <a:lnTo>
                  <a:pt x="1515" y="1519"/>
                </a:lnTo>
                <a:lnTo>
                  <a:pt x="1515" y="1515"/>
                </a:lnTo>
                <a:lnTo>
                  <a:pt x="1525" y="1508"/>
                </a:lnTo>
                <a:lnTo>
                  <a:pt x="1528" y="1510"/>
                </a:lnTo>
                <a:lnTo>
                  <a:pt x="1533" y="1502"/>
                </a:lnTo>
                <a:lnTo>
                  <a:pt x="1534" y="1500"/>
                </a:lnTo>
                <a:lnTo>
                  <a:pt x="1537" y="1496"/>
                </a:lnTo>
                <a:lnTo>
                  <a:pt x="1547" y="1496"/>
                </a:lnTo>
                <a:lnTo>
                  <a:pt x="1550" y="1494"/>
                </a:lnTo>
                <a:lnTo>
                  <a:pt x="1552" y="1489"/>
                </a:lnTo>
                <a:lnTo>
                  <a:pt x="1546" y="1485"/>
                </a:lnTo>
                <a:lnTo>
                  <a:pt x="1546" y="1480"/>
                </a:lnTo>
                <a:lnTo>
                  <a:pt x="1547" y="1476"/>
                </a:lnTo>
                <a:lnTo>
                  <a:pt x="1552" y="1479"/>
                </a:lnTo>
                <a:lnTo>
                  <a:pt x="1555" y="1481"/>
                </a:lnTo>
                <a:lnTo>
                  <a:pt x="1557" y="1481"/>
                </a:lnTo>
                <a:lnTo>
                  <a:pt x="1557" y="1476"/>
                </a:lnTo>
                <a:lnTo>
                  <a:pt x="1558" y="1475"/>
                </a:lnTo>
                <a:lnTo>
                  <a:pt x="1559" y="1476"/>
                </a:lnTo>
                <a:lnTo>
                  <a:pt x="1563" y="1480"/>
                </a:lnTo>
                <a:lnTo>
                  <a:pt x="1564" y="1480"/>
                </a:lnTo>
                <a:lnTo>
                  <a:pt x="1566" y="1479"/>
                </a:lnTo>
                <a:lnTo>
                  <a:pt x="1569" y="1475"/>
                </a:lnTo>
                <a:lnTo>
                  <a:pt x="1570" y="1474"/>
                </a:lnTo>
                <a:lnTo>
                  <a:pt x="1571" y="1483"/>
                </a:lnTo>
                <a:lnTo>
                  <a:pt x="1587" y="1476"/>
                </a:lnTo>
                <a:lnTo>
                  <a:pt x="1590" y="1478"/>
                </a:lnTo>
                <a:lnTo>
                  <a:pt x="1590" y="1479"/>
                </a:lnTo>
                <a:lnTo>
                  <a:pt x="1585" y="1481"/>
                </a:lnTo>
                <a:lnTo>
                  <a:pt x="1575" y="1485"/>
                </a:lnTo>
                <a:lnTo>
                  <a:pt x="1566" y="1489"/>
                </a:lnTo>
                <a:lnTo>
                  <a:pt x="1565" y="1492"/>
                </a:lnTo>
                <a:lnTo>
                  <a:pt x="1568" y="1492"/>
                </a:lnTo>
                <a:lnTo>
                  <a:pt x="1584" y="1486"/>
                </a:lnTo>
                <a:lnTo>
                  <a:pt x="1598" y="1479"/>
                </a:lnTo>
                <a:lnTo>
                  <a:pt x="1606" y="1473"/>
                </a:lnTo>
                <a:lnTo>
                  <a:pt x="1619" y="1463"/>
                </a:lnTo>
                <a:lnTo>
                  <a:pt x="1622" y="1459"/>
                </a:lnTo>
                <a:lnTo>
                  <a:pt x="1628" y="1443"/>
                </a:lnTo>
                <a:lnTo>
                  <a:pt x="1629" y="1410"/>
                </a:lnTo>
                <a:lnTo>
                  <a:pt x="1632" y="1408"/>
                </a:lnTo>
                <a:lnTo>
                  <a:pt x="1635" y="1406"/>
                </a:lnTo>
                <a:lnTo>
                  <a:pt x="1638" y="1406"/>
                </a:lnTo>
                <a:lnTo>
                  <a:pt x="1638" y="1419"/>
                </a:lnTo>
                <a:lnTo>
                  <a:pt x="1645" y="1419"/>
                </a:lnTo>
                <a:lnTo>
                  <a:pt x="1643" y="1422"/>
                </a:lnTo>
                <a:lnTo>
                  <a:pt x="1636" y="1425"/>
                </a:lnTo>
                <a:lnTo>
                  <a:pt x="1639" y="1426"/>
                </a:lnTo>
                <a:lnTo>
                  <a:pt x="1659" y="1419"/>
                </a:lnTo>
                <a:lnTo>
                  <a:pt x="1671" y="1411"/>
                </a:lnTo>
                <a:lnTo>
                  <a:pt x="1688" y="1411"/>
                </a:lnTo>
                <a:lnTo>
                  <a:pt x="1719" y="1406"/>
                </a:lnTo>
                <a:lnTo>
                  <a:pt x="1740" y="1413"/>
                </a:lnTo>
                <a:lnTo>
                  <a:pt x="1751" y="1418"/>
                </a:lnTo>
                <a:lnTo>
                  <a:pt x="1763" y="1420"/>
                </a:lnTo>
                <a:lnTo>
                  <a:pt x="1775" y="1420"/>
                </a:lnTo>
                <a:lnTo>
                  <a:pt x="1781" y="1414"/>
                </a:lnTo>
                <a:lnTo>
                  <a:pt x="1781" y="1409"/>
                </a:lnTo>
                <a:lnTo>
                  <a:pt x="1784" y="1405"/>
                </a:lnTo>
                <a:lnTo>
                  <a:pt x="1794" y="1405"/>
                </a:lnTo>
                <a:lnTo>
                  <a:pt x="1810" y="1414"/>
                </a:lnTo>
                <a:lnTo>
                  <a:pt x="1816" y="1421"/>
                </a:lnTo>
                <a:lnTo>
                  <a:pt x="1822" y="1422"/>
                </a:lnTo>
                <a:lnTo>
                  <a:pt x="1833" y="1440"/>
                </a:lnTo>
                <a:lnTo>
                  <a:pt x="1845" y="1440"/>
                </a:lnTo>
                <a:lnTo>
                  <a:pt x="1848" y="1442"/>
                </a:lnTo>
                <a:lnTo>
                  <a:pt x="1856" y="1445"/>
                </a:lnTo>
                <a:lnTo>
                  <a:pt x="1864" y="1441"/>
                </a:lnTo>
                <a:lnTo>
                  <a:pt x="1870" y="1445"/>
                </a:lnTo>
                <a:lnTo>
                  <a:pt x="1875" y="1442"/>
                </a:lnTo>
                <a:lnTo>
                  <a:pt x="1880" y="1442"/>
                </a:lnTo>
                <a:lnTo>
                  <a:pt x="1890" y="1445"/>
                </a:lnTo>
                <a:lnTo>
                  <a:pt x="1897" y="1436"/>
                </a:lnTo>
                <a:lnTo>
                  <a:pt x="1898" y="1433"/>
                </a:lnTo>
                <a:lnTo>
                  <a:pt x="1897" y="1429"/>
                </a:lnTo>
                <a:lnTo>
                  <a:pt x="1899" y="1427"/>
                </a:lnTo>
                <a:lnTo>
                  <a:pt x="1904" y="1427"/>
                </a:lnTo>
                <a:lnTo>
                  <a:pt x="1912" y="1435"/>
                </a:lnTo>
                <a:lnTo>
                  <a:pt x="1923" y="1440"/>
                </a:lnTo>
                <a:lnTo>
                  <a:pt x="1934" y="1453"/>
                </a:lnTo>
                <a:lnTo>
                  <a:pt x="1937" y="1452"/>
                </a:lnTo>
                <a:lnTo>
                  <a:pt x="1945" y="1449"/>
                </a:lnTo>
                <a:lnTo>
                  <a:pt x="1946" y="1445"/>
                </a:lnTo>
                <a:lnTo>
                  <a:pt x="1941" y="1438"/>
                </a:lnTo>
                <a:lnTo>
                  <a:pt x="1925" y="1430"/>
                </a:lnTo>
                <a:lnTo>
                  <a:pt x="1918" y="1420"/>
                </a:lnTo>
                <a:lnTo>
                  <a:pt x="1918" y="1418"/>
                </a:lnTo>
                <a:lnTo>
                  <a:pt x="1923" y="1410"/>
                </a:lnTo>
                <a:lnTo>
                  <a:pt x="1934" y="1402"/>
                </a:lnTo>
                <a:lnTo>
                  <a:pt x="1936" y="1387"/>
                </a:lnTo>
                <a:lnTo>
                  <a:pt x="1934" y="1386"/>
                </a:lnTo>
                <a:lnTo>
                  <a:pt x="1933" y="1384"/>
                </a:lnTo>
                <a:lnTo>
                  <a:pt x="1920" y="1389"/>
                </a:lnTo>
                <a:lnTo>
                  <a:pt x="1914" y="1395"/>
                </a:lnTo>
                <a:lnTo>
                  <a:pt x="1910" y="1394"/>
                </a:lnTo>
                <a:lnTo>
                  <a:pt x="1908" y="1383"/>
                </a:lnTo>
                <a:lnTo>
                  <a:pt x="1905" y="1382"/>
                </a:lnTo>
                <a:lnTo>
                  <a:pt x="1902" y="1383"/>
                </a:lnTo>
                <a:lnTo>
                  <a:pt x="1893" y="1388"/>
                </a:lnTo>
                <a:lnTo>
                  <a:pt x="1883" y="1389"/>
                </a:lnTo>
                <a:lnTo>
                  <a:pt x="1876" y="1382"/>
                </a:lnTo>
                <a:lnTo>
                  <a:pt x="1878" y="1371"/>
                </a:lnTo>
                <a:lnTo>
                  <a:pt x="1891" y="1367"/>
                </a:lnTo>
                <a:lnTo>
                  <a:pt x="1905" y="1375"/>
                </a:lnTo>
                <a:lnTo>
                  <a:pt x="1921" y="1377"/>
                </a:lnTo>
                <a:lnTo>
                  <a:pt x="1934" y="1371"/>
                </a:lnTo>
                <a:lnTo>
                  <a:pt x="1942" y="1373"/>
                </a:lnTo>
                <a:lnTo>
                  <a:pt x="1953" y="1366"/>
                </a:lnTo>
                <a:lnTo>
                  <a:pt x="1987" y="1368"/>
                </a:lnTo>
                <a:lnTo>
                  <a:pt x="1995" y="1370"/>
                </a:lnTo>
                <a:lnTo>
                  <a:pt x="1999" y="1367"/>
                </a:lnTo>
                <a:lnTo>
                  <a:pt x="2007" y="1334"/>
                </a:lnTo>
                <a:lnTo>
                  <a:pt x="2010" y="1341"/>
                </a:lnTo>
                <a:lnTo>
                  <a:pt x="2010" y="1350"/>
                </a:lnTo>
                <a:lnTo>
                  <a:pt x="2012" y="1363"/>
                </a:lnTo>
                <a:lnTo>
                  <a:pt x="2012" y="1367"/>
                </a:lnTo>
                <a:lnTo>
                  <a:pt x="2010" y="1373"/>
                </a:lnTo>
                <a:lnTo>
                  <a:pt x="2011" y="1377"/>
                </a:lnTo>
                <a:lnTo>
                  <a:pt x="2020" y="1376"/>
                </a:lnTo>
                <a:lnTo>
                  <a:pt x="2041" y="1370"/>
                </a:lnTo>
                <a:lnTo>
                  <a:pt x="2049" y="1361"/>
                </a:lnTo>
                <a:lnTo>
                  <a:pt x="2054" y="1361"/>
                </a:lnTo>
                <a:lnTo>
                  <a:pt x="2059" y="1356"/>
                </a:lnTo>
                <a:lnTo>
                  <a:pt x="2061" y="1356"/>
                </a:lnTo>
                <a:lnTo>
                  <a:pt x="2061" y="1359"/>
                </a:lnTo>
                <a:lnTo>
                  <a:pt x="2058" y="1366"/>
                </a:lnTo>
                <a:lnTo>
                  <a:pt x="2065" y="1366"/>
                </a:lnTo>
                <a:lnTo>
                  <a:pt x="2087" y="1361"/>
                </a:lnTo>
                <a:lnTo>
                  <a:pt x="2098" y="1361"/>
                </a:lnTo>
                <a:lnTo>
                  <a:pt x="2103" y="1362"/>
                </a:lnTo>
                <a:lnTo>
                  <a:pt x="2102" y="1366"/>
                </a:lnTo>
                <a:lnTo>
                  <a:pt x="2100" y="1367"/>
                </a:lnTo>
                <a:lnTo>
                  <a:pt x="2100" y="1370"/>
                </a:lnTo>
                <a:lnTo>
                  <a:pt x="2107" y="1373"/>
                </a:lnTo>
                <a:lnTo>
                  <a:pt x="2117" y="1377"/>
                </a:lnTo>
                <a:lnTo>
                  <a:pt x="2143" y="1392"/>
                </a:lnTo>
                <a:lnTo>
                  <a:pt x="2147" y="1397"/>
                </a:lnTo>
                <a:lnTo>
                  <a:pt x="2152" y="1406"/>
                </a:lnTo>
                <a:lnTo>
                  <a:pt x="2157" y="1410"/>
                </a:lnTo>
                <a:lnTo>
                  <a:pt x="2171" y="1406"/>
                </a:lnTo>
                <a:lnTo>
                  <a:pt x="2186" y="1404"/>
                </a:lnTo>
                <a:lnTo>
                  <a:pt x="2199" y="1397"/>
                </a:lnTo>
                <a:lnTo>
                  <a:pt x="2205" y="1397"/>
                </a:lnTo>
                <a:lnTo>
                  <a:pt x="2206" y="1397"/>
                </a:lnTo>
                <a:lnTo>
                  <a:pt x="2208" y="1390"/>
                </a:lnTo>
                <a:lnTo>
                  <a:pt x="2213" y="1387"/>
                </a:lnTo>
                <a:lnTo>
                  <a:pt x="2221" y="1387"/>
                </a:lnTo>
                <a:lnTo>
                  <a:pt x="2226" y="1387"/>
                </a:lnTo>
                <a:lnTo>
                  <a:pt x="2236" y="1390"/>
                </a:lnTo>
                <a:lnTo>
                  <a:pt x="2243" y="1398"/>
                </a:lnTo>
                <a:lnTo>
                  <a:pt x="2253" y="1409"/>
                </a:lnTo>
                <a:lnTo>
                  <a:pt x="2258" y="1411"/>
                </a:lnTo>
                <a:lnTo>
                  <a:pt x="2259" y="1421"/>
                </a:lnTo>
                <a:lnTo>
                  <a:pt x="2264" y="1424"/>
                </a:lnTo>
                <a:lnTo>
                  <a:pt x="2274" y="1437"/>
                </a:lnTo>
                <a:lnTo>
                  <a:pt x="2280" y="1441"/>
                </a:lnTo>
                <a:lnTo>
                  <a:pt x="2292" y="1446"/>
                </a:lnTo>
                <a:lnTo>
                  <a:pt x="2295" y="1449"/>
                </a:lnTo>
                <a:lnTo>
                  <a:pt x="2296" y="1457"/>
                </a:lnTo>
                <a:lnTo>
                  <a:pt x="2297" y="1476"/>
                </a:lnTo>
                <a:lnTo>
                  <a:pt x="2292" y="1511"/>
                </a:lnTo>
                <a:lnTo>
                  <a:pt x="2292" y="1517"/>
                </a:lnTo>
                <a:lnTo>
                  <a:pt x="2295" y="1527"/>
                </a:lnTo>
                <a:lnTo>
                  <a:pt x="2295" y="1528"/>
                </a:lnTo>
                <a:lnTo>
                  <a:pt x="2300" y="1528"/>
                </a:lnTo>
                <a:lnTo>
                  <a:pt x="2301" y="1518"/>
                </a:lnTo>
                <a:lnTo>
                  <a:pt x="2305" y="1521"/>
                </a:lnTo>
                <a:lnTo>
                  <a:pt x="2308" y="1524"/>
                </a:lnTo>
                <a:lnTo>
                  <a:pt x="2305" y="1537"/>
                </a:lnTo>
                <a:lnTo>
                  <a:pt x="2303" y="1545"/>
                </a:lnTo>
                <a:lnTo>
                  <a:pt x="2305" y="1556"/>
                </a:lnTo>
                <a:lnTo>
                  <a:pt x="2310" y="1566"/>
                </a:lnTo>
                <a:lnTo>
                  <a:pt x="2323" y="1587"/>
                </a:lnTo>
                <a:lnTo>
                  <a:pt x="2326" y="1587"/>
                </a:lnTo>
                <a:lnTo>
                  <a:pt x="2333" y="1585"/>
                </a:lnTo>
                <a:lnTo>
                  <a:pt x="2335" y="1602"/>
                </a:lnTo>
                <a:lnTo>
                  <a:pt x="2340" y="1601"/>
                </a:lnTo>
                <a:lnTo>
                  <a:pt x="2340" y="1601"/>
                </a:lnTo>
                <a:lnTo>
                  <a:pt x="2338" y="1605"/>
                </a:lnTo>
                <a:lnTo>
                  <a:pt x="2337" y="1609"/>
                </a:lnTo>
                <a:lnTo>
                  <a:pt x="2345" y="1623"/>
                </a:lnTo>
                <a:lnTo>
                  <a:pt x="2349" y="1635"/>
                </a:lnTo>
                <a:lnTo>
                  <a:pt x="2353" y="1641"/>
                </a:lnTo>
                <a:lnTo>
                  <a:pt x="2358" y="1647"/>
                </a:lnTo>
                <a:lnTo>
                  <a:pt x="2366" y="1647"/>
                </a:lnTo>
                <a:lnTo>
                  <a:pt x="2371" y="1653"/>
                </a:lnTo>
                <a:lnTo>
                  <a:pt x="2381" y="1674"/>
                </a:lnTo>
                <a:lnTo>
                  <a:pt x="2381" y="1688"/>
                </a:lnTo>
                <a:lnTo>
                  <a:pt x="2382" y="1690"/>
                </a:lnTo>
                <a:lnTo>
                  <a:pt x="2386" y="1693"/>
                </a:lnTo>
                <a:lnTo>
                  <a:pt x="2399" y="1693"/>
                </a:lnTo>
                <a:lnTo>
                  <a:pt x="2409" y="1690"/>
                </a:lnTo>
                <a:lnTo>
                  <a:pt x="2421" y="1684"/>
                </a:lnTo>
                <a:lnTo>
                  <a:pt x="2429" y="1688"/>
                </a:lnTo>
                <a:lnTo>
                  <a:pt x="2432" y="1680"/>
                </a:lnTo>
                <a:lnTo>
                  <a:pt x="2429" y="1677"/>
                </a:lnTo>
                <a:lnTo>
                  <a:pt x="2434" y="1657"/>
                </a:lnTo>
                <a:lnTo>
                  <a:pt x="2440" y="1636"/>
                </a:lnTo>
                <a:lnTo>
                  <a:pt x="2442" y="1617"/>
                </a:lnTo>
                <a:lnTo>
                  <a:pt x="2440" y="1597"/>
                </a:lnTo>
                <a:lnTo>
                  <a:pt x="2441" y="1583"/>
                </a:lnTo>
                <a:lnTo>
                  <a:pt x="2424" y="1539"/>
                </a:lnTo>
                <a:lnTo>
                  <a:pt x="2414" y="1522"/>
                </a:lnTo>
                <a:lnTo>
                  <a:pt x="2412" y="1508"/>
                </a:lnTo>
                <a:lnTo>
                  <a:pt x="2414" y="1492"/>
                </a:lnTo>
                <a:lnTo>
                  <a:pt x="2412" y="1483"/>
                </a:lnTo>
                <a:lnTo>
                  <a:pt x="2404" y="1469"/>
                </a:lnTo>
                <a:lnTo>
                  <a:pt x="2387" y="1441"/>
                </a:lnTo>
                <a:lnTo>
                  <a:pt x="2374" y="1400"/>
                </a:lnTo>
                <a:lnTo>
                  <a:pt x="2362" y="1354"/>
                </a:lnTo>
                <a:lnTo>
                  <a:pt x="2365" y="1348"/>
                </a:lnTo>
                <a:lnTo>
                  <a:pt x="2365" y="1332"/>
                </a:lnTo>
                <a:lnTo>
                  <a:pt x="2371" y="1322"/>
                </a:lnTo>
                <a:lnTo>
                  <a:pt x="2374" y="1311"/>
                </a:lnTo>
                <a:lnTo>
                  <a:pt x="2377" y="1302"/>
                </a:lnTo>
                <a:lnTo>
                  <a:pt x="2389" y="1274"/>
                </a:lnTo>
                <a:lnTo>
                  <a:pt x="2396" y="1264"/>
                </a:lnTo>
                <a:lnTo>
                  <a:pt x="2398" y="1264"/>
                </a:lnTo>
                <a:lnTo>
                  <a:pt x="2398" y="1259"/>
                </a:lnTo>
                <a:lnTo>
                  <a:pt x="2399" y="1257"/>
                </a:lnTo>
                <a:lnTo>
                  <a:pt x="2408" y="1252"/>
                </a:lnTo>
                <a:lnTo>
                  <a:pt x="2413" y="1252"/>
                </a:lnTo>
                <a:lnTo>
                  <a:pt x="2417" y="1247"/>
                </a:lnTo>
                <a:lnTo>
                  <a:pt x="2414" y="1242"/>
                </a:lnTo>
                <a:lnTo>
                  <a:pt x="2409" y="1234"/>
                </a:lnTo>
                <a:lnTo>
                  <a:pt x="2409" y="1232"/>
                </a:lnTo>
                <a:lnTo>
                  <a:pt x="2409" y="1230"/>
                </a:lnTo>
                <a:lnTo>
                  <a:pt x="2425" y="1228"/>
                </a:lnTo>
                <a:lnTo>
                  <a:pt x="2441" y="1230"/>
                </a:lnTo>
                <a:lnTo>
                  <a:pt x="2446" y="1228"/>
                </a:lnTo>
                <a:lnTo>
                  <a:pt x="2468" y="1210"/>
                </a:lnTo>
                <a:lnTo>
                  <a:pt x="2471" y="1210"/>
                </a:lnTo>
                <a:lnTo>
                  <a:pt x="2475" y="1206"/>
                </a:lnTo>
                <a:lnTo>
                  <a:pt x="2478" y="1199"/>
                </a:lnTo>
                <a:lnTo>
                  <a:pt x="2487" y="1196"/>
                </a:lnTo>
                <a:lnTo>
                  <a:pt x="2493" y="1192"/>
                </a:lnTo>
                <a:lnTo>
                  <a:pt x="2495" y="1185"/>
                </a:lnTo>
                <a:lnTo>
                  <a:pt x="2493" y="1179"/>
                </a:lnTo>
                <a:lnTo>
                  <a:pt x="2499" y="1174"/>
                </a:lnTo>
                <a:lnTo>
                  <a:pt x="2505" y="1163"/>
                </a:lnTo>
                <a:lnTo>
                  <a:pt x="2512" y="1156"/>
                </a:lnTo>
                <a:lnTo>
                  <a:pt x="2526" y="1150"/>
                </a:lnTo>
                <a:lnTo>
                  <a:pt x="2527" y="1145"/>
                </a:lnTo>
                <a:lnTo>
                  <a:pt x="2533" y="1144"/>
                </a:lnTo>
                <a:lnTo>
                  <a:pt x="2550" y="1141"/>
                </a:lnTo>
                <a:lnTo>
                  <a:pt x="2569" y="1133"/>
                </a:lnTo>
                <a:lnTo>
                  <a:pt x="2571" y="1126"/>
                </a:lnTo>
                <a:lnTo>
                  <a:pt x="2574" y="1123"/>
                </a:lnTo>
                <a:lnTo>
                  <a:pt x="2579" y="1118"/>
                </a:lnTo>
                <a:lnTo>
                  <a:pt x="2585" y="1109"/>
                </a:lnTo>
                <a:lnTo>
                  <a:pt x="2592" y="1103"/>
                </a:lnTo>
                <a:lnTo>
                  <a:pt x="2611" y="1094"/>
                </a:lnTo>
                <a:lnTo>
                  <a:pt x="2631" y="1093"/>
                </a:lnTo>
                <a:lnTo>
                  <a:pt x="2646" y="1083"/>
                </a:lnTo>
                <a:lnTo>
                  <a:pt x="2649" y="1079"/>
                </a:lnTo>
                <a:lnTo>
                  <a:pt x="2649" y="1071"/>
                </a:lnTo>
                <a:lnTo>
                  <a:pt x="2640" y="1069"/>
                </a:lnTo>
                <a:lnTo>
                  <a:pt x="2635" y="1071"/>
                </a:lnTo>
                <a:lnTo>
                  <a:pt x="2634" y="1074"/>
                </a:lnTo>
                <a:lnTo>
                  <a:pt x="2634" y="1071"/>
                </a:lnTo>
                <a:lnTo>
                  <a:pt x="2634" y="1065"/>
                </a:lnTo>
                <a:lnTo>
                  <a:pt x="2639" y="1061"/>
                </a:lnTo>
                <a:lnTo>
                  <a:pt x="2640" y="1056"/>
                </a:lnTo>
                <a:lnTo>
                  <a:pt x="2645" y="1053"/>
                </a:lnTo>
                <a:lnTo>
                  <a:pt x="2641" y="1048"/>
                </a:lnTo>
                <a:lnTo>
                  <a:pt x="2625" y="1042"/>
                </a:lnTo>
                <a:lnTo>
                  <a:pt x="2639" y="1042"/>
                </a:lnTo>
                <a:lnTo>
                  <a:pt x="2645" y="1037"/>
                </a:lnTo>
                <a:lnTo>
                  <a:pt x="2647" y="1043"/>
                </a:lnTo>
                <a:lnTo>
                  <a:pt x="2651" y="1043"/>
                </a:lnTo>
                <a:lnTo>
                  <a:pt x="2655" y="1048"/>
                </a:lnTo>
                <a:lnTo>
                  <a:pt x="2665" y="1048"/>
                </a:lnTo>
                <a:lnTo>
                  <a:pt x="2671" y="1044"/>
                </a:lnTo>
                <a:lnTo>
                  <a:pt x="2679" y="1032"/>
                </a:lnTo>
                <a:lnTo>
                  <a:pt x="2686" y="1028"/>
                </a:lnTo>
                <a:lnTo>
                  <a:pt x="2686" y="1020"/>
                </a:lnTo>
                <a:lnTo>
                  <a:pt x="2684" y="1013"/>
                </a:lnTo>
                <a:lnTo>
                  <a:pt x="2679" y="1007"/>
                </a:lnTo>
                <a:lnTo>
                  <a:pt x="2674" y="1012"/>
                </a:lnTo>
                <a:lnTo>
                  <a:pt x="2670" y="1023"/>
                </a:lnTo>
                <a:lnTo>
                  <a:pt x="2670" y="1023"/>
                </a:lnTo>
                <a:lnTo>
                  <a:pt x="2667" y="1018"/>
                </a:lnTo>
                <a:lnTo>
                  <a:pt x="2666" y="1006"/>
                </a:lnTo>
                <a:lnTo>
                  <a:pt x="2641" y="1010"/>
                </a:lnTo>
                <a:lnTo>
                  <a:pt x="2635" y="1008"/>
                </a:lnTo>
                <a:lnTo>
                  <a:pt x="2634" y="1001"/>
                </a:lnTo>
                <a:lnTo>
                  <a:pt x="2634" y="986"/>
                </a:lnTo>
                <a:lnTo>
                  <a:pt x="2635" y="984"/>
                </a:lnTo>
                <a:lnTo>
                  <a:pt x="2639" y="997"/>
                </a:lnTo>
                <a:lnTo>
                  <a:pt x="2643" y="1000"/>
                </a:lnTo>
                <a:lnTo>
                  <a:pt x="2647" y="1000"/>
                </a:lnTo>
                <a:lnTo>
                  <a:pt x="2662" y="991"/>
                </a:lnTo>
                <a:lnTo>
                  <a:pt x="2666" y="993"/>
                </a:lnTo>
                <a:lnTo>
                  <a:pt x="2666" y="989"/>
                </a:lnTo>
                <a:lnTo>
                  <a:pt x="2672" y="991"/>
                </a:lnTo>
                <a:lnTo>
                  <a:pt x="2678" y="991"/>
                </a:lnTo>
                <a:lnTo>
                  <a:pt x="2682" y="999"/>
                </a:lnTo>
                <a:lnTo>
                  <a:pt x="2682" y="997"/>
                </a:lnTo>
                <a:lnTo>
                  <a:pt x="2679" y="990"/>
                </a:lnTo>
                <a:lnTo>
                  <a:pt x="2677" y="984"/>
                </a:lnTo>
                <a:lnTo>
                  <a:pt x="2674" y="975"/>
                </a:lnTo>
                <a:lnTo>
                  <a:pt x="2673" y="973"/>
                </a:lnTo>
                <a:lnTo>
                  <a:pt x="2676" y="957"/>
                </a:lnTo>
                <a:lnTo>
                  <a:pt x="2674" y="943"/>
                </a:lnTo>
                <a:lnTo>
                  <a:pt x="2657" y="938"/>
                </a:lnTo>
                <a:lnTo>
                  <a:pt x="2655" y="940"/>
                </a:lnTo>
                <a:lnTo>
                  <a:pt x="2654" y="942"/>
                </a:lnTo>
                <a:lnTo>
                  <a:pt x="2647" y="940"/>
                </a:lnTo>
                <a:lnTo>
                  <a:pt x="2643" y="936"/>
                </a:lnTo>
                <a:lnTo>
                  <a:pt x="2643" y="931"/>
                </a:lnTo>
                <a:lnTo>
                  <a:pt x="2652" y="931"/>
                </a:lnTo>
                <a:lnTo>
                  <a:pt x="2657" y="929"/>
                </a:lnTo>
                <a:lnTo>
                  <a:pt x="2656" y="925"/>
                </a:lnTo>
                <a:lnTo>
                  <a:pt x="2651" y="923"/>
                </a:lnTo>
                <a:lnTo>
                  <a:pt x="2649" y="916"/>
                </a:lnTo>
                <a:lnTo>
                  <a:pt x="2649" y="913"/>
                </a:lnTo>
                <a:lnTo>
                  <a:pt x="2654" y="910"/>
                </a:lnTo>
                <a:lnTo>
                  <a:pt x="2657" y="910"/>
                </a:lnTo>
                <a:lnTo>
                  <a:pt x="2654" y="903"/>
                </a:lnTo>
                <a:lnTo>
                  <a:pt x="2649" y="899"/>
                </a:lnTo>
                <a:lnTo>
                  <a:pt x="2647" y="892"/>
                </a:lnTo>
                <a:lnTo>
                  <a:pt x="2647" y="891"/>
                </a:lnTo>
                <a:lnTo>
                  <a:pt x="2651" y="889"/>
                </a:lnTo>
                <a:lnTo>
                  <a:pt x="2654" y="877"/>
                </a:lnTo>
                <a:lnTo>
                  <a:pt x="2654" y="871"/>
                </a:lnTo>
                <a:lnTo>
                  <a:pt x="2647" y="864"/>
                </a:lnTo>
                <a:lnTo>
                  <a:pt x="2635" y="857"/>
                </a:lnTo>
                <a:lnTo>
                  <a:pt x="2625" y="855"/>
                </a:lnTo>
                <a:lnTo>
                  <a:pt x="2616" y="846"/>
                </a:lnTo>
                <a:lnTo>
                  <a:pt x="2598" y="838"/>
                </a:lnTo>
                <a:lnTo>
                  <a:pt x="2597" y="835"/>
                </a:lnTo>
                <a:lnTo>
                  <a:pt x="2597" y="832"/>
                </a:lnTo>
                <a:lnTo>
                  <a:pt x="2600" y="825"/>
                </a:lnTo>
                <a:lnTo>
                  <a:pt x="2604" y="824"/>
                </a:lnTo>
                <a:lnTo>
                  <a:pt x="2604" y="827"/>
                </a:lnTo>
                <a:lnTo>
                  <a:pt x="2601" y="833"/>
                </a:lnTo>
                <a:lnTo>
                  <a:pt x="2603" y="835"/>
                </a:lnTo>
                <a:lnTo>
                  <a:pt x="2611" y="837"/>
                </a:lnTo>
                <a:lnTo>
                  <a:pt x="2622" y="843"/>
                </a:lnTo>
                <a:lnTo>
                  <a:pt x="2628" y="843"/>
                </a:lnTo>
                <a:lnTo>
                  <a:pt x="2631" y="846"/>
                </a:lnTo>
                <a:lnTo>
                  <a:pt x="2639" y="849"/>
                </a:lnTo>
                <a:lnTo>
                  <a:pt x="2644" y="854"/>
                </a:lnTo>
                <a:lnTo>
                  <a:pt x="2651" y="857"/>
                </a:lnTo>
                <a:lnTo>
                  <a:pt x="2646" y="841"/>
                </a:lnTo>
                <a:lnTo>
                  <a:pt x="2640" y="835"/>
                </a:lnTo>
                <a:lnTo>
                  <a:pt x="2645" y="834"/>
                </a:lnTo>
                <a:lnTo>
                  <a:pt x="2645" y="833"/>
                </a:lnTo>
                <a:lnTo>
                  <a:pt x="2643" y="828"/>
                </a:lnTo>
                <a:lnTo>
                  <a:pt x="2641" y="816"/>
                </a:lnTo>
                <a:lnTo>
                  <a:pt x="2644" y="790"/>
                </a:lnTo>
                <a:lnTo>
                  <a:pt x="2641" y="781"/>
                </a:lnTo>
                <a:lnTo>
                  <a:pt x="2649" y="778"/>
                </a:lnTo>
                <a:lnTo>
                  <a:pt x="2662" y="767"/>
                </a:lnTo>
                <a:lnTo>
                  <a:pt x="2666" y="760"/>
                </a:lnTo>
                <a:lnTo>
                  <a:pt x="2668" y="755"/>
                </a:lnTo>
                <a:lnTo>
                  <a:pt x="2671" y="755"/>
                </a:lnTo>
                <a:lnTo>
                  <a:pt x="2673" y="758"/>
                </a:lnTo>
                <a:lnTo>
                  <a:pt x="2674" y="760"/>
                </a:lnTo>
                <a:lnTo>
                  <a:pt x="2672" y="767"/>
                </a:lnTo>
                <a:lnTo>
                  <a:pt x="2670" y="770"/>
                </a:lnTo>
                <a:lnTo>
                  <a:pt x="2665" y="773"/>
                </a:lnTo>
                <a:lnTo>
                  <a:pt x="2661" y="778"/>
                </a:lnTo>
                <a:lnTo>
                  <a:pt x="2661" y="782"/>
                </a:lnTo>
                <a:lnTo>
                  <a:pt x="2663" y="789"/>
                </a:lnTo>
                <a:lnTo>
                  <a:pt x="2662" y="792"/>
                </a:lnTo>
                <a:lnTo>
                  <a:pt x="2655" y="801"/>
                </a:lnTo>
                <a:lnTo>
                  <a:pt x="2656" y="803"/>
                </a:lnTo>
                <a:lnTo>
                  <a:pt x="2662" y="803"/>
                </a:lnTo>
                <a:lnTo>
                  <a:pt x="2663" y="806"/>
                </a:lnTo>
                <a:lnTo>
                  <a:pt x="2663" y="812"/>
                </a:lnTo>
                <a:lnTo>
                  <a:pt x="2663" y="821"/>
                </a:lnTo>
                <a:lnTo>
                  <a:pt x="2660" y="823"/>
                </a:lnTo>
                <a:lnTo>
                  <a:pt x="2657" y="827"/>
                </a:lnTo>
                <a:lnTo>
                  <a:pt x="2656" y="832"/>
                </a:lnTo>
                <a:lnTo>
                  <a:pt x="2657" y="838"/>
                </a:lnTo>
                <a:lnTo>
                  <a:pt x="2663" y="845"/>
                </a:lnTo>
                <a:lnTo>
                  <a:pt x="2672" y="846"/>
                </a:lnTo>
                <a:lnTo>
                  <a:pt x="2676" y="848"/>
                </a:lnTo>
                <a:lnTo>
                  <a:pt x="2681" y="859"/>
                </a:lnTo>
                <a:lnTo>
                  <a:pt x="2682" y="865"/>
                </a:lnTo>
                <a:lnTo>
                  <a:pt x="2683" y="867"/>
                </a:lnTo>
                <a:lnTo>
                  <a:pt x="2688" y="870"/>
                </a:lnTo>
                <a:lnTo>
                  <a:pt x="2687" y="876"/>
                </a:lnTo>
                <a:lnTo>
                  <a:pt x="2682" y="877"/>
                </a:lnTo>
                <a:lnTo>
                  <a:pt x="2679" y="881"/>
                </a:lnTo>
                <a:lnTo>
                  <a:pt x="2671" y="903"/>
                </a:lnTo>
                <a:lnTo>
                  <a:pt x="2671" y="911"/>
                </a:lnTo>
                <a:lnTo>
                  <a:pt x="2672" y="923"/>
                </a:lnTo>
                <a:lnTo>
                  <a:pt x="2674" y="925"/>
                </a:lnTo>
                <a:lnTo>
                  <a:pt x="2679" y="924"/>
                </a:lnTo>
                <a:lnTo>
                  <a:pt x="2683" y="921"/>
                </a:lnTo>
                <a:lnTo>
                  <a:pt x="2686" y="916"/>
                </a:lnTo>
                <a:lnTo>
                  <a:pt x="2693" y="892"/>
                </a:lnTo>
                <a:lnTo>
                  <a:pt x="2709" y="862"/>
                </a:lnTo>
                <a:lnTo>
                  <a:pt x="2709" y="854"/>
                </a:lnTo>
                <a:lnTo>
                  <a:pt x="2717" y="843"/>
                </a:lnTo>
                <a:lnTo>
                  <a:pt x="2720" y="834"/>
                </a:lnTo>
                <a:lnTo>
                  <a:pt x="2722" y="828"/>
                </a:lnTo>
                <a:lnTo>
                  <a:pt x="2717" y="811"/>
                </a:lnTo>
                <a:lnTo>
                  <a:pt x="2708" y="796"/>
                </a:lnTo>
                <a:lnTo>
                  <a:pt x="2694" y="771"/>
                </a:lnTo>
                <a:lnTo>
                  <a:pt x="2692" y="763"/>
                </a:lnTo>
                <a:lnTo>
                  <a:pt x="2694" y="757"/>
                </a:lnTo>
                <a:lnTo>
                  <a:pt x="2700" y="764"/>
                </a:lnTo>
                <a:lnTo>
                  <a:pt x="2708" y="773"/>
                </a:lnTo>
                <a:lnTo>
                  <a:pt x="2715" y="775"/>
                </a:lnTo>
                <a:lnTo>
                  <a:pt x="2721" y="780"/>
                </a:lnTo>
                <a:lnTo>
                  <a:pt x="2732" y="781"/>
                </a:lnTo>
                <a:lnTo>
                  <a:pt x="2731" y="795"/>
                </a:lnTo>
                <a:lnTo>
                  <a:pt x="2732" y="797"/>
                </a:lnTo>
                <a:lnTo>
                  <a:pt x="2740" y="790"/>
                </a:lnTo>
                <a:lnTo>
                  <a:pt x="2751" y="773"/>
                </a:lnTo>
                <a:lnTo>
                  <a:pt x="2758" y="765"/>
                </a:lnTo>
                <a:lnTo>
                  <a:pt x="2762" y="759"/>
                </a:lnTo>
                <a:lnTo>
                  <a:pt x="2762" y="754"/>
                </a:lnTo>
                <a:lnTo>
                  <a:pt x="2767" y="752"/>
                </a:lnTo>
                <a:lnTo>
                  <a:pt x="2769" y="749"/>
                </a:lnTo>
                <a:lnTo>
                  <a:pt x="2773" y="730"/>
                </a:lnTo>
                <a:lnTo>
                  <a:pt x="2774" y="727"/>
                </a:lnTo>
                <a:lnTo>
                  <a:pt x="2776" y="728"/>
                </a:lnTo>
                <a:lnTo>
                  <a:pt x="2779" y="727"/>
                </a:lnTo>
                <a:lnTo>
                  <a:pt x="2783" y="712"/>
                </a:lnTo>
                <a:lnTo>
                  <a:pt x="2784" y="708"/>
                </a:lnTo>
                <a:lnTo>
                  <a:pt x="2781" y="703"/>
                </a:lnTo>
                <a:lnTo>
                  <a:pt x="2776" y="697"/>
                </a:lnTo>
                <a:lnTo>
                  <a:pt x="2769" y="693"/>
                </a:lnTo>
                <a:lnTo>
                  <a:pt x="2769" y="690"/>
                </a:lnTo>
                <a:lnTo>
                  <a:pt x="2769" y="687"/>
                </a:lnTo>
                <a:lnTo>
                  <a:pt x="2773" y="678"/>
                </a:lnTo>
                <a:lnTo>
                  <a:pt x="2775" y="674"/>
                </a:lnTo>
                <a:lnTo>
                  <a:pt x="2785" y="662"/>
                </a:lnTo>
                <a:lnTo>
                  <a:pt x="2790" y="662"/>
                </a:lnTo>
                <a:lnTo>
                  <a:pt x="2796" y="652"/>
                </a:lnTo>
                <a:lnTo>
                  <a:pt x="2807" y="650"/>
                </a:lnTo>
                <a:lnTo>
                  <a:pt x="2819" y="644"/>
                </a:lnTo>
                <a:lnTo>
                  <a:pt x="2830" y="641"/>
                </a:lnTo>
                <a:lnTo>
                  <a:pt x="2835" y="635"/>
                </a:lnTo>
                <a:lnTo>
                  <a:pt x="2843" y="631"/>
                </a:lnTo>
                <a:lnTo>
                  <a:pt x="2856" y="634"/>
                </a:lnTo>
                <a:lnTo>
                  <a:pt x="2869" y="631"/>
                </a:lnTo>
                <a:lnTo>
                  <a:pt x="2894" y="630"/>
                </a:lnTo>
                <a:lnTo>
                  <a:pt x="2913" y="625"/>
                </a:lnTo>
                <a:lnTo>
                  <a:pt x="2918" y="623"/>
                </a:lnTo>
                <a:lnTo>
                  <a:pt x="2923" y="619"/>
                </a:lnTo>
                <a:lnTo>
                  <a:pt x="2929" y="604"/>
                </a:lnTo>
                <a:lnTo>
                  <a:pt x="2931" y="602"/>
                </a:lnTo>
                <a:lnTo>
                  <a:pt x="2936" y="604"/>
                </a:lnTo>
                <a:lnTo>
                  <a:pt x="2937" y="614"/>
                </a:lnTo>
                <a:lnTo>
                  <a:pt x="2941" y="614"/>
                </a:lnTo>
                <a:lnTo>
                  <a:pt x="2948" y="613"/>
                </a:lnTo>
                <a:lnTo>
                  <a:pt x="2963" y="604"/>
                </a:lnTo>
                <a:lnTo>
                  <a:pt x="2967" y="604"/>
                </a:lnTo>
                <a:lnTo>
                  <a:pt x="2969" y="612"/>
                </a:lnTo>
                <a:lnTo>
                  <a:pt x="2974" y="613"/>
                </a:lnTo>
                <a:lnTo>
                  <a:pt x="2987" y="608"/>
                </a:lnTo>
                <a:lnTo>
                  <a:pt x="2993" y="609"/>
                </a:lnTo>
                <a:lnTo>
                  <a:pt x="3004" y="602"/>
                </a:lnTo>
                <a:lnTo>
                  <a:pt x="3006" y="599"/>
                </a:lnTo>
                <a:lnTo>
                  <a:pt x="3004" y="586"/>
                </a:lnTo>
                <a:lnTo>
                  <a:pt x="3002" y="583"/>
                </a:lnTo>
                <a:lnTo>
                  <a:pt x="3000" y="583"/>
                </a:lnTo>
                <a:lnTo>
                  <a:pt x="3000" y="596"/>
                </a:lnTo>
                <a:lnTo>
                  <a:pt x="2999" y="599"/>
                </a:lnTo>
                <a:lnTo>
                  <a:pt x="2991" y="602"/>
                </a:lnTo>
                <a:lnTo>
                  <a:pt x="2982" y="599"/>
                </a:lnTo>
                <a:lnTo>
                  <a:pt x="2972" y="593"/>
                </a:lnTo>
                <a:lnTo>
                  <a:pt x="2967" y="582"/>
                </a:lnTo>
                <a:lnTo>
                  <a:pt x="2963" y="580"/>
                </a:lnTo>
                <a:lnTo>
                  <a:pt x="2962" y="569"/>
                </a:lnTo>
                <a:lnTo>
                  <a:pt x="2957" y="564"/>
                </a:lnTo>
                <a:lnTo>
                  <a:pt x="2948" y="559"/>
                </a:lnTo>
                <a:lnTo>
                  <a:pt x="2947" y="558"/>
                </a:lnTo>
                <a:lnTo>
                  <a:pt x="2947" y="552"/>
                </a:lnTo>
                <a:lnTo>
                  <a:pt x="2950" y="548"/>
                </a:lnTo>
                <a:lnTo>
                  <a:pt x="2953" y="547"/>
                </a:lnTo>
                <a:lnTo>
                  <a:pt x="2957" y="538"/>
                </a:lnTo>
                <a:lnTo>
                  <a:pt x="2962" y="536"/>
                </a:lnTo>
                <a:lnTo>
                  <a:pt x="2957" y="528"/>
                </a:lnTo>
                <a:lnTo>
                  <a:pt x="2951" y="515"/>
                </a:lnTo>
                <a:lnTo>
                  <a:pt x="2956" y="500"/>
                </a:lnTo>
                <a:lnTo>
                  <a:pt x="2971" y="488"/>
                </a:lnTo>
                <a:lnTo>
                  <a:pt x="2982" y="470"/>
                </a:lnTo>
                <a:lnTo>
                  <a:pt x="2987" y="466"/>
                </a:lnTo>
                <a:lnTo>
                  <a:pt x="2989" y="455"/>
                </a:lnTo>
                <a:lnTo>
                  <a:pt x="2996" y="446"/>
                </a:lnTo>
                <a:lnTo>
                  <a:pt x="3005" y="442"/>
                </a:lnTo>
                <a:lnTo>
                  <a:pt x="3009" y="443"/>
                </a:lnTo>
                <a:lnTo>
                  <a:pt x="3011" y="451"/>
                </a:lnTo>
                <a:lnTo>
                  <a:pt x="3014" y="451"/>
                </a:lnTo>
                <a:lnTo>
                  <a:pt x="3017" y="447"/>
                </a:lnTo>
                <a:lnTo>
                  <a:pt x="3020" y="437"/>
                </a:lnTo>
                <a:lnTo>
                  <a:pt x="3022" y="437"/>
                </a:lnTo>
                <a:lnTo>
                  <a:pt x="3025" y="441"/>
                </a:lnTo>
                <a:lnTo>
                  <a:pt x="3027" y="441"/>
                </a:lnTo>
                <a:lnTo>
                  <a:pt x="3032" y="440"/>
                </a:lnTo>
                <a:lnTo>
                  <a:pt x="3036" y="432"/>
                </a:lnTo>
                <a:lnTo>
                  <a:pt x="3039" y="429"/>
                </a:lnTo>
                <a:lnTo>
                  <a:pt x="3045" y="431"/>
                </a:lnTo>
                <a:lnTo>
                  <a:pt x="3048" y="430"/>
                </a:lnTo>
                <a:lnTo>
                  <a:pt x="3053" y="421"/>
                </a:lnTo>
                <a:lnTo>
                  <a:pt x="3054" y="414"/>
                </a:lnTo>
                <a:lnTo>
                  <a:pt x="3058" y="408"/>
                </a:lnTo>
                <a:lnTo>
                  <a:pt x="3059" y="398"/>
                </a:lnTo>
                <a:lnTo>
                  <a:pt x="3065" y="393"/>
                </a:lnTo>
                <a:lnTo>
                  <a:pt x="3068" y="392"/>
                </a:lnTo>
                <a:lnTo>
                  <a:pt x="3070" y="393"/>
                </a:lnTo>
                <a:lnTo>
                  <a:pt x="3071" y="400"/>
                </a:lnTo>
                <a:lnTo>
                  <a:pt x="3072" y="405"/>
                </a:lnTo>
                <a:lnTo>
                  <a:pt x="3077" y="407"/>
                </a:lnTo>
                <a:lnTo>
                  <a:pt x="3082" y="404"/>
                </a:lnTo>
                <a:lnTo>
                  <a:pt x="3092" y="412"/>
                </a:lnTo>
                <a:lnTo>
                  <a:pt x="3097" y="410"/>
                </a:lnTo>
                <a:lnTo>
                  <a:pt x="3100" y="405"/>
                </a:lnTo>
                <a:lnTo>
                  <a:pt x="3107" y="399"/>
                </a:lnTo>
                <a:lnTo>
                  <a:pt x="3112" y="399"/>
                </a:lnTo>
                <a:lnTo>
                  <a:pt x="3118" y="396"/>
                </a:lnTo>
                <a:lnTo>
                  <a:pt x="3120" y="389"/>
                </a:lnTo>
                <a:lnTo>
                  <a:pt x="3133" y="388"/>
                </a:lnTo>
                <a:lnTo>
                  <a:pt x="3136" y="387"/>
                </a:lnTo>
                <a:lnTo>
                  <a:pt x="3141" y="383"/>
                </a:lnTo>
                <a:lnTo>
                  <a:pt x="3147" y="383"/>
                </a:lnTo>
                <a:lnTo>
                  <a:pt x="3151" y="380"/>
                </a:lnTo>
                <a:lnTo>
                  <a:pt x="3158" y="380"/>
                </a:lnTo>
                <a:lnTo>
                  <a:pt x="3165" y="375"/>
                </a:lnTo>
                <a:lnTo>
                  <a:pt x="3166" y="370"/>
                </a:lnTo>
                <a:lnTo>
                  <a:pt x="3165" y="365"/>
                </a:lnTo>
                <a:close/>
              </a:path>
            </a:pathLst>
          </a:custGeom>
          <a:solidFill>
            <a:schemeClr val="accent4"/>
          </a:solidFill>
          <a:ln w="63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2" name="Freeform 54"/>
          <p:cNvSpPr>
            <a:spLocks noChangeAspect="1"/>
          </p:cNvSpPr>
          <p:nvPr/>
        </p:nvSpPr>
        <p:spPr bwMode="gray">
          <a:xfrm>
            <a:off x="5181265" y="147249"/>
            <a:ext cx="2721690" cy="2335755"/>
          </a:xfrm>
          <a:custGeom>
            <a:avLst/>
            <a:gdLst/>
            <a:ahLst/>
            <a:cxnLst>
              <a:cxn ang="0">
                <a:pos x="80" y="633"/>
              </a:cxn>
              <a:cxn ang="0">
                <a:pos x="198" y="560"/>
              </a:cxn>
              <a:cxn ang="0">
                <a:pos x="357" y="522"/>
              </a:cxn>
              <a:cxn ang="0">
                <a:pos x="497" y="418"/>
              </a:cxn>
              <a:cxn ang="0">
                <a:pos x="533" y="330"/>
              </a:cxn>
              <a:cxn ang="0">
                <a:pos x="566" y="326"/>
              </a:cxn>
              <a:cxn ang="0">
                <a:pos x="634" y="262"/>
              </a:cxn>
              <a:cxn ang="0">
                <a:pos x="688" y="222"/>
              </a:cxn>
              <a:cxn ang="0">
                <a:pos x="739" y="187"/>
              </a:cxn>
              <a:cxn ang="0">
                <a:pos x="818" y="257"/>
              </a:cxn>
              <a:cxn ang="0">
                <a:pos x="898" y="254"/>
              </a:cxn>
              <a:cxn ang="0">
                <a:pos x="921" y="160"/>
              </a:cxn>
              <a:cxn ang="0">
                <a:pos x="974" y="108"/>
              </a:cxn>
              <a:cxn ang="0">
                <a:pos x="1045" y="48"/>
              </a:cxn>
              <a:cxn ang="0">
                <a:pos x="1044" y="29"/>
              </a:cxn>
              <a:cxn ang="0">
                <a:pos x="1116" y="65"/>
              </a:cxn>
              <a:cxn ang="0">
                <a:pos x="1205" y="90"/>
              </a:cxn>
              <a:cxn ang="0">
                <a:pos x="1264" y="90"/>
              </a:cxn>
              <a:cxn ang="0">
                <a:pos x="1279" y="118"/>
              </a:cxn>
              <a:cxn ang="0">
                <a:pos x="1243" y="165"/>
              </a:cxn>
              <a:cxn ang="0">
                <a:pos x="1269" y="264"/>
              </a:cxn>
              <a:cxn ang="0">
                <a:pos x="1384" y="339"/>
              </a:cxn>
              <a:cxn ang="0">
                <a:pos x="1553" y="270"/>
              </a:cxn>
              <a:cxn ang="0">
                <a:pos x="1575" y="72"/>
              </a:cxn>
              <a:cxn ang="0">
                <a:pos x="1623" y="17"/>
              </a:cxn>
              <a:cxn ang="0">
                <a:pos x="1667" y="171"/>
              </a:cxn>
              <a:cxn ang="0">
                <a:pos x="1761" y="252"/>
              </a:cxn>
              <a:cxn ang="0">
                <a:pos x="1806" y="416"/>
              </a:cxn>
              <a:cxn ang="0">
                <a:pos x="1851" y="485"/>
              </a:cxn>
              <a:cxn ang="0">
                <a:pos x="1954" y="540"/>
              </a:cxn>
              <a:cxn ang="0">
                <a:pos x="1994" y="645"/>
              </a:cxn>
              <a:cxn ang="0">
                <a:pos x="2054" y="661"/>
              </a:cxn>
              <a:cxn ang="0">
                <a:pos x="2132" y="791"/>
              </a:cxn>
              <a:cxn ang="0">
                <a:pos x="2191" y="911"/>
              </a:cxn>
              <a:cxn ang="0">
                <a:pos x="2206" y="1090"/>
              </a:cxn>
              <a:cxn ang="0">
                <a:pos x="2158" y="1285"/>
              </a:cxn>
              <a:cxn ang="0">
                <a:pos x="2089" y="1365"/>
              </a:cxn>
              <a:cxn ang="0">
                <a:pos x="2034" y="1506"/>
              </a:cxn>
              <a:cxn ang="0">
                <a:pos x="2008" y="1625"/>
              </a:cxn>
              <a:cxn ang="0">
                <a:pos x="1823" y="1705"/>
              </a:cxn>
              <a:cxn ang="0">
                <a:pos x="1785" y="1704"/>
              </a:cxn>
              <a:cxn ang="0">
                <a:pos x="1715" y="1661"/>
              </a:cxn>
              <a:cxn ang="0">
                <a:pos x="1572" y="1674"/>
              </a:cxn>
              <a:cxn ang="0">
                <a:pos x="1453" y="1530"/>
              </a:cxn>
              <a:cxn ang="0">
                <a:pos x="1376" y="1406"/>
              </a:cxn>
              <a:cxn ang="0">
                <a:pos x="1330" y="1443"/>
              </a:cxn>
              <a:cxn ang="0">
                <a:pos x="1358" y="1317"/>
              </a:cxn>
              <a:cxn ang="0">
                <a:pos x="1302" y="1370"/>
              </a:cxn>
              <a:cxn ang="0">
                <a:pos x="1220" y="1433"/>
              </a:cxn>
              <a:cxn ang="0">
                <a:pos x="1177" y="1335"/>
              </a:cxn>
              <a:cxn ang="0">
                <a:pos x="1062" y="1253"/>
              </a:cxn>
              <a:cxn ang="0">
                <a:pos x="779" y="1270"/>
              </a:cxn>
              <a:cxn ang="0">
                <a:pos x="587" y="1354"/>
              </a:cxn>
              <a:cxn ang="0">
                <a:pos x="419" y="1379"/>
              </a:cxn>
              <a:cxn ang="0">
                <a:pos x="271" y="1452"/>
              </a:cxn>
              <a:cxn ang="0">
                <a:pos x="130" y="1405"/>
              </a:cxn>
              <a:cxn ang="0">
                <a:pos x="142" y="1286"/>
              </a:cxn>
              <a:cxn ang="0">
                <a:pos x="66" y="1024"/>
              </a:cxn>
              <a:cxn ang="0">
                <a:pos x="12" y="897"/>
              </a:cxn>
              <a:cxn ang="0">
                <a:pos x="35" y="884"/>
              </a:cxn>
              <a:cxn ang="0">
                <a:pos x="8" y="758"/>
              </a:cxn>
            </a:cxnLst>
            <a:rect l="0" t="0" r="r" b="b"/>
            <a:pathLst>
              <a:path w="2217" h="1736">
                <a:moveTo>
                  <a:pt x="43" y="634"/>
                </a:moveTo>
                <a:lnTo>
                  <a:pt x="49" y="629"/>
                </a:lnTo>
                <a:lnTo>
                  <a:pt x="48" y="645"/>
                </a:lnTo>
                <a:lnTo>
                  <a:pt x="48" y="647"/>
                </a:lnTo>
                <a:lnTo>
                  <a:pt x="45" y="651"/>
                </a:lnTo>
                <a:lnTo>
                  <a:pt x="44" y="656"/>
                </a:lnTo>
                <a:lnTo>
                  <a:pt x="48" y="658"/>
                </a:lnTo>
                <a:lnTo>
                  <a:pt x="46" y="666"/>
                </a:lnTo>
                <a:lnTo>
                  <a:pt x="45" y="671"/>
                </a:lnTo>
                <a:lnTo>
                  <a:pt x="50" y="673"/>
                </a:lnTo>
                <a:lnTo>
                  <a:pt x="59" y="666"/>
                </a:lnTo>
                <a:lnTo>
                  <a:pt x="62" y="652"/>
                </a:lnTo>
                <a:lnTo>
                  <a:pt x="72" y="636"/>
                </a:lnTo>
                <a:lnTo>
                  <a:pt x="80" y="633"/>
                </a:lnTo>
                <a:lnTo>
                  <a:pt x="87" y="628"/>
                </a:lnTo>
                <a:lnTo>
                  <a:pt x="94" y="626"/>
                </a:lnTo>
                <a:lnTo>
                  <a:pt x="102" y="620"/>
                </a:lnTo>
                <a:lnTo>
                  <a:pt x="120" y="617"/>
                </a:lnTo>
                <a:lnTo>
                  <a:pt x="125" y="608"/>
                </a:lnTo>
                <a:lnTo>
                  <a:pt x="132" y="601"/>
                </a:lnTo>
                <a:lnTo>
                  <a:pt x="140" y="596"/>
                </a:lnTo>
                <a:lnTo>
                  <a:pt x="146" y="586"/>
                </a:lnTo>
                <a:lnTo>
                  <a:pt x="161" y="580"/>
                </a:lnTo>
                <a:lnTo>
                  <a:pt x="167" y="575"/>
                </a:lnTo>
                <a:lnTo>
                  <a:pt x="174" y="571"/>
                </a:lnTo>
                <a:lnTo>
                  <a:pt x="191" y="559"/>
                </a:lnTo>
                <a:lnTo>
                  <a:pt x="195" y="558"/>
                </a:lnTo>
                <a:lnTo>
                  <a:pt x="198" y="560"/>
                </a:lnTo>
                <a:lnTo>
                  <a:pt x="214" y="561"/>
                </a:lnTo>
                <a:lnTo>
                  <a:pt x="222" y="564"/>
                </a:lnTo>
                <a:lnTo>
                  <a:pt x="232" y="565"/>
                </a:lnTo>
                <a:lnTo>
                  <a:pt x="241" y="564"/>
                </a:lnTo>
                <a:lnTo>
                  <a:pt x="249" y="561"/>
                </a:lnTo>
                <a:lnTo>
                  <a:pt x="260" y="553"/>
                </a:lnTo>
                <a:lnTo>
                  <a:pt x="270" y="547"/>
                </a:lnTo>
                <a:lnTo>
                  <a:pt x="280" y="544"/>
                </a:lnTo>
                <a:lnTo>
                  <a:pt x="291" y="544"/>
                </a:lnTo>
                <a:lnTo>
                  <a:pt x="301" y="542"/>
                </a:lnTo>
                <a:lnTo>
                  <a:pt x="322" y="522"/>
                </a:lnTo>
                <a:lnTo>
                  <a:pt x="335" y="522"/>
                </a:lnTo>
                <a:lnTo>
                  <a:pt x="345" y="527"/>
                </a:lnTo>
                <a:lnTo>
                  <a:pt x="357" y="522"/>
                </a:lnTo>
                <a:lnTo>
                  <a:pt x="370" y="522"/>
                </a:lnTo>
                <a:lnTo>
                  <a:pt x="378" y="520"/>
                </a:lnTo>
                <a:lnTo>
                  <a:pt x="388" y="515"/>
                </a:lnTo>
                <a:lnTo>
                  <a:pt x="413" y="510"/>
                </a:lnTo>
                <a:lnTo>
                  <a:pt x="424" y="504"/>
                </a:lnTo>
                <a:lnTo>
                  <a:pt x="432" y="499"/>
                </a:lnTo>
                <a:lnTo>
                  <a:pt x="454" y="478"/>
                </a:lnTo>
                <a:lnTo>
                  <a:pt x="458" y="470"/>
                </a:lnTo>
                <a:lnTo>
                  <a:pt x="459" y="461"/>
                </a:lnTo>
                <a:lnTo>
                  <a:pt x="467" y="450"/>
                </a:lnTo>
                <a:lnTo>
                  <a:pt x="469" y="445"/>
                </a:lnTo>
                <a:lnTo>
                  <a:pt x="469" y="439"/>
                </a:lnTo>
                <a:lnTo>
                  <a:pt x="476" y="440"/>
                </a:lnTo>
                <a:lnTo>
                  <a:pt x="497" y="418"/>
                </a:lnTo>
                <a:lnTo>
                  <a:pt x="500" y="413"/>
                </a:lnTo>
                <a:lnTo>
                  <a:pt x="497" y="410"/>
                </a:lnTo>
                <a:lnTo>
                  <a:pt x="490" y="381"/>
                </a:lnTo>
                <a:lnTo>
                  <a:pt x="491" y="369"/>
                </a:lnTo>
                <a:lnTo>
                  <a:pt x="499" y="355"/>
                </a:lnTo>
                <a:lnTo>
                  <a:pt x="502" y="353"/>
                </a:lnTo>
                <a:lnTo>
                  <a:pt x="508" y="353"/>
                </a:lnTo>
                <a:lnTo>
                  <a:pt x="512" y="345"/>
                </a:lnTo>
                <a:lnTo>
                  <a:pt x="521" y="338"/>
                </a:lnTo>
                <a:lnTo>
                  <a:pt x="524" y="338"/>
                </a:lnTo>
                <a:lnTo>
                  <a:pt x="523" y="333"/>
                </a:lnTo>
                <a:lnTo>
                  <a:pt x="528" y="322"/>
                </a:lnTo>
                <a:lnTo>
                  <a:pt x="530" y="321"/>
                </a:lnTo>
                <a:lnTo>
                  <a:pt x="533" y="330"/>
                </a:lnTo>
                <a:lnTo>
                  <a:pt x="537" y="337"/>
                </a:lnTo>
                <a:lnTo>
                  <a:pt x="543" y="353"/>
                </a:lnTo>
                <a:lnTo>
                  <a:pt x="549" y="365"/>
                </a:lnTo>
                <a:lnTo>
                  <a:pt x="555" y="372"/>
                </a:lnTo>
                <a:lnTo>
                  <a:pt x="560" y="381"/>
                </a:lnTo>
                <a:lnTo>
                  <a:pt x="564" y="386"/>
                </a:lnTo>
                <a:lnTo>
                  <a:pt x="569" y="375"/>
                </a:lnTo>
                <a:lnTo>
                  <a:pt x="569" y="360"/>
                </a:lnTo>
                <a:lnTo>
                  <a:pt x="571" y="360"/>
                </a:lnTo>
                <a:lnTo>
                  <a:pt x="578" y="359"/>
                </a:lnTo>
                <a:lnTo>
                  <a:pt x="576" y="346"/>
                </a:lnTo>
                <a:lnTo>
                  <a:pt x="570" y="335"/>
                </a:lnTo>
                <a:lnTo>
                  <a:pt x="564" y="330"/>
                </a:lnTo>
                <a:lnTo>
                  <a:pt x="566" y="326"/>
                </a:lnTo>
                <a:lnTo>
                  <a:pt x="565" y="310"/>
                </a:lnTo>
                <a:lnTo>
                  <a:pt x="570" y="305"/>
                </a:lnTo>
                <a:lnTo>
                  <a:pt x="580" y="310"/>
                </a:lnTo>
                <a:lnTo>
                  <a:pt x="588" y="308"/>
                </a:lnTo>
                <a:lnTo>
                  <a:pt x="601" y="324"/>
                </a:lnTo>
                <a:lnTo>
                  <a:pt x="618" y="327"/>
                </a:lnTo>
                <a:lnTo>
                  <a:pt x="619" y="319"/>
                </a:lnTo>
                <a:lnTo>
                  <a:pt x="610" y="316"/>
                </a:lnTo>
                <a:lnTo>
                  <a:pt x="613" y="303"/>
                </a:lnTo>
                <a:lnTo>
                  <a:pt x="623" y="294"/>
                </a:lnTo>
                <a:lnTo>
                  <a:pt x="625" y="287"/>
                </a:lnTo>
                <a:lnTo>
                  <a:pt x="620" y="270"/>
                </a:lnTo>
                <a:lnTo>
                  <a:pt x="625" y="264"/>
                </a:lnTo>
                <a:lnTo>
                  <a:pt x="634" y="262"/>
                </a:lnTo>
                <a:lnTo>
                  <a:pt x="645" y="268"/>
                </a:lnTo>
                <a:lnTo>
                  <a:pt x="647" y="265"/>
                </a:lnTo>
                <a:lnTo>
                  <a:pt x="641" y="253"/>
                </a:lnTo>
                <a:lnTo>
                  <a:pt x="642" y="247"/>
                </a:lnTo>
                <a:lnTo>
                  <a:pt x="646" y="242"/>
                </a:lnTo>
                <a:lnTo>
                  <a:pt x="663" y="248"/>
                </a:lnTo>
                <a:lnTo>
                  <a:pt x="663" y="243"/>
                </a:lnTo>
                <a:lnTo>
                  <a:pt x="657" y="233"/>
                </a:lnTo>
                <a:lnTo>
                  <a:pt x="657" y="221"/>
                </a:lnTo>
                <a:lnTo>
                  <a:pt x="666" y="217"/>
                </a:lnTo>
                <a:lnTo>
                  <a:pt x="671" y="217"/>
                </a:lnTo>
                <a:lnTo>
                  <a:pt x="677" y="215"/>
                </a:lnTo>
                <a:lnTo>
                  <a:pt x="687" y="214"/>
                </a:lnTo>
                <a:lnTo>
                  <a:pt x="688" y="222"/>
                </a:lnTo>
                <a:lnTo>
                  <a:pt x="693" y="220"/>
                </a:lnTo>
                <a:lnTo>
                  <a:pt x="700" y="214"/>
                </a:lnTo>
                <a:lnTo>
                  <a:pt x="705" y="201"/>
                </a:lnTo>
                <a:lnTo>
                  <a:pt x="705" y="197"/>
                </a:lnTo>
                <a:lnTo>
                  <a:pt x="699" y="189"/>
                </a:lnTo>
                <a:lnTo>
                  <a:pt x="702" y="183"/>
                </a:lnTo>
                <a:lnTo>
                  <a:pt x="707" y="189"/>
                </a:lnTo>
                <a:lnTo>
                  <a:pt x="709" y="198"/>
                </a:lnTo>
                <a:lnTo>
                  <a:pt x="715" y="194"/>
                </a:lnTo>
                <a:lnTo>
                  <a:pt x="718" y="188"/>
                </a:lnTo>
                <a:lnTo>
                  <a:pt x="721" y="189"/>
                </a:lnTo>
                <a:lnTo>
                  <a:pt x="722" y="194"/>
                </a:lnTo>
                <a:lnTo>
                  <a:pt x="728" y="193"/>
                </a:lnTo>
                <a:lnTo>
                  <a:pt x="739" y="187"/>
                </a:lnTo>
                <a:lnTo>
                  <a:pt x="743" y="183"/>
                </a:lnTo>
                <a:lnTo>
                  <a:pt x="741" y="176"/>
                </a:lnTo>
                <a:lnTo>
                  <a:pt x="749" y="174"/>
                </a:lnTo>
                <a:lnTo>
                  <a:pt x="753" y="177"/>
                </a:lnTo>
                <a:lnTo>
                  <a:pt x="761" y="181"/>
                </a:lnTo>
                <a:lnTo>
                  <a:pt x="770" y="181"/>
                </a:lnTo>
                <a:lnTo>
                  <a:pt x="780" y="187"/>
                </a:lnTo>
                <a:lnTo>
                  <a:pt x="788" y="193"/>
                </a:lnTo>
                <a:lnTo>
                  <a:pt x="804" y="215"/>
                </a:lnTo>
                <a:lnTo>
                  <a:pt x="818" y="226"/>
                </a:lnTo>
                <a:lnTo>
                  <a:pt x="814" y="242"/>
                </a:lnTo>
                <a:lnTo>
                  <a:pt x="814" y="253"/>
                </a:lnTo>
                <a:lnTo>
                  <a:pt x="815" y="255"/>
                </a:lnTo>
                <a:lnTo>
                  <a:pt x="818" y="257"/>
                </a:lnTo>
                <a:lnTo>
                  <a:pt x="819" y="254"/>
                </a:lnTo>
                <a:lnTo>
                  <a:pt x="822" y="247"/>
                </a:lnTo>
                <a:lnTo>
                  <a:pt x="820" y="243"/>
                </a:lnTo>
                <a:lnTo>
                  <a:pt x="825" y="238"/>
                </a:lnTo>
                <a:lnTo>
                  <a:pt x="829" y="240"/>
                </a:lnTo>
                <a:lnTo>
                  <a:pt x="830" y="237"/>
                </a:lnTo>
                <a:lnTo>
                  <a:pt x="836" y="240"/>
                </a:lnTo>
                <a:lnTo>
                  <a:pt x="836" y="232"/>
                </a:lnTo>
                <a:lnTo>
                  <a:pt x="839" y="231"/>
                </a:lnTo>
                <a:lnTo>
                  <a:pt x="849" y="233"/>
                </a:lnTo>
                <a:lnTo>
                  <a:pt x="862" y="233"/>
                </a:lnTo>
                <a:lnTo>
                  <a:pt x="873" y="232"/>
                </a:lnTo>
                <a:lnTo>
                  <a:pt x="881" y="236"/>
                </a:lnTo>
                <a:lnTo>
                  <a:pt x="898" y="254"/>
                </a:lnTo>
                <a:lnTo>
                  <a:pt x="903" y="253"/>
                </a:lnTo>
                <a:lnTo>
                  <a:pt x="903" y="249"/>
                </a:lnTo>
                <a:lnTo>
                  <a:pt x="899" y="237"/>
                </a:lnTo>
                <a:lnTo>
                  <a:pt x="906" y="233"/>
                </a:lnTo>
                <a:lnTo>
                  <a:pt x="908" y="232"/>
                </a:lnTo>
                <a:lnTo>
                  <a:pt x="894" y="217"/>
                </a:lnTo>
                <a:lnTo>
                  <a:pt x="886" y="205"/>
                </a:lnTo>
                <a:lnTo>
                  <a:pt x="890" y="189"/>
                </a:lnTo>
                <a:lnTo>
                  <a:pt x="893" y="192"/>
                </a:lnTo>
                <a:lnTo>
                  <a:pt x="898" y="189"/>
                </a:lnTo>
                <a:lnTo>
                  <a:pt x="909" y="172"/>
                </a:lnTo>
                <a:lnTo>
                  <a:pt x="909" y="165"/>
                </a:lnTo>
                <a:lnTo>
                  <a:pt x="914" y="158"/>
                </a:lnTo>
                <a:lnTo>
                  <a:pt x="921" y="160"/>
                </a:lnTo>
                <a:lnTo>
                  <a:pt x="931" y="160"/>
                </a:lnTo>
                <a:lnTo>
                  <a:pt x="937" y="154"/>
                </a:lnTo>
                <a:lnTo>
                  <a:pt x="936" y="141"/>
                </a:lnTo>
                <a:lnTo>
                  <a:pt x="929" y="141"/>
                </a:lnTo>
                <a:lnTo>
                  <a:pt x="930" y="135"/>
                </a:lnTo>
                <a:lnTo>
                  <a:pt x="931" y="125"/>
                </a:lnTo>
                <a:lnTo>
                  <a:pt x="935" y="115"/>
                </a:lnTo>
                <a:lnTo>
                  <a:pt x="944" y="113"/>
                </a:lnTo>
                <a:lnTo>
                  <a:pt x="953" y="109"/>
                </a:lnTo>
                <a:lnTo>
                  <a:pt x="954" y="102"/>
                </a:lnTo>
                <a:lnTo>
                  <a:pt x="962" y="103"/>
                </a:lnTo>
                <a:lnTo>
                  <a:pt x="969" y="108"/>
                </a:lnTo>
                <a:lnTo>
                  <a:pt x="973" y="115"/>
                </a:lnTo>
                <a:lnTo>
                  <a:pt x="974" y="108"/>
                </a:lnTo>
                <a:lnTo>
                  <a:pt x="968" y="98"/>
                </a:lnTo>
                <a:lnTo>
                  <a:pt x="971" y="96"/>
                </a:lnTo>
                <a:lnTo>
                  <a:pt x="978" y="88"/>
                </a:lnTo>
                <a:lnTo>
                  <a:pt x="991" y="92"/>
                </a:lnTo>
                <a:lnTo>
                  <a:pt x="992" y="87"/>
                </a:lnTo>
                <a:lnTo>
                  <a:pt x="1003" y="90"/>
                </a:lnTo>
                <a:lnTo>
                  <a:pt x="1016" y="88"/>
                </a:lnTo>
                <a:lnTo>
                  <a:pt x="1026" y="91"/>
                </a:lnTo>
                <a:lnTo>
                  <a:pt x="1034" y="91"/>
                </a:lnTo>
                <a:lnTo>
                  <a:pt x="1054" y="85"/>
                </a:lnTo>
                <a:lnTo>
                  <a:pt x="1062" y="79"/>
                </a:lnTo>
                <a:lnTo>
                  <a:pt x="1062" y="55"/>
                </a:lnTo>
                <a:lnTo>
                  <a:pt x="1056" y="49"/>
                </a:lnTo>
                <a:lnTo>
                  <a:pt x="1045" y="48"/>
                </a:lnTo>
                <a:lnTo>
                  <a:pt x="1038" y="49"/>
                </a:lnTo>
                <a:lnTo>
                  <a:pt x="1030" y="44"/>
                </a:lnTo>
                <a:lnTo>
                  <a:pt x="1026" y="38"/>
                </a:lnTo>
                <a:lnTo>
                  <a:pt x="1017" y="34"/>
                </a:lnTo>
                <a:lnTo>
                  <a:pt x="1017" y="33"/>
                </a:lnTo>
                <a:lnTo>
                  <a:pt x="1021" y="32"/>
                </a:lnTo>
                <a:lnTo>
                  <a:pt x="1024" y="34"/>
                </a:lnTo>
                <a:lnTo>
                  <a:pt x="1027" y="29"/>
                </a:lnTo>
                <a:lnTo>
                  <a:pt x="1029" y="27"/>
                </a:lnTo>
                <a:lnTo>
                  <a:pt x="1032" y="31"/>
                </a:lnTo>
                <a:lnTo>
                  <a:pt x="1035" y="45"/>
                </a:lnTo>
                <a:lnTo>
                  <a:pt x="1039" y="38"/>
                </a:lnTo>
                <a:lnTo>
                  <a:pt x="1039" y="29"/>
                </a:lnTo>
                <a:lnTo>
                  <a:pt x="1044" y="29"/>
                </a:lnTo>
                <a:lnTo>
                  <a:pt x="1046" y="33"/>
                </a:lnTo>
                <a:lnTo>
                  <a:pt x="1051" y="32"/>
                </a:lnTo>
                <a:lnTo>
                  <a:pt x="1055" y="38"/>
                </a:lnTo>
                <a:lnTo>
                  <a:pt x="1059" y="43"/>
                </a:lnTo>
                <a:lnTo>
                  <a:pt x="1067" y="49"/>
                </a:lnTo>
                <a:lnTo>
                  <a:pt x="1070" y="42"/>
                </a:lnTo>
                <a:lnTo>
                  <a:pt x="1075" y="41"/>
                </a:lnTo>
                <a:lnTo>
                  <a:pt x="1080" y="44"/>
                </a:lnTo>
                <a:lnTo>
                  <a:pt x="1082" y="50"/>
                </a:lnTo>
                <a:lnTo>
                  <a:pt x="1089" y="58"/>
                </a:lnTo>
                <a:lnTo>
                  <a:pt x="1104" y="61"/>
                </a:lnTo>
                <a:lnTo>
                  <a:pt x="1108" y="61"/>
                </a:lnTo>
                <a:lnTo>
                  <a:pt x="1113" y="63"/>
                </a:lnTo>
                <a:lnTo>
                  <a:pt x="1116" y="65"/>
                </a:lnTo>
                <a:lnTo>
                  <a:pt x="1123" y="60"/>
                </a:lnTo>
                <a:lnTo>
                  <a:pt x="1126" y="59"/>
                </a:lnTo>
                <a:lnTo>
                  <a:pt x="1126" y="66"/>
                </a:lnTo>
                <a:lnTo>
                  <a:pt x="1131" y="69"/>
                </a:lnTo>
                <a:lnTo>
                  <a:pt x="1141" y="69"/>
                </a:lnTo>
                <a:lnTo>
                  <a:pt x="1151" y="76"/>
                </a:lnTo>
                <a:lnTo>
                  <a:pt x="1159" y="75"/>
                </a:lnTo>
                <a:lnTo>
                  <a:pt x="1167" y="79"/>
                </a:lnTo>
                <a:lnTo>
                  <a:pt x="1177" y="74"/>
                </a:lnTo>
                <a:lnTo>
                  <a:pt x="1179" y="74"/>
                </a:lnTo>
                <a:lnTo>
                  <a:pt x="1184" y="81"/>
                </a:lnTo>
                <a:lnTo>
                  <a:pt x="1195" y="81"/>
                </a:lnTo>
                <a:lnTo>
                  <a:pt x="1200" y="84"/>
                </a:lnTo>
                <a:lnTo>
                  <a:pt x="1205" y="90"/>
                </a:lnTo>
                <a:lnTo>
                  <a:pt x="1216" y="79"/>
                </a:lnTo>
                <a:lnTo>
                  <a:pt x="1221" y="76"/>
                </a:lnTo>
                <a:lnTo>
                  <a:pt x="1225" y="75"/>
                </a:lnTo>
                <a:lnTo>
                  <a:pt x="1234" y="76"/>
                </a:lnTo>
                <a:lnTo>
                  <a:pt x="1244" y="71"/>
                </a:lnTo>
                <a:lnTo>
                  <a:pt x="1238" y="82"/>
                </a:lnTo>
                <a:lnTo>
                  <a:pt x="1241" y="85"/>
                </a:lnTo>
                <a:lnTo>
                  <a:pt x="1243" y="86"/>
                </a:lnTo>
                <a:lnTo>
                  <a:pt x="1248" y="81"/>
                </a:lnTo>
                <a:lnTo>
                  <a:pt x="1249" y="85"/>
                </a:lnTo>
                <a:lnTo>
                  <a:pt x="1248" y="101"/>
                </a:lnTo>
                <a:lnTo>
                  <a:pt x="1249" y="104"/>
                </a:lnTo>
                <a:lnTo>
                  <a:pt x="1259" y="101"/>
                </a:lnTo>
                <a:lnTo>
                  <a:pt x="1264" y="90"/>
                </a:lnTo>
                <a:lnTo>
                  <a:pt x="1263" y="88"/>
                </a:lnTo>
                <a:lnTo>
                  <a:pt x="1264" y="79"/>
                </a:lnTo>
                <a:lnTo>
                  <a:pt x="1274" y="70"/>
                </a:lnTo>
                <a:lnTo>
                  <a:pt x="1276" y="72"/>
                </a:lnTo>
                <a:lnTo>
                  <a:pt x="1279" y="77"/>
                </a:lnTo>
                <a:lnTo>
                  <a:pt x="1280" y="92"/>
                </a:lnTo>
                <a:lnTo>
                  <a:pt x="1288" y="87"/>
                </a:lnTo>
                <a:lnTo>
                  <a:pt x="1295" y="87"/>
                </a:lnTo>
                <a:lnTo>
                  <a:pt x="1299" y="91"/>
                </a:lnTo>
                <a:lnTo>
                  <a:pt x="1297" y="96"/>
                </a:lnTo>
                <a:lnTo>
                  <a:pt x="1293" y="106"/>
                </a:lnTo>
                <a:lnTo>
                  <a:pt x="1287" y="115"/>
                </a:lnTo>
                <a:lnTo>
                  <a:pt x="1284" y="119"/>
                </a:lnTo>
                <a:lnTo>
                  <a:pt x="1279" y="118"/>
                </a:lnTo>
                <a:lnTo>
                  <a:pt x="1277" y="122"/>
                </a:lnTo>
                <a:lnTo>
                  <a:pt x="1284" y="130"/>
                </a:lnTo>
                <a:lnTo>
                  <a:pt x="1276" y="141"/>
                </a:lnTo>
                <a:lnTo>
                  <a:pt x="1272" y="144"/>
                </a:lnTo>
                <a:lnTo>
                  <a:pt x="1264" y="141"/>
                </a:lnTo>
                <a:lnTo>
                  <a:pt x="1263" y="136"/>
                </a:lnTo>
                <a:lnTo>
                  <a:pt x="1258" y="142"/>
                </a:lnTo>
                <a:lnTo>
                  <a:pt x="1259" y="151"/>
                </a:lnTo>
                <a:lnTo>
                  <a:pt x="1261" y="156"/>
                </a:lnTo>
                <a:lnTo>
                  <a:pt x="1258" y="152"/>
                </a:lnTo>
                <a:lnTo>
                  <a:pt x="1253" y="145"/>
                </a:lnTo>
                <a:lnTo>
                  <a:pt x="1248" y="144"/>
                </a:lnTo>
                <a:lnTo>
                  <a:pt x="1247" y="156"/>
                </a:lnTo>
                <a:lnTo>
                  <a:pt x="1243" y="165"/>
                </a:lnTo>
                <a:lnTo>
                  <a:pt x="1243" y="171"/>
                </a:lnTo>
                <a:lnTo>
                  <a:pt x="1253" y="168"/>
                </a:lnTo>
                <a:lnTo>
                  <a:pt x="1248" y="187"/>
                </a:lnTo>
                <a:lnTo>
                  <a:pt x="1248" y="190"/>
                </a:lnTo>
                <a:lnTo>
                  <a:pt x="1238" y="210"/>
                </a:lnTo>
                <a:lnTo>
                  <a:pt x="1234" y="221"/>
                </a:lnTo>
                <a:lnTo>
                  <a:pt x="1232" y="225"/>
                </a:lnTo>
                <a:lnTo>
                  <a:pt x="1228" y="231"/>
                </a:lnTo>
                <a:lnTo>
                  <a:pt x="1228" y="242"/>
                </a:lnTo>
                <a:lnTo>
                  <a:pt x="1234" y="246"/>
                </a:lnTo>
                <a:lnTo>
                  <a:pt x="1238" y="252"/>
                </a:lnTo>
                <a:lnTo>
                  <a:pt x="1245" y="251"/>
                </a:lnTo>
                <a:lnTo>
                  <a:pt x="1254" y="258"/>
                </a:lnTo>
                <a:lnTo>
                  <a:pt x="1269" y="264"/>
                </a:lnTo>
                <a:lnTo>
                  <a:pt x="1271" y="274"/>
                </a:lnTo>
                <a:lnTo>
                  <a:pt x="1275" y="283"/>
                </a:lnTo>
                <a:lnTo>
                  <a:pt x="1275" y="297"/>
                </a:lnTo>
                <a:lnTo>
                  <a:pt x="1285" y="290"/>
                </a:lnTo>
                <a:lnTo>
                  <a:pt x="1307" y="296"/>
                </a:lnTo>
                <a:lnTo>
                  <a:pt x="1320" y="295"/>
                </a:lnTo>
                <a:lnTo>
                  <a:pt x="1324" y="302"/>
                </a:lnTo>
                <a:lnTo>
                  <a:pt x="1335" y="308"/>
                </a:lnTo>
                <a:lnTo>
                  <a:pt x="1345" y="313"/>
                </a:lnTo>
                <a:lnTo>
                  <a:pt x="1355" y="319"/>
                </a:lnTo>
                <a:lnTo>
                  <a:pt x="1361" y="327"/>
                </a:lnTo>
                <a:lnTo>
                  <a:pt x="1370" y="334"/>
                </a:lnTo>
                <a:lnTo>
                  <a:pt x="1377" y="335"/>
                </a:lnTo>
                <a:lnTo>
                  <a:pt x="1384" y="339"/>
                </a:lnTo>
                <a:lnTo>
                  <a:pt x="1411" y="346"/>
                </a:lnTo>
                <a:lnTo>
                  <a:pt x="1421" y="354"/>
                </a:lnTo>
                <a:lnTo>
                  <a:pt x="1425" y="365"/>
                </a:lnTo>
                <a:lnTo>
                  <a:pt x="1430" y="371"/>
                </a:lnTo>
                <a:lnTo>
                  <a:pt x="1460" y="392"/>
                </a:lnTo>
                <a:lnTo>
                  <a:pt x="1475" y="398"/>
                </a:lnTo>
                <a:lnTo>
                  <a:pt x="1487" y="394"/>
                </a:lnTo>
                <a:lnTo>
                  <a:pt x="1498" y="389"/>
                </a:lnTo>
                <a:lnTo>
                  <a:pt x="1516" y="384"/>
                </a:lnTo>
                <a:lnTo>
                  <a:pt x="1521" y="377"/>
                </a:lnTo>
                <a:lnTo>
                  <a:pt x="1524" y="356"/>
                </a:lnTo>
                <a:lnTo>
                  <a:pt x="1537" y="333"/>
                </a:lnTo>
                <a:lnTo>
                  <a:pt x="1548" y="287"/>
                </a:lnTo>
                <a:lnTo>
                  <a:pt x="1553" y="270"/>
                </a:lnTo>
                <a:lnTo>
                  <a:pt x="1557" y="258"/>
                </a:lnTo>
                <a:lnTo>
                  <a:pt x="1560" y="246"/>
                </a:lnTo>
                <a:lnTo>
                  <a:pt x="1559" y="231"/>
                </a:lnTo>
                <a:lnTo>
                  <a:pt x="1553" y="213"/>
                </a:lnTo>
                <a:lnTo>
                  <a:pt x="1555" y="197"/>
                </a:lnTo>
                <a:lnTo>
                  <a:pt x="1553" y="165"/>
                </a:lnTo>
                <a:lnTo>
                  <a:pt x="1561" y="145"/>
                </a:lnTo>
                <a:lnTo>
                  <a:pt x="1560" y="128"/>
                </a:lnTo>
                <a:lnTo>
                  <a:pt x="1565" y="118"/>
                </a:lnTo>
                <a:lnTo>
                  <a:pt x="1566" y="108"/>
                </a:lnTo>
                <a:lnTo>
                  <a:pt x="1559" y="106"/>
                </a:lnTo>
                <a:lnTo>
                  <a:pt x="1560" y="95"/>
                </a:lnTo>
                <a:lnTo>
                  <a:pt x="1564" y="76"/>
                </a:lnTo>
                <a:lnTo>
                  <a:pt x="1575" y="72"/>
                </a:lnTo>
                <a:lnTo>
                  <a:pt x="1578" y="64"/>
                </a:lnTo>
                <a:lnTo>
                  <a:pt x="1583" y="45"/>
                </a:lnTo>
                <a:lnTo>
                  <a:pt x="1596" y="29"/>
                </a:lnTo>
                <a:lnTo>
                  <a:pt x="1596" y="16"/>
                </a:lnTo>
                <a:lnTo>
                  <a:pt x="1596" y="15"/>
                </a:lnTo>
                <a:lnTo>
                  <a:pt x="1599" y="11"/>
                </a:lnTo>
                <a:lnTo>
                  <a:pt x="1604" y="10"/>
                </a:lnTo>
                <a:lnTo>
                  <a:pt x="1613" y="5"/>
                </a:lnTo>
                <a:lnTo>
                  <a:pt x="1616" y="0"/>
                </a:lnTo>
                <a:lnTo>
                  <a:pt x="1623" y="2"/>
                </a:lnTo>
                <a:lnTo>
                  <a:pt x="1623" y="7"/>
                </a:lnTo>
                <a:lnTo>
                  <a:pt x="1624" y="16"/>
                </a:lnTo>
                <a:lnTo>
                  <a:pt x="1623" y="16"/>
                </a:lnTo>
                <a:lnTo>
                  <a:pt x="1623" y="17"/>
                </a:lnTo>
                <a:lnTo>
                  <a:pt x="1625" y="31"/>
                </a:lnTo>
                <a:lnTo>
                  <a:pt x="1625" y="58"/>
                </a:lnTo>
                <a:lnTo>
                  <a:pt x="1629" y="68"/>
                </a:lnTo>
                <a:lnTo>
                  <a:pt x="1639" y="68"/>
                </a:lnTo>
                <a:lnTo>
                  <a:pt x="1641" y="74"/>
                </a:lnTo>
                <a:lnTo>
                  <a:pt x="1640" y="88"/>
                </a:lnTo>
                <a:lnTo>
                  <a:pt x="1646" y="93"/>
                </a:lnTo>
                <a:lnTo>
                  <a:pt x="1650" y="103"/>
                </a:lnTo>
                <a:lnTo>
                  <a:pt x="1655" y="107"/>
                </a:lnTo>
                <a:lnTo>
                  <a:pt x="1656" y="122"/>
                </a:lnTo>
                <a:lnTo>
                  <a:pt x="1661" y="124"/>
                </a:lnTo>
                <a:lnTo>
                  <a:pt x="1663" y="139"/>
                </a:lnTo>
                <a:lnTo>
                  <a:pt x="1667" y="151"/>
                </a:lnTo>
                <a:lnTo>
                  <a:pt x="1667" y="171"/>
                </a:lnTo>
                <a:lnTo>
                  <a:pt x="1670" y="179"/>
                </a:lnTo>
                <a:lnTo>
                  <a:pt x="1672" y="189"/>
                </a:lnTo>
                <a:lnTo>
                  <a:pt x="1677" y="199"/>
                </a:lnTo>
                <a:lnTo>
                  <a:pt x="1684" y="208"/>
                </a:lnTo>
                <a:lnTo>
                  <a:pt x="1693" y="211"/>
                </a:lnTo>
                <a:lnTo>
                  <a:pt x="1705" y="200"/>
                </a:lnTo>
                <a:lnTo>
                  <a:pt x="1715" y="198"/>
                </a:lnTo>
                <a:lnTo>
                  <a:pt x="1723" y="199"/>
                </a:lnTo>
                <a:lnTo>
                  <a:pt x="1729" y="215"/>
                </a:lnTo>
                <a:lnTo>
                  <a:pt x="1739" y="219"/>
                </a:lnTo>
                <a:lnTo>
                  <a:pt x="1747" y="228"/>
                </a:lnTo>
                <a:lnTo>
                  <a:pt x="1755" y="232"/>
                </a:lnTo>
                <a:lnTo>
                  <a:pt x="1764" y="242"/>
                </a:lnTo>
                <a:lnTo>
                  <a:pt x="1761" y="252"/>
                </a:lnTo>
                <a:lnTo>
                  <a:pt x="1764" y="258"/>
                </a:lnTo>
                <a:lnTo>
                  <a:pt x="1763" y="276"/>
                </a:lnTo>
                <a:lnTo>
                  <a:pt x="1766" y="286"/>
                </a:lnTo>
                <a:lnTo>
                  <a:pt x="1766" y="295"/>
                </a:lnTo>
                <a:lnTo>
                  <a:pt x="1771" y="303"/>
                </a:lnTo>
                <a:lnTo>
                  <a:pt x="1771" y="319"/>
                </a:lnTo>
                <a:lnTo>
                  <a:pt x="1775" y="332"/>
                </a:lnTo>
                <a:lnTo>
                  <a:pt x="1787" y="349"/>
                </a:lnTo>
                <a:lnTo>
                  <a:pt x="1796" y="349"/>
                </a:lnTo>
                <a:lnTo>
                  <a:pt x="1797" y="361"/>
                </a:lnTo>
                <a:lnTo>
                  <a:pt x="1804" y="381"/>
                </a:lnTo>
                <a:lnTo>
                  <a:pt x="1807" y="393"/>
                </a:lnTo>
                <a:lnTo>
                  <a:pt x="1808" y="409"/>
                </a:lnTo>
                <a:lnTo>
                  <a:pt x="1806" y="416"/>
                </a:lnTo>
                <a:lnTo>
                  <a:pt x="1806" y="426"/>
                </a:lnTo>
                <a:lnTo>
                  <a:pt x="1808" y="437"/>
                </a:lnTo>
                <a:lnTo>
                  <a:pt x="1814" y="443"/>
                </a:lnTo>
                <a:lnTo>
                  <a:pt x="1819" y="445"/>
                </a:lnTo>
                <a:lnTo>
                  <a:pt x="1818" y="448"/>
                </a:lnTo>
                <a:lnTo>
                  <a:pt x="1822" y="445"/>
                </a:lnTo>
                <a:lnTo>
                  <a:pt x="1822" y="447"/>
                </a:lnTo>
                <a:lnTo>
                  <a:pt x="1819" y="452"/>
                </a:lnTo>
                <a:lnTo>
                  <a:pt x="1820" y="454"/>
                </a:lnTo>
                <a:lnTo>
                  <a:pt x="1820" y="461"/>
                </a:lnTo>
                <a:lnTo>
                  <a:pt x="1824" y="470"/>
                </a:lnTo>
                <a:lnTo>
                  <a:pt x="1838" y="475"/>
                </a:lnTo>
                <a:lnTo>
                  <a:pt x="1841" y="480"/>
                </a:lnTo>
                <a:lnTo>
                  <a:pt x="1851" y="485"/>
                </a:lnTo>
                <a:lnTo>
                  <a:pt x="1871" y="490"/>
                </a:lnTo>
                <a:lnTo>
                  <a:pt x="1874" y="489"/>
                </a:lnTo>
                <a:lnTo>
                  <a:pt x="1881" y="485"/>
                </a:lnTo>
                <a:lnTo>
                  <a:pt x="1884" y="502"/>
                </a:lnTo>
                <a:lnTo>
                  <a:pt x="1888" y="511"/>
                </a:lnTo>
                <a:lnTo>
                  <a:pt x="1893" y="515"/>
                </a:lnTo>
                <a:lnTo>
                  <a:pt x="1903" y="512"/>
                </a:lnTo>
                <a:lnTo>
                  <a:pt x="1911" y="517"/>
                </a:lnTo>
                <a:lnTo>
                  <a:pt x="1920" y="518"/>
                </a:lnTo>
                <a:lnTo>
                  <a:pt x="1925" y="527"/>
                </a:lnTo>
                <a:lnTo>
                  <a:pt x="1931" y="533"/>
                </a:lnTo>
                <a:lnTo>
                  <a:pt x="1937" y="529"/>
                </a:lnTo>
                <a:lnTo>
                  <a:pt x="1942" y="533"/>
                </a:lnTo>
                <a:lnTo>
                  <a:pt x="1954" y="540"/>
                </a:lnTo>
                <a:lnTo>
                  <a:pt x="1958" y="545"/>
                </a:lnTo>
                <a:lnTo>
                  <a:pt x="1960" y="556"/>
                </a:lnTo>
                <a:lnTo>
                  <a:pt x="1953" y="554"/>
                </a:lnTo>
                <a:lnTo>
                  <a:pt x="1952" y="566"/>
                </a:lnTo>
                <a:lnTo>
                  <a:pt x="1958" y="572"/>
                </a:lnTo>
                <a:lnTo>
                  <a:pt x="1968" y="574"/>
                </a:lnTo>
                <a:lnTo>
                  <a:pt x="1970" y="580"/>
                </a:lnTo>
                <a:lnTo>
                  <a:pt x="1978" y="588"/>
                </a:lnTo>
                <a:lnTo>
                  <a:pt x="1980" y="597"/>
                </a:lnTo>
                <a:lnTo>
                  <a:pt x="1983" y="603"/>
                </a:lnTo>
                <a:lnTo>
                  <a:pt x="1985" y="610"/>
                </a:lnTo>
                <a:lnTo>
                  <a:pt x="1992" y="612"/>
                </a:lnTo>
                <a:lnTo>
                  <a:pt x="1994" y="619"/>
                </a:lnTo>
                <a:lnTo>
                  <a:pt x="1994" y="645"/>
                </a:lnTo>
                <a:lnTo>
                  <a:pt x="1996" y="651"/>
                </a:lnTo>
                <a:lnTo>
                  <a:pt x="1997" y="658"/>
                </a:lnTo>
                <a:lnTo>
                  <a:pt x="2002" y="662"/>
                </a:lnTo>
                <a:lnTo>
                  <a:pt x="2005" y="671"/>
                </a:lnTo>
                <a:lnTo>
                  <a:pt x="2007" y="672"/>
                </a:lnTo>
                <a:lnTo>
                  <a:pt x="2011" y="669"/>
                </a:lnTo>
                <a:lnTo>
                  <a:pt x="2017" y="669"/>
                </a:lnTo>
                <a:lnTo>
                  <a:pt x="2017" y="655"/>
                </a:lnTo>
                <a:lnTo>
                  <a:pt x="2023" y="650"/>
                </a:lnTo>
                <a:lnTo>
                  <a:pt x="2027" y="660"/>
                </a:lnTo>
                <a:lnTo>
                  <a:pt x="2032" y="665"/>
                </a:lnTo>
                <a:lnTo>
                  <a:pt x="2043" y="669"/>
                </a:lnTo>
                <a:lnTo>
                  <a:pt x="2051" y="676"/>
                </a:lnTo>
                <a:lnTo>
                  <a:pt x="2054" y="661"/>
                </a:lnTo>
                <a:lnTo>
                  <a:pt x="2057" y="665"/>
                </a:lnTo>
                <a:lnTo>
                  <a:pt x="2059" y="671"/>
                </a:lnTo>
                <a:lnTo>
                  <a:pt x="2061" y="674"/>
                </a:lnTo>
                <a:lnTo>
                  <a:pt x="2065" y="690"/>
                </a:lnTo>
                <a:lnTo>
                  <a:pt x="2065" y="720"/>
                </a:lnTo>
                <a:lnTo>
                  <a:pt x="2068" y="733"/>
                </a:lnTo>
                <a:lnTo>
                  <a:pt x="2077" y="739"/>
                </a:lnTo>
                <a:lnTo>
                  <a:pt x="2083" y="748"/>
                </a:lnTo>
                <a:lnTo>
                  <a:pt x="2098" y="760"/>
                </a:lnTo>
                <a:lnTo>
                  <a:pt x="2110" y="760"/>
                </a:lnTo>
                <a:lnTo>
                  <a:pt x="2118" y="766"/>
                </a:lnTo>
                <a:lnTo>
                  <a:pt x="2124" y="774"/>
                </a:lnTo>
                <a:lnTo>
                  <a:pt x="2130" y="785"/>
                </a:lnTo>
                <a:lnTo>
                  <a:pt x="2132" y="791"/>
                </a:lnTo>
                <a:lnTo>
                  <a:pt x="2141" y="800"/>
                </a:lnTo>
                <a:lnTo>
                  <a:pt x="2151" y="802"/>
                </a:lnTo>
                <a:lnTo>
                  <a:pt x="2151" y="806"/>
                </a:lnTo>
                <a:lnTo>
                  <a:pt x="2163" y="824"/>
                </a:lnTo>
                <a:lnTo>
                  <a:pt x="2162" y="830"/>
                </a:lnTo>
                <a:lnTo>
                  <a:pt x="2173" y="835"/>
                </a:lnTo>
                <a:lnTo>
                  <a:pt x="2177" y="844"/>
                </a:lnTo>
                <a:lnTo>
                  <a:pt x="2178" y="862"/>
                </a:lnTo>
                <a:lnTo>
                  <a:pt x="2184" y="872"/>
                </a:lnTo>
                <a:lnTo>
                  <a:pt x="2186" y="876"/>
                </a:lnTo>
                <a:lnTo>
                  <a:pt x="2190" y="871"/>
                </a:lnTo>
                <a:lnTo>
                  <a:pt x="2191" y="886"/>
                </a:lnTo>
                <a:lnTo>
                  <a:pt x="2189" y="900"/>
                </a:lnTo>
                <a:lnTo>
                  <a:pt x="2191" y="911"/>
                </a:lnTo>
                <a:lnTo>
                  <a:pt x="2194" y="938"/>
                </a:lnTo>
                <a:lnTo>
                  <a:pt x="2197" y="948"/>
                </a:lnTo>
                <a:lnTo>
                  <a:pt x="2193" y="945"/>
                </a:lnTo>
                <a:lnTo>
                  <a:pt x="2191" y="952"/>
                </a:lnTo>
                <a:lnTo>
                  <a:pt x="2193" y="956"/>
                </a:lnTo>
                <a:lnTo>
                  <a:pt x="2194" y="963"/>
                </a:lnTo>
                <a:lnTo>
                  <a:pt x="2197" y="967"/>
                </a:lnTo>
                <a:lnTo>
                  <a:pt x="2200" y="979"/>
                </a:lnTo>
                <a:lnTo>
                  <a:pt x="2207" y="995"/>
                </a:lnTo>
                <a:lnTo>
                  <a:pt x="2216" y="1023"/>
                </a:lnTo>
                <a:lnTo>
                  <a:pt x="2217" y="1050"/>
                </a:lnTo>
                <a:lnTo>
                  <a:pt x="2215" y="1066"/>
                </a:lnTo>
                <a:lnTo>
                  <a:pt x="2211" y="1074"/>
                </a:lnTo>
                <a:lnTo>
                  <a:pt x="2206" y="1090"/>
                </a:lnTo>
                <a:lnTo>
                  <a:pt x="2204" y="1110"/>
                </a:lnTo>
                <a:lnTo>
                  <a:pt x="2199" y="1142"/>
                </a:lnTo>
                <a:lnTo>
                  <a:pt x="2196" y="1145"/>
                </a:lnTo>
                <a:lnTo>
                  <a:pt x="2189" y="1164"/>
                </a:lnTo>
                <a:lnTo>
                  <a:pt x="2188" y="1182"/>
                </a:lnTo>
                <a:lnTo>
                  <a:pt x="2190" y="1201"/>
                </a:lnTo>
                <a:lnTo>
                  <a:pt x="2186" y="1207"/>
                </a:lnTo>
                <a:lnTo>
                  <a:pt x="2186" y="1214"/>
                </a:lnTo>
                <a:lnTo>
                  <a:pt x="2172" y="1252"/>
                </a:lnTo>
                <a:lnTo>
                  <a:pt x="2167" y="1258"/>
                </a:lnTo>
                <a:lnTo>
                  <a:pt x="2162" y="1266"/>
                </a:lnTo>
                <a:lnTo>
                  <a:pt x="2156" y="1273"/>
                </a:lnTo>
                <a:lnTo>
                  <a:pt x="2156" y="1280"/>
                </a:lnTo>
                <a:lnTo>
                  <a:pt x="2158" y="1285"/>
                </a:lnTo>
                <a:lnTo>
                  <a:pt x="2153" y="1291"/>
                </a:lnTo>
                <a:lnTo>
                  <a:pt x="2145" y="1302"/>
                </a:lnTo>
                <a:lnTo>
                  <a:pt x="2137" y="1302"/>
                </a:lnTo>
                <a:lnTo>
                  <a:pt x="2135" y="1306"/>
                </a:lnTo>
                <a:lnTo>
                  <a:pt x="2141" y="1308"/>
                </a:lnTo>
                <a:lnTo>
                  <a:pt x="2130" y="1312"/>
                </a:lnTo>
                <a:lnTo>
                  <a:pt x="2123" y="1316"/>
                </a:lnTo>
                <a:lnTo>
                  <a:pt x="2120" y="1323"/>
                </a:lnTo>
                <a:lnTo>
                  <a:pt x="2114" y="1331"/>
                </a:lnTo>
                <a:lnTo>
                  <a:pt x="2108" y="1346"/>
                </a:lnTo>
                <a:lnTo>
                  <a:pt x="2100" y="1357"/>
                </a:lnTo>
                <a:lnTo>
                  <a:pt x="2094" y="1359"/>
                </a:lnTo>
                <a:lnTo>
                  <a:pt x="2091" y="1360"/>
                </a:lnTo>
                <a:lnTo>
                  <a:pt x="2089" y="1365"/>
                </a:lnTo>
                <a:lnTo>
                  <a:pt x="2097" y="1367"/>
                </a:lnTo>
                <a:lnTo>
                  <a:pt x="2096" y="1379"/>
                </a:lnTo>
                <a:lnTo>
                  <a:pt x="2091" y="1392"/>
                </a:lnTo>
                <a:lnTo>
                  <a:pt x="2088" y="1392"/>
                </a:lnTo>
                <a:lnTo>
                  <a:pt x="2087" y="1400"/>
                </a:lnTo>
                <a:lnTo>
                  <a:pt x="2078" y="1411"/>
                </a:lnTo>
                <a:lnTo>
                  <a:pt x="2065" y="1458"/>
                </a:lnTo>
                <a:lnTo>
                  <a:pt x="2065" y="1468"/>
                </a:lnTo>
                <a:lnTo>
                  <a:pt x="2056" y="1462"/>
                </a:lnTo>
                <a:lnTo>
                  <a:pt x="2049" y="1481"/>
                </a:lnTo>
                <a:lnTo>
                  <a:pt x="2044" y="1487"/>
                </a:lnTo>
                <a:lnTo>
                  <a:pt x="2041" y="1497"/>
                </a:lnTo>
                <a:lnTo>
                  <a:pt x="2038" y="1500"/>
                </a:lnTo>
                <a:lnTo>
                  <a:pt x="2034" y="1506"/>
                </a:lnTo>
                <a:lnTo>
                  <a:pt x="2033" y="1521"/>
                </a:lnTo>
                <a:lnTo>
                  <a:pt x="2029" y="1538"/>
                </a:lnTo>
                <a:lnTo>
                  <a:pt x="2033" y="1546"/>
                </a:lnTo>
                <a:lnTo>
                  <a:pt x="2030" y="1550"/>
                </a:lnTo>
                <a:lnTo>
                  <a:pt x="2029" y="1562"/>
                </a:lnTo>
                <a:lnTo>
                  <a:pt x="2023" y="1577"/>
                </a:lnTo>
                <a:lnTo>
                  <a:pt x="2021" y="1587"/>
                </a:lnTo>
                <a:lnTo>
                  <a:pt x="2021" y="1593"/>
                </a:lnTo>
                <a:lnTo>
                  <a:pt x="2024" y="1603"/>
                </a:lnTo>
                <a:lnTo>
                  <a:pt x="2024" y="1613"/>
                </a:lnTo>
                <a:lnTo>
                  <a:pt x="2023" y="1621"/>
                </a:lnTo>
                <a:lnTo>
                  <a:pt x="2021" y="1629"/>
                </a:lnTo>
                <a:lnTo>
                  <a:pt x="2012" y="1624"/>
                </a:lnTo>
                <a:lnTo>
                  <a:pt x="2008" y="1625"/>
                </a:lnTo>
                <a:lnTo>
                  <a:pt x="2007" y="1637"/>
                </a:lnTo>
                <a:lnTo>
                  <a:pt x="1987" y="1643"/>
                </a:lnTo>
                <a:lnTo>
                  <a:pt x="1932" y="1645"/>
                </a:lnTo>
                <a:lnTo>
                  <a:pt x="1920" y="1648"/>
                </a:lnTo>
                <a:lnTo>
                  <a:pt x="1898" y="1661"/>
                </a:lnTo>
                <a:lnTo>
                  <a:pt x="1888" y="1669"/>
                </a:lnTo>
                <a:lnTo>
                  <a:pt x="1874" y="1678"/>
                </a:lnTo>
                <a:lnTo>
                  <a:pt x="1868" y="1685"/>
                </a:lnTo>
                <a:lnTo>
                  <a:pt x="1866" y="1691"/>
                </a:lnTo>
                <a:lnTo>
                  <a:pt x="1854" y="1699"/>
                </a:lnTo>
                <a:lnTo>
                  <a:pt x="1847" y="1705"/>
                </a:lnTo>
                <a:lnTo>
                  <a:pt x="1844" y="1701"/>
                </a:lnTo>
                <a:lnTo>
                  <a:pt x="1830" y="1705"/>
                </a:lnTo>
                <a:lnTo>
                  <a:pt x="1823" y="1705"/>
                </a:lnTo>
                <a:lnTo>
                  <a:pt x="1819" y="1706"/>
                </a:lnTo>
                <a:lnTo>
                  <a:pt x="1818" y="1715"/>
                </a:lnTo>
                <a:lnTo>
                  <a:pt x="1822" y="1720"/>
                </a:lnTo>
                <a:lnTo>
                  <a:pt x="1825" y="1713"/>
                </a:lnTo>
                <a:lnTo>
                  <a:pt x="1831" y="1709"/>
                </a:lnTo>
                <a:lnTo>
                  <a:pt x="1836" y="1709"/>
                </a:lnTo>
                <a:lnTo>
                  <a:pt x="1833" y="1720"/>
                </a:lnTo>
                <a:lnTo>
                  <a:pt x="1831" y="1729"/>
                </a:lnTo>
                <a:lnTo>
                  <a:pt x="1826" y="1736"/>
                </a:lnTo>
                <a:lnTo>
                  <a:pt x="1813" y="1717"/>
                </a:lnTo>
                <a:lnTo>
                  <a:pt x="1808" y="1717"/>
                </a:lnTo>
                <a:lnTo>
                  <a:pt x="1799" y="1713"/>
                </a:lnTo>
                <a:lnTo>
                  <a:pt x="1796" y="1704"/>
                </a:lnTo>
                <a:lnTo>
                  <a:pt x="1785" y="1704"/>
                </a:lnTo>
                <a:lnTo>
                  <a:pt x="1777" y="1696"/>
                </a:lnTo>
                <a:lnTo>
                  <a:pt x="1776" y="1690"/>
                </a:lnTo>
                <a:lnTo>
                  <a:pt x="1779" y="1679"/>
                </a:lnTo>
                <a:lnTo>
                  <a:pt x="1772" y="1673"/>
                </a:lnTo>
                <a:lnTo>
                  <a:pt x="1760" y="1682"/>
                </a:lnTo>
                <a:lnTo>
                  <a:pt x="1750" y="1685"/>
                </a:lnTo>
                <a:lnTo>
                  <a:pt x="1739" y="1682"/>
                </a:lnTo>
                <a:lnTo>
                  <a:pt x="1736" y="1675"/>
                </a:lnTo>
                <a:lnTo>
                  <a:pt x="1749" y="1675"/>
                </a:lnTo>
                <a:lnTo>
                  <a:pt x="1752" y="1666"/>
                </a:lnTo>
                <a:lnTo>
                  <a:pt x="1750" y="1652"/>
                </a:lnTo>
                <a:lnTo>
                  <a:pt x="1741" y="1647"/>
                </a:lnTo>
                <a:lnTo>
                  <a:pt x="1725" y="1659"/>
                </a:lnTo>
                <a:lnTo>
                  <a:pt x="1715" y="1661"/>
                </a:lnTo>
                <a:lnTo>
                  <a:pt x="1728" y="1669"/>
                </a:lnTo>
                <a:lnTo>
                  <a:pt x="1729" y="1672"/>
                </a:lnTo>
                <a:lnTo>
                  <a:pt x="1721" y="1673"/>
                </a:lnTo>
                <a:lnTo>
                  <a:pt x="1710" y="1678"/>
                </a:lnTo>
                <a:lnTo>
                  <a:pt x="1699" y="1686"/>
                </a:lnTo>
                <a:lnTo>
                  <a:pt x="1690" y="1701"/>
                </a:lnTo>
                <a:lnTo>
                  <a:pt x="1672" y="1710"/>
                </a:lnTo>
                <a:lnTo>
                  <a:pt x="1658" y="1713"/>
                </a:lnTo>
                <a:lnTo>
                  <a:pt x="1655" y="1709"/>
                </a:lnTo>
                <a:lnTo>
                  <a:pt x="1635" y="1699"/>
                </a:lnTo>
                <a:lnTo>
                  <a:pt x="1616" y="1686"/>
                </a:lnTo>
                <a:lnTo>
                  <a:pt x="1607" y="1683"/>
                </a:lnTo>
                <a:lnTo>
                  <a:pt x="1593" y="1682"/>
                </a:lnTo>
                <a:lnTo>
                  <a:pt x="1572" y="1674"/>
                </a:lnTo>
                <a:lnTo>
                  <a:pt x="1564" y="1675"/>
                </a:lnTo>
                <a:lnTo>
                  <a:pt x="1555" y="1682"/>
                </a:lnTo>
                <a:lnTo>
                  <a:pt x="1548" y="1671"/>
                </a:lnTo>
                <a:lnTo>
                  <a:pt x="1529" y="1659"/>
                </a:lnTo>
                <a:lnTo>
                  <a:pt x="1511" y="1658"/>
                </a:lnTo>
                <a:lnTo>
                  <a:pt x="1496" y="1650"/>
                </a:lnTo>
                <a:lnTo>
                  <a:pt x="1486" y="1639"/>
                </a:lnTo>
                <a:lnTo>
                  <a:pt x="1481" y="1625"/>
                </a:lnTo>
                <a:lnTo>
                  <a:pt x="1470" y="1618"/>
                </a:lnTo>
                <a:lnTo>
                  <a:pt x="1458" y="1588"/>
                </a:lnTo>
                <a:lnTo>
                  <a:pt x="1457" y="1582"/>
                </a:lnTo>
                <a:lnTo>
                  <a:pt x="1462" y="1572"/>
                </a:lnTo>
                <a:lnTo>
                  <a:pt x="1463" y="1559"/>
                </a:lnTo>
                <a:lnTo>
                  <a:pt x="1453" y="1530"/>
                </a:lnTo>
                <a:lnTo>
                  <a:pt x="1430" y="1500"/>
                </a:lnTo>
                <a:lnTo>
                  <a:pt x="1437" y="1483"/>
                </a:lnTo>
                <a:lnTo>
                  <a:pt x="1436" y="1480"/>
                </a:lnTo>
                <a:lnTo>
                  <a:pt x="1421" y="1481"/>
                </a:lnTo>
                <a:lnTo>
                  <a:pt x="1406" y="1490"/>
                </a:lnTo>
                <a:lnTo>
                  <a:pt x="1389" y="1496"/>
                </a:lnTo>
                <a:lnTo>
                  <a:pt x="1379" y="1497"/>
                </a:lnTo>
                <a:lnTo>
                  <a:pt x="1372" y="1495"/>
                </a:lnTo>
                <a:lnTo>
                  <a:pt x="1379" y="1484"/>
                </a:lnTo>
                <a:lnTo>
                  <a:pt x="1387" y="1468"/>
                </a:lnTo>
                <a:lnTo>
                  <a:pt x="1390" y="1453"/>
                </a:lnTo>
                <a:lnTo>
                  <a:pt x="1390" y="1436"/>
                </a:lnTo>
                <a:lnTo>
                  <a:pt x="1384" y="1419"/>
                </a:lnTo>
                <a:lnTo>
                  <a:pt x="1376" y="1406"/>
                </a:lnTo>
                <a:lnTo>
                  <a:pt x="1368" y="1400"/>
                </a:lnTo>
                <a:lnTo>
                  <a:pt x="1356" y="1424"/>
                </a:lnTo>
                <a:lnTo>
                  <a:pt x="1356" y="1436"/>
                </a:lnTo>
                <a:lnTo>
                  <a:pt x="1352" y="1448"/>
                </a:lnTo>
                <a:lnTo>
                  <a:pt x="1350" y="1460"/>
                </a:lnTo>
                <a:lnTo>
                  <a:pt x="1349" y="1463"/>
                </a:lnTo>
                <a:lnTo>
                  <a:pt x="1340" y="1462"/>
                </a:lnTo>
                <a:lnTo>
                  <a:pt x="1329" y="1467"/>
                </a:lnTo>
                <a:lnTo>
                  <a:pt x="1317" y="1467"/>
                </a:lnTo>
                <a:lnTo>
                  <a:pt x="1307" y="1473"/>
                </a:lnTo>
                <a:lnTo>
                  <a:pt x="1301" y="1467"/>
                </a:lnTo>
                <a:lnTo>
                  <a:pt x="1306" y="1448"/>
                </a:lnTo>
                <a:lnTo>
                  <a:pt x="1319" y="1449"/>
                </a:lnTo>
                <a:lnTo>
                  <a:pt x="1330" y="1443"/>
                </a:lnTo>
                <a:lnTo>
                  <a:pt x="1334" y="1429"/>
                </a:lnTo>
                <a:lnTo>
                  <a:pt x="1335" y="1417"/>
                </a:lnTo>
                <a:lnTo>
                  <a:pt x="1333" y="1415"/>
                </a:lnTo>
                <a:lnTo>
                  <a:pt x="1333" y="1411"/>
                </a:lnTo>
                <a:lnTo>
                  <a:pt x="1334" y="1405"/>
                </a:lnTo>
                <a:lnTo>
                  <a:pt x="1334" y="1397"/>
                </a:lnTo>
                <a:lnTo>
                  <a:pt x="1339" y="1384"/>
                </a:lnTo>
                <a:lnTo>
                  <a:pt x="1345" y="1368"/>
                </a:lnTo>
                <a:lnTo>
                  <a:pt x="1351" y="1365"/>
                </a:lnTo>
                <a:lnTo>
                  <a:pt x="1357" y="1355"/>
                </a:lnTo>
                <a:lnTo>
                  <a:pt x="1357" y="1330"/>
                </a:lnTo>
                <a:lnTo>
                  <a:pt x="1363" y="1331"/>
                </a:lnTo>
                <a:lnTo>
                  <a:pt x="1362" y="1324"/>
                </a:lnTo>
                <a:lnTo>
                  <a:pt x="1358" y="1317"/>
                </a:lnTo>
                <a:lnTo>
                  <a:pt x="1358" y="1307"/>
                </a:lnTo>
                <a:lnTo>
                  <a:pt x="1355" y="1304"/>
                </a:lnTo>
                <a:lnTo>
                  <a:pt x="1355" y="1293"/>
                </a:lnTo>
                <a:lnTo>
                  <a:pt x="1350" y="1288"/>
                </a:lnTo>
                <a:lnTo>
                  <a:pt x="1347" y="1297"/>
                </a:lnTo>
                <a:lnTo>
                  <a:pt x="1347" y="1317"/>
                </a:lnTo>
                <a:lnTo>
                  <a:pt x="1342" y="1318"/>
                </a:lnTo>
                <a:lnTo>
                  <a:pt x="1335" y="1330"/>
                </a:lnTo>
                <a:lnTo>
                  <a:pt x="1330" y="1341"/>
                </a:lnTo>
                <a:lnTo>
                  <a:pt x="1324" y="1354"/>
                </a:lnTo>
                <a:lnTo>
                  <a:pt x="1323" y="1360"/>
                </a:lnTo>
                <a:lnTo>
                  <a:pt x="1318" y="1368"/>
                </a:lnTo>
                <a:lnTo>
                  <a:pt x="1307" y="1367"/>
                </a:lnTo>
                <a:lnTo>
                  <a:pt x="1302" y="1370"/>
                </a:lnTo>
                <a:lnTo>
                  <a:pt x="1301" y="1374"/>
                </a:lnTo>
                <a:lnTo>
                  <a:pt x="1287" y="1382"/>
                </a:lnTo>
                <a:lnTo>
                  <a:pt x="1282" y="1388"/>
                </a:lnTo>
                <a:lnTo>
                  <a:pt x="1275" y="1390"/>
                </a:lnTo>
                <a:lnTo>
                  <a:pt x="1269" y="1405"/>
                </a:lnTo>
                <a:lnTo>
                  <a:pt x="1259" y="1417"/>
                </a:lnTo>
                <a:lnTo>
                  <a:pt x="1249" y="1425"/>
                </a:lnTo>
                <a:lnTo>
                  <a:pt x="1245" y="1437"/>
                </a:lnTo>
                <a:lnTo>
                  <a:pt x="1252" y="1437"/>
                </a:lnTo>
                <a:lnTo>
                  <a:pt x="1252" y="1454"/>
                </a:lnTo>
                <a:lnTo>
                  <a:pt x="1245" y="1449"/>
                </a:lnTo>
                <a:lnTo>
                  <a:pt x="1238" y="1452"/>
                </a:lnTo>
                <a:lnTo>
                  <a:pt x="1229" y="1440"/>
                </a:lnTo>
                <a:lnTo>
                  <a:pt x="1220" y="1433"/>
                </a:lnTo>
                <a:lnTo>
                  <a:pt x="1214" y="1427"/>
                </a:lnTo>
                <a:lnTo>
                  <a:pt x="1205" y="1426"/>
                </a:lnTo>
                <a:lnTo>
                  <a:pt x="1205" y="1416"/>
                </a:lnTo>
                <a:lnTo>
                  <a:pt x="1221" y="1427"/>
                </a:lnTo>
                <a:lnTo>
                  <a:pt x="1222" y="1419"/>
                </a:lnTo>
                <a:lnTo>
                  <a:pt x="1220" y="1405"/>
                </a:lnTo>
                <a:lnTo>
                  <a:pt x="1214" y="1398"/>
                </a:lnTo>
                <a:lnTo>
                  <a:pt x="1211" y="1383"/>
                </a:lnTo>
                <a:lnTo>
                  <a:pt x="1204" y="1372"/>
                </a:lnTo>
                <a:lnTo>
                  <a:pt x="1195" y="1365"/>
                </a:lnTo>
                <a:lnTo>
                  <a:pt x="1190" y="1347"/>
                </a:lnTo>
                <a:lnTo>
                  <a:pt x="1186" y="1343"/>
                </a:lnTo>
                <a:lnTo>
                  <a:pt x="1183" y="1334"/>
                </a:lnTo>
                <a:lnTo>
                  <a:pt x="1177" y="1335"/>
                </a:lnTo>
                <a:lnTo>
                  <a:pt x="1166" y="1330"/>
                </a:lnTo>
                <a:lnTo>
                  <a:pt x="1156" y="1324"/>
                </a:lnTo>
                <a:lnTo>
                  <a:pt x="1150" y="1316"/>
                </a:lnTo>
                <a:lnTo>
                  <a:pt x="1150" y="1306"/>
                </a:lnTo>
                <a:lnTo>
                  <a:pt x="1155" y="1306"/>
                </a:lnTo>
                <a:lnTo>
                  <a:pt x="1156" y="1292"/>
                </a:lnTo>
                <a:lnTo>
                  <a:pt x="1135" y="1286"/>
                </a:lnTo>
                <a:lnTo>
                  <a:pt x="1114" y="1265"/>
                </a:lnTo>
                <a:lnTo>
                  <a:pt x="1108" y="1263"/>
                </a:lnTo>
                <a:lnTo>
                  <a:pt x="1110" y="1270"/>
                </a:lnTo>
                <a:lnTo>
                  <a:pt x="1100" y="1269"/>
                </a:lnTo>
                <a:lnTo>
                  <a:pt x="1091" y="1263"/>
                </a:lnTo>
                <a:lnTo>
                  <a:pt x="1069" y="1252"/>
                </a:lnTo>
                <a:lnTo>
                  <a:pt x="1062" y="1253"/>
                </a:lnTo>
                <a:lnTo>
                  <a:pt x="1054" y="1259"/>
                </a:lnTo>
                <a:lnTo>
                  <a:pt x="1051" y="1258"/>
                </a:lnTo>
                <a:lnTo>
                  <a:pt x="1045" y="1255"/>
                </a:lnTo>
                <a:lnTo>
                  <a:pt x="1017" y="1231"/>
                </a:lnTo>
                <a:lnTo>
                  <a:pt x="1006" y="1227"/>
                </a:lnTo>
                <a:lnTo>
                  <a:pt x="995" y="1226"/>
                </a:lnTo>
                <a:lnTo>
                  <a:pt x="974" y="1225"/>
                </a:lnTo>
                <a:lnTo>
                  <a:pt x="941" y="1230"/>
                </a:lnTo>
                <a:lnTo>
                  <a:pt x="899" y="1228"/>
                </a:lnTo>
                <a:lnTo>
                  <a:pt x="881" y="1228"/>
                </a:lnTo>
                <a:lnTo>
                  <a:pt x="840" y="1248"/>
                </a:lnTo>
                <a:lnTo>
                  <a:pt x="820" y="1261"/>
                </a:lnTo>
                <a:lnTo>
                  <a:pt x="795" y="1263"/>
                </a:lnTo>
                <a:lnTo>
                  <a:pt x="779" y="1270"/>
                </a:lnTo>
                <a:lnTo>
                  <a:pt x="758" y="1274"/>
                </a:lnTo>
                <a:lnTo>
                  <a:pt x="722" y="1273"/>
                </a:lnTo>
                <a:lnTo>
                  <a:pt x="710" y="1270"/>
                </a:lnTo>
                <a:lnTo>
                  <a:pt x="695" y="1274"/>
                </a:lnTo>
                <a:lnTo>
                  <a:pt x="685" y="1282"/>
                </a:lnTo>
                <a:lnTo>
                  <a:pt x="658" y="1297"/>
                </a:lnTo>
                <a:lnTo>
                  <a:pt x="642" y="1302"/>
                </a:lnTo>
                <a:lnTo>
                  <a:pt x="634" y="1309"/>
                </a:lnTo>
                <a:lnTo>
                  <a:pt x="625" y="1313"/>
                </a:lnTo>
                <a:lnTo>
                  <a:pt x="614" y="1314"/>
                </a:lnTo>
                <a:lnTo>
                  <a:pt x="602" y="1320"/>
                </a:lnTo>
                <a:lnTo>
                  <a:pt x="596" y="1333"/>
                </a:lnTo>
                <a:lnTo>
                  <a:pt x="592" y="1349"/>
                </a:lnTo>
                <a:lnTo>
                  <a:pt x="587" y="1354"/>
                </a:lnTo>
                <a:lnTo>
                  <a:pt x="581" y="1363"/>
                </a:lnTo>
                <a:lnTo>
                  <a:pt x="577" y="1372"/>
                </a:lnTo>
                <a:lnTo>
                  <a:pt x="558" y="1377"/>
                </a:lnTo>
                <a:lnTo>
                  <a:pt x="549" y="1377"/>
                </a:lnTo>
                <a:lnTo>
                  <a:pt x="539" y="1373"/>
                </a:lnTo>
                <a:lnTo>
                  <a:pt x="518" y="1376"/>
                </a:lnTo>
                <a:lnTo>
                  <a:pt x="496" y="1382"/>
                </a:lnTo>
                <a:lnTo>
                  <a:pt x="491" y="1374"/>
                </a:lnTo>
                <a:lnTo>
                  <a:pt x="486" y="1372"/>
                </a:lnTo>
                <a:lnTo>
                  <a:pt x="480" y="1374"/>
                </a:lnTo>
                <a:lnTo>
                  <a:pt x="464" y="1376"/>
                </a:lnTo>
                <a:lnTo>
                  <a:pt x="447" y="1372"/>
                </a:lnTo>
                <a:lnTo>
                  <a:pt x="435" y="1372"/>
                </a:lnTo>
                <a:lnTo>
                  <a:pt x="419" y="1379"/>
                </a:lnTo>
                <a:lnTo>
                  <a:pt x="376" y="1378"/>
                </a:lnTo>
                <a:lnTo>
                  <a:pt x="365" y="1383"/>
                </a:lnTo>
                <a:lnTo>
                  <a:pt x="355" y="1392"/>
                </a:lnTo>
                <a:lnTo>
                  <a:pt x="350" y="1399"/>
                </a:lnTo>
                <a:lnTo>
                  <a:pt x="352" y="1404"/>
                </a:lnTo>
                <a:lnTo>
                  <a:pt x="350" y="1405"/>
                </a:lnTo>
                <a:lnTo>
                  <a:pt x="344" y="1411"/>
                </a:lnTo>
                <a:lnTo>
                  <a:pt x="333" y="1414"/>
                </a:lnTo>
                <a:lnTo>
                  <a:pt x="316" y="1416"/>
                </a:lnTo>
                <a:lnTo>
                  <a:pt x="301" y="1426"/>
                </a:lnTo>
                <a:lnTo>
                  <a:pt x="292" y="1436"/>
                </a:lnTo>
                <a:lnTo>
                  <a:pt x="287" y="1443"/>
                </a:lnTo>
                <a:lnTo>
                  <a:pt x="280" y="1449"/>
                </a:lnTo>
                <a:lnTo>
                  <a:pt x="271" y="1452"/>
                </a:lnTo>
                <a:lnTo>
                  <a:pt x="261" y="1447"/>
                </a:lnTo>
                <a:lnTo>
                  <a:pt x="260" y="1458"/>
                </a:lnTo>
                <a:lnTo>
                  <a:pt x="253" y="1454"/>
                </a:lnTo>
                <a:lnTo>
                  <a:pt x="244" y="1458"/>
                </a:lnTo>
                <a:lnTo>
                  <a:pt x="238" y="1451"/>
                </a:lnTo>
                <a:lnTo>
                  <a:pt x="205" y="1453"/>
                </a:lnTo>
                <a:lnTo>
                  <a:pt x="190" y="1451"/>
                </a:lnTo>
                <a:lnTo>
                  <a:pt x="183" y="1443"/>
                </a:lnTo>
                <a:lnTo>
                  <a:pt x="174" y="1440"/>
                </a:lnTo>
                <a:lnTo>
                  <a:pt x="174" y="1441"/>
                </a:lnTo>
                <a:lnTo>
                  <a:pt x="163" y="1440"/>
                </a:lnTo>
                <a:lnTo>
                  <a:pt x="148" y="1424"/>
                </a:lnTo>
                <a:lnTo>
                  <a:pt x="141" y="1415"/>
                </a:lnTo>
                <a:lnTo>
                  <a:pt x="130" y="1405"/>
                </a:lnTo>
                <a:lnTo>
                  <a:pt x="120" y="1402"/>
                </a:lnTo>
                <a:lnTo>
                  <a:pt x="108" y="1399"/>
                </a:lnTo>
                <a:lnTo>
                  <a:pt x="105" y="1370"/>
                </a:lnTo>
                <a:lnTo>
                  <a:pt x="107" y="1357"/>
                </a:lnTo>
                <a:lnTo>
                  <a:pt x="107" y="1356"/>
                </a:lnTo>
                <a:lnTo>
                  <a:pt x="117" y="1360"/>
                </a:lnTo>
                <a:lnTo>
                  <a:pt x="125" y="1359"/>
                </a:lnTo>
                <a:lnTo>
                  <a:pt x="136" y="1343"/>
                </a:lnTo>
                <a:lnTo>
                  <a:pt x="142" y="1328"/>
                </a:lnTo>
                <a:lnTo>
                  <a:pt x="142" y="1318"/>
                </a:lnTo>
                <a:lnTo>
                  <a:pt x="137" y="1306"/>
                </a:lnTo>
                <a:lnTo>
                  <a:pt x="137" y="1291"/>
                </a:lnTo>
                <a:lnTo>
                  <a:pt x="139" y="1297"/>
                </a:lnTo>
                <a:lnTo>
                  <a:pt x="142" y="1286"/>
                </a:lnTo>
                <a:lnTo>
                  <a:pt x="141" y="1265"/>
                </a:lnTo>
                <a:lnTo>
                  <a:pt x="144" y="1248"/>
                </a:lnTo>
                <a:lnTo>
                  <a:pt x="141" y="1234"/>
                </a:lnTo>
                <a:lnTo>
                  <a:pt x="124" y="1196"/>
                </a:lnTo>
                <a:lnTo>
                  <a:pt x="121" y="1185"/>
                </a:lnTo>
                <a:lnTo>
                  <a:pt x="117" y="1178"/>
                </a:lnTo>
                <a:lnTo>
                  <a:pt x="109" y="1168"/>
                </a:lnTo>
                <a:lnTo>
                  <a:pt x="103" y="1150"/>
                </a:lnTo>
                <a:lnTo>
                  <a:pt x="98" y="1124"/>
                </a:lnTo>
                <a:lnTo>
                  <a:pt x="98" y="1092"/>
                </a:lnTo>
                <a:lnTo>
                  <a:pt x="94" y="1081"/>
                </a:lnTo>
                <a:lnTo>
                  <a:pt x="78" y="1053"/>
                </a:lnTo>
                <a:lnTo>
                  <a:pt x="76" y="1039"/>
                </a:lnTo>
                <a:lnTo>
                  <a:pt x="66" y="1024"/>
                </a:lnTo>
                <a:lnTo>
                  <a:pt x="54" y="1004"/>
                </a:lnTo>
                <a:lnTo>
                  <a:pt x="54" y="983"/>
                </a:lnTo>
                <a:lnTo>
                  <a:pt x="46" y="965"/>
                </a:lnTo>
                <a:lnTo>
                  <a:pt x="40" y="945"/>
                </a:lnTo>
                <a:lnTo>
                  <a:pt x="29" y="938"/>
                </a:lnTo>
                <a:lnTo>
                  <a:pt x="19" y="927"/>
                </a:lnTo>
                <a:lnTo>
                  <a:pt x="13" y="919"/>
                </a:lnTo>
                <a:lnTo>
                  <a:pt x="11" y="909"/>
                </a:lnTo>
                <a:lnTo>
                  <a:pt x="5" y="905"/>
                </a:lnTo>
                <a:lnTo>
                  <a:pt x="0" y="895"/>
                </a:lnTo>
                <a:lnTo>
                  <a:pt x="1" y="889"/>
                </a:lnTo>
                <a:lnTo>
                  <a:pt x="3" y="894"/>
                </a:lnTo>
                <a:lnTo>
                  <a:pt x="8" y="895"/>
                </a:lnTo>
                <a:lnTo>
                  <a:pt x="12" y="897"/>
                </a:lnTo>
                <a:lnTo>
                  <a:pt x="15" y="904"/>
                </a:lnTo>
                <a:lnTo>
                  <a:pt x="16" y="914"/>
                </a:lnTo>
                <a:lnTo>
                  <a:pt x="21" y="911"/>
                </a:lnTo>
                <a:lnTo>
                  <a:pt x="23" y="918"/>
                </a:lnTo>
                <a:lnTo>
                  <a:pt x="31" y="919"/>
                </a:lnTo>
                <a:lnTo>
                  <a:pt x="35" y="913"/>
                </a:lnTo>
                <a:lnTo>
                  <a:pt x="34" y="904"/>
                </a:lnTo>
                <a:lnTo>
                  <a:pt x="26" y="895"/>
                </a:lnTo>
                <a:lnTo>
                  <a:pt x="13" y="866"/>
                </a:lnTo>
                <a:lnTo>
                  <a:pt x="13" y="856"/>
                </a:lnTo>
                <a:lnTo>
                  <a:pt x="17" y="860"/>
                </a:lnTo>
                <a:lnTo>
                  <a:pt x="22" y="871"/>
                </a:lnTo>
                <a:lnTo>
                  <a:pt x="27" y="894"/>
                </a:lnTo>
                <a:lnTo>
                  <a:pt x="35" y="884"/>
                </a:lnTo>
                <a:lnTo>
                  <a:pt x="38" y="893"/>
                </a:lnTo>
                <a:lnTo>
                  <a:pt x="39" y="904"/>
                </a:lnTo>
                <a:lnTo>
                  <a:pt x="46" y="905"/>
                </a:lnTo>
                <a:lnTo>
                  <a:pt x="51" y="898"/>
                </a:lnTo>
                <a:lnTo>
                  <a:pt x="54" y="886"/>
                </a:lnTo>
                <a:lnTo>
                  <a:pt x="53" y="867"/>
                </a:lnTo>
                <a:lnTo>
                  <a:pt x="45" y="860"/>
                </a:lnTo>
                <a:lnTo>
                  <a:pt x="39" y="848"/>
                </a:lnTo>
                <a:lnTo>
                  <a:pt x="37" y="851"/>
                </a:lnTo>
                <a:lnTo>
                  <a:pt x="38" y="844"/>
                </a:lnTo>
                <a:lnTo>
                  <a:pt x="31" y="832"/>
                </a:lnTo>
                <a:lnTo>
                  <a:pt x="23" y="814"/>
                </a:lnTo>
                <a:lnTo>
                  <a:pt x="8" y="787"/>
                </a:lnTo>
                <a:lnTo>
                  <a:pt x="8" y="758"/>
                </a:lnTo>
                <a:lnTo>
                  <a:pt x="13" y="748"/>
                </a:lnTo>
                <a:lnTo>
                  <a:pt x="28" y="733"/>
                </a:lnTo>
                <a:lnTo>
                  <a:pt x="29" y="725"/>
                </a:lnTo>
                <a:lnTo>
                  <a:pt x="28" y="716"/>
                </a:lnTo>
                <a:lnTo>
                  <a:pt x="29" y="695"/>
                </a:lnTo>
                <a:lnTo>
                  <a:pt x="22" y="683"/>
                </a:lnTo>
                <a:lnTo>
                  <a:pt x="27" y="661"/>
                </a:lnTo>
                <a:lnTo>
                  <a:pt x="33" y="652"/>
                </a:lnTo>
                <a:lnTo>
                  <a:pt x="39" y="637"/>
                </a:lnTo>
                <a:lnTo>
                  <a:pt x="43" y="634"/>
                </a:lnTo>
                <a:close/>
              </a:path>
            </a:pathLst>
          </a:custGeom>
          <a:solidFill>
            <a:schemeClr val="accent1"/>
          </a:solidFill>
          <a:ln w="63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6" name="Title 13"/>
          <p:cNvSpPr txBox="1">
            <a:spLocks/>
          </p:cNvSpPr>
          <p:nvPr/>
        </p:nvSpPr>
        <p:spPr>
          <a:xfrm>
            <a:off x="5508104" y="912963"/>
            <a:ext cx="1939746" cy="7946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200" dirty="0" err="1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devtools</a:t>
            </a:r>
            <a:endParaRPr lang="en-US" sz="2200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Title 13"/>
          <p:cNvSpPr txBox="1">
            <a:spLocks/>
          </p:cNvSpPr>
          <p:nvPr/>
        </p:nvSpPr>
        <p:spPr>
          <a:xfrm>
            <a:off x="1835696" y="2110358"/>
            <a:ext cx="2339304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200" dirty="0">
                <a:solidFill>
                  <a:schemeClr val="bg2"/>
                </a:solidFill>
                <a:cs typeface="+mn-ea"/>
                <a:sym typeface="+mn-lt"/>
              </a:rPr>
              <a:t>background</a:t>
            </a:r>
          </a:p>
          <a:p>
            <a:pPr algn="ctr"/>
            <a:r>
              <a:rPr lang="en-US" altLang="zh-CN" sz="2200" dirty="0">
                <a:solidFill>
                  <a:schemeClr val="bg2"/>
                </a:solidFill>
                <a:cs typeface="+mn-ea"/>
                <a:sym typeface="+mn-lt"/>
              </a:rPr>
              <a:t>popup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051720" y="4179121"/>
            <a:ext cx="5395039" cy="480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16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45635" y="3907833"/>
            <a:ext cx="5048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使用：</a:t>
            </a:r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chrome.extension.sendMessage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（短连接）</a:t>
            </a:r>
            <a:endParaRPr lang="en-US" altLang="zh-CN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或者</a:t>
            </a:r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chrome.extension.connect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（长链接）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0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248800"/>
              </p:ext>
            </p:extLst>
          </p:nvPr>
        </p:nvGraphicFramePr>
        <p:xfrm>
          <a:off x="467544" y="267494"/>
          <a:ext cx="8219256" cy="4102833"/>
        </p:xfrm>
        <a:graphic>
          <a:graphicData uri="http://schemas.openxmlformats.org/drawingml/2006/table">
            <a:tbl>
              <a:tblPr/>
              <a:tblGrid>
                <a:gridCol w="1369876">
                  <a:extLst>
                    <a:ext uri="{9D8B030D-6E8A-4147-A177-3AD203B41FA5}">
                      <a16:colId xmlns:a16="http://schemas.microsoft.com/office/drawing/2014/main" val="1354326429"/>
                    </a:ext>
                  </a:extLst>
                </a:gridCol>
                <a:gridCol w="1369876">
                  <a:extLst>
                    <a:ext uri="{9D8B030D-6E8A-4147-A177-3AD203B41FA5}">
                      <a16:colId xmlns:a16="http://schemas.microsoft.com/office/drawing/2014/main" val="3743076496"/>
                    </a:ext>
                  </a:extLst>
                </a:gridCol>
                <a:gridCol w="1369876">
                  <a:extLst>
                    <a:ext uri="{9D8B030D-6E8A-4147-A177-3AD203B41FA5}">
                      <a16:colId xmlns:a16="http://schemas.microsoft.com/office/drawing/2014/main" val="1305331534"/>
                    </a:ext>
                  </a:extLst>
                </a:gridCol>
                <a:gridCol w="1369876">
                  <a:extLst>
                    <a:ext uri="{9D8B030D-6E8A-4147-A177-3AD203B41FA5}">
                      <a16:colId xmlns:a16="http://schemas.microsoft.com/office/drawing/2014/main" val="2338703539"/>
                    </a:ext>
                  </a:extLst>
                </a:gridCol>
                <a:gridCol w="1369876">
                  <a:extLst>
                    <a:ext uri="{9D8B030D-6E8A-4147-A177-3AD203B41FA5}">
                      <a16:colId xmlns:a16="http://schemas.microsoft.com/office/drawing/2014/main" val="2090818592"/>
                    </a:ext>
                  </a:extLst>
                </a:gridCol>
                <a:gridCol w="1369876">
                  <a:extLst>
                    <a:ext uri="{9D8B030D-6E8A-4147-A177-3AD203B41FA5}">
                      <a16:colId xmlns:a16="http://schemas.microsoft.com/office/drawing/2014/main" val="616413605"/>
                    </a:ext>
                  </a:extLst>
                </a:gridCol>
              </a:tblGrid>
              <a:tr h="292029">
                <a:tc>
                  <a:txBody>
                    <a:bodyPr/>
                    <a:lstStyle/>
                    <a:p>
                      <a:pPr algn="ctr"/>
                      <a:endParaRPr lang="en-US" altLang="zh-CN" sz="1200" b="1" dirty="0">
                        <a:effectLst/>
                      </a:endParaRP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injected-script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content-script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popup-js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background-js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effectLst/>
                        </a:rPr>
                        <a:t>devtools-js</a:t>
                      </a:r>
                      <a:endParaRPr lang="en-US" sz="1200" b="1" dirty="0">
                        <a:effectLst/>
                      </a:endParaRP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32044"/>
                  </a:ext>
                </a:extLst>
              </a:tr>
              <a:tr h="7091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injected-script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-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~ 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window.postMessage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-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-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-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82946"/>
                  </a:ext>
                </a:extLst>
              </a:tr>
              <a:tr h="709152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content-script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~ 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window.postMessage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-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~ 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chrome.runtime.sendMessage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~ 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chrome.runtime.sendMessage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-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315375"/>
                  </a:ext>
                </a:extLst>
              </a:tr>
              <a:tr h="709152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popup-js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effectLst/>
                        </a:rPr>
                        <a:t>-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~ 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chrome.runtime.sendMessage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-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* 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 smtClean="0">
                          <a:effectLst/>
                        </a:rPr>
                        <a:t>chrome.extension.getBackgroundPage</a:t>
                      </a:r>
                      <a:r>
                        <a:rPr lang="en-US" sz="1200" dirty="0" smtClean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~ 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chrome.extension.sendMessage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22290"/>
                  </a:ext>
                </a:extLst>
              </a:tr>
              <a:tr h="709152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background-js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-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~ 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chrome.runtime.sendMessage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* 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chrome.extension.getViews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-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~ 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chrome.extension.sendMessage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288924"/>
                  </a:ext>
                </a:extLst>
              </a:tr>
              <a:tr h="88473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devtools-js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* 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chrome.devtools</a:t>
                      </a:r>
                      <a:r>
                        <a:rPr lang="en-US" sz="1200" dirty="0">
                          <a:effectLst/>
                        </a:rPr>
                        <a:t>. </a:t>
                      </a:r>
                      <a:r>
                        <a:rPr lang="en-US" sz="1200" dirty="0" err="1">
                          <a:effectLst/>
                        </a:rPr>
                        <a:t>inspectedWindow.eval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-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~ 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chrome.extension.sendMessage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~ 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chrome.extension.sendMessage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-</a:t>
                      </a:r>
                    </a:p>
                  </a:txBody>
                  <a:tcPr marL="72680" marR="72680" marT="33545" marB="3354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6538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27584" y="458797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- </a:t>
            </a:r>
            <a:r>
              <a:rPr lang="zh-CN" altLang="en-US" dirty="0" smtClean="0"/>
              <a:t>：无意义或不存在                     </a:t>
            </a:r>
            <a:r>
              <a:rPr lang="en-US" altLang="zh-CN" dirty="0" smtClean="0"/>
              <a:t> ~</a:t>
            </a:r>
            <a:r>
              <a:rPr lang="zh-CN" altLang="en-US" dirty="0" smtClean="0"/>
              <a:t>：间接连接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*</a:t>
            </a:r>
            <a:r>
              <a:rPr lang="zh-CN" altLang="en-US" dirty="0" smtClean="0"/>
              <a:t>：直接连接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4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等腰三角形 17"/>
          <p:cNvSpPr/>
          <p:nvPr/>
        </p:nvSpPr>
        <p:spPr>
          <a:xfrm rot="5400000" flipH="1" flipV="1">
            <a:off x="5681389" y="1644375"/>
            <a:ext cx="4045685" cy="2952561"/>
          </a:xfrm>
          <a:prstGeom prst="triangle">
            <a:avLst>
              <a:gd name="adj" fmla="val 2786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 b="1" dirty="0" smtClean="0">
              <a:cs typeface="+mn-ea"/>
              <a:sym typeface="+mn-lt"/>
            </a:endParaRPr>
          </a:p>
          <a:p>
            <a:pPr algn="ctr"/>
            <a:endParaRPr lang="en-US" sz="1100" b="1" dirty="0">
              <a:cs typeface="+mn-ea"/>
              <a:sym typeface="+mn-lt"/>
            </a:endParaRPr>
          </a:p>
          <a:p>
            <a:pPr algn="ctr"/>
            <a:endParaRPr lang="en-US" sz="1100" b="1" dirty="0" smtClean="0"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-492928" y="492927"/>
            <a:ext cx="4045685" cy="3059834"/>
          </a:xfrm>
          <a:prstGeom prst="triangle">
            <a:avLst>
              <a:gd name="adj" fmla="val 2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 b="1" dirty="0" smtClean="0">
              <a:cs typeface="+mn-ea"/>
              <a:sym typeface="+mn-lt"/>
            </a:endParaRPr>
          </a:p>
          <a:p>
            <a:pPr algn="ctr"/>
            <a:endParaRPr lang="en-US" sz="1100" b="1" dirty="0">
              <a:cs typeface="+mn-ea"/>
              <a:sym typeface="+mn-lt"/>
            </a:endParaRPr>
          </a:p>
          <a:p>
            <a:pPr algn="ctr"/>
            <a:endParaRPr lang="en-US" sz="1100" b="1" dirty="0" smtClean="0">
              <a:cs typeface="+mn-ea"/>
              <a:sym typeface="+mn-lt"/>
            </a:endParaRPr>
          </a:p>
        </p:txBody>
      </p:sp>
      <p:sp>
        <p:nvSpPr>
          <p:cNvPr id="126" name="Freeform 460"/>
          <p:cNvSpPr>
            <a:spLocks noEditPoints="1"/>
          </p:cNvSpPr>
          <p:nvPr/>
        </p:nvSpPr>
        <p:spPr bwMode="auto">
          <a:xfrm>
            <a:off x="7699538" y="3062233"/>
            <a:ext cx="639030" cy="521052"/>
          </a:xfrm>
          <a:custGeom>
            <a:avLst/>
            <a:gdLst>
              <a:gd name="T0" fmla="*/ 37 w 55"/>
              <a:gd name="T1" fmla="*/ 13 h 45"/>
              <a:gd name="T2" fmla="*/ 21 w 55"/>
              <a:gd name="T3" fmla="*/ 29 h 45"/>
              <a:gd name="T4" fmla="*/ 21 w 55"/>
              <a:gd name="T5" fmla="*/ 33 h 45"/>
              <a:gd name="T6" fmla="*/ 20 w 55"/>
              <a:gd name="T7" fmla="*/ 33 h 45"/>
              <a:gd name="T8" fmla="*/ 13 w 55"/>
              <a:gd name="T9" fmla="*/ 32 h 45"/>
              <a:gd name="T10" fmla="*/ 6 w 55"/>
              <a:gd name="T11" fmla="*/ 35 h 45"/>
              <a:gd name="T12" fmla="*/ 8 w 55"/>
              <a:gd name="T13" fmla="*/ 30 h 45"/>
              <a:gd name="T14" fmla="*/ 0 w 55"/>
              <a:gd name="T15" fmla="*/ 16 h 45"/>
              <a:gd name="T16" fmla="*/ 20 w 55"/>
              <a:gd name="T17" fmla="*/ 0 h 45"/>
              <a:gd name="T18" fmla="*/ 39 w 55"/>
              <a:gd name="T19" fmla="*/ 14 h 45"/>
              <a:gd name="T20" fmla="*/ 37 w 55"/>
              <a:gd name="T21" fmla="*/ 13 h 45"/>
              <a:gd name="T22" fmla="*/ 13 w 55"/>
              <a:gd name="T23" fmla="*/ 8 h 45"/>
              <a:gd name="T24" fmla="*/ 10 w 55"/>
              <a:gd name="T25" fmla="*/ 11 h 45"/>
              <a:gd name="T26" fmla="*/ 13 w 55"/>
              <a:gd name="T27" fmla="*/ 13 h 45"/>
              <a:gd name="T28" fmla="*/ 16 w 55"/>
              <a:gd name="T29" fmla="*/ 11 h 45"/>
              <a:gd name="T30" fmla="*/ 13 w 55"/>
              <a:gd name="T31" fmla="*/ 8 h 45"/>
              <a:gd name="T32" fmla="*/ 48 w 55"/>
              <a:gd name="T33" fmla="*/ 40 h 45"/>
              <a:gd name="T34" fmla="*/ 50 w 55"/>
              <a:gd name="T35" fmla="*/ 45 h 45"/>
              <a:gd name="T36" fmla="*/ 44 w 55"/>
              <a:gd name="T37" fmla="*/ 42 h 45"/>
              <a:gd name="T38" fmla="*/ 38 w 55"/>
              <a:gd name="T39" fmla="*/ 43 h 45"/>
              <a:gd name="T40" fmla="*/ 22 w 55"/>
              <a:gd name="T41" fmla="*/ 29 h 45"/>
              <a:gd name="T42" fmla="*/ 38 w 55"/>
              <a:gd name="T43" fmla="*/ 14 h 45"/>
              <a:gd name="T44" fmla="*/ 55 w 55"/>
              <a:gd name="T45" fmla="*/ 29 h 45"/>
              <a:gd name="T46" fmla="*/ 48 w 55"/>
              <a:gd name="T47" fmla="*/ 40 h 45"/>
              <a:gd name="T48" fmla="*/ 27 w 55"/>
              <a:gd name="T49" fmla="*/ 8 h 45"/>
              <a:gd name="T50" fmla="*/ 24 w 55"/>
              <a:gd name="T51" fmla="*/ 11 h 45"/>
              <a:gd name="T52" fmla="*/ 27 w 55"/>
              <a:gd name="T53" fmla="*/ 13 h 45"/>
              <a:gd name="T54" fmla="*/ 29 w 55"/>
              <a:gd name="T55" fmla="*/ 11 h 45"/>
              <a:gd name="T56" fmla="*/ 27 w 55"/>
              <a:gd name="T57" fmla="*/ 8 h 45"/>
              <a:gd name="T58" fmla="*/ 33 w 55"/>
              <a:gd name="T59" fmla="*/ 22 h 45"/>
              <a:gd name="T60" fmla="*/ 31 w 55"/>
              <a:gd name="T61" fmla="*/ 24 h 45"/>
              <a:gd name="T62" fmla="*/ 33 w 55"/>
              <a:gd name="T63" fmla="*/ 26 h 45"/>
              <a:gd name="T64" fmla="*/ 36 w 55"/>
              <a:gd name="T65" fmla="*/ 24 h 45"/>
              <a:gd name="T66" fmla="*/ 33 w 55"/>
              <a:gd name="T67" fmla="*/ 22 h 45"/>
              <a:gd name="T68" fmla="*/ 44 w 55"/>
              <a:gd name="T69" fmla="*/ 22 h 45"/>
              <a:gd name="T70" fmla="*/ 42 w 55"/>
              <a:gd name="T71" fmla="*/ 24 h 45"/>
              <a:gd name="T72" fmla="*/ 44 w 55"/>
              <a:gd name="T73" fmla="*/ 26 h 45"/>
              <a:gd name="T74" fmla="*/ 46 w 55"/>
              <a:gd name="T75" fmla="*/ 24 h 45"/>
              <a:gd name="T76" fmla="*/ 44 w 55"/>
              <a:gd name="T77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" h="45">
                <a:moveTo>
                  <a:pt x="37" y="13"/>
                </a:moveTo>
                <a:cubicBezTo>
                  <a:pt x="28" y="13"/>
                  <a:pt x="21" y="20"/>
                  <a:pt x="21" y="29"/>
                </a:cubicBezTo>
                <a:cubicBezTo>
                  <a:pt x="21" y="30"/>
                  <a:pt x="21" y="32"/>
                  <a:pt x="21" y="33"/>
                </a:cubicBezTo>
                <a:cubicBezTo>
                  <a:pt x="21" y="33"/>
                  <a:pt x="20" y="33"/>
                  <a:pt x="20" y="33"/>
                </a:cubicBezTo>
                <a:cubicBezTo>
                  <a:pt x="17" y="33"/>
                  <a:pt x="15" y="32"/>
                  <a:pt x="13" y="32"/>
                </a:cubicBezTo>
                <a:cubicBezTo>
                  <a:pt x="6" y="35"/>
                  <a:pt x="6" y="35"/>
                  <a:pt x="6" y="35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26"/>
                  <a:pt x="0" y="22"/>
                  <a:pt x="0" y="16"/>
                </a:cubicBezTo>
                <a:cubicBezTo>
                  <a:pt x="0" y="7"/>
                  <a:pt x="9" y="0"/>
                  <a:pt x="20" y="0"/>
                </a:cubicBezTo>
                <a:cubicBezTo>
                  <a:pt x="29" y="0"/>
                  <a:pt x="37" y="6"/>
                  <a:pt x="39" y="14"/>
                </a:cubicBezTo>
                <a:cubicBezTo>
                  <a:pt x="39" y="13"/>
                  <a:pt x="38" y="13"/>
                  <a:pt x="37" y="13"/>
                </a:cubicBezTo>
                <a:close/>
                <a:moveTo>
                  <a:pt x="13" y="8"/>
                </a:moveTo>
                <a:cubicBezTo>
                  <a:pt x="12" y="8"/>
                  <a:pt x="10" y="9"/>
                  <a:pt x="10" y="11"/>
                </a:cubicBezTo>
                <a:cubicBezTo>
                  <a:pt x="10" y="12"/>
                  <a:pt x="12" y="13"/>
                  <a:pt x="13" y="13"/>
                </a:cubicBezTo>
                <a:cubicBezTo>
                  <a:pt x="15" y="13"/>
                  <a:pt x="16" y="12"/>
                  <a:pt x="16" y="11"/>
                </a:cubicBezTo>
                <a:cubicBezTo>
                  <a:pt x="16" y="9"/>
                  <a:pt x="15" y="8"/>
                  <a:pt x="13" y="8"/>
                </a:cubicBezTo>
                <a:close/>
                <a:moveTo>
                  <a:pt x="48" y="40"/>
                </a:moveTo>
                <a:cubicBezTo>
                  <a:pt x="50" y="45"/>
                  <a:pt x="50" y="45"/>
                  <a:pt x="50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42" y="42"/>
                  <a:pt x="40" y="43"/>
                  <a:pt x="38" y="43"/>
                </a:cubicBezTo>
                <a:cubicBezTo>
                  <a:pt x="29" y="43"/>
                  <a:pt x="22" y="36"/>
                  <a:pt x="22" y="29"/>
                </a:cubicBezTo>
                <a:cubicBezTo>
                  <a:pt x="22" y="21"/>
                  <a:pt x="29" y="14"/>
                  <a:pt x="38" y="14"/>
                </a:cubicBezTo>
                <a:cubicBezTo>
                  <a:pt x="47" y="14"/>
                  <a:pt x="55" y="21"/>
                  <a:pt x="55" y="29"/>
                </a:cubicBezTo>
                <a:cubicBezTo>
                  <a:pt x="55" y="33"/>
                  <a:pt x="52" y="37"/>
                  <a:pt x="48" y="40"/>
                </a:cubicBezTo>
                <a:close/>
                <a:moveTo>
                  <a:pt x="27" y="8"/>
                </a:moveTo>
                <a:cubicBezTo>
                  <a:pt x="25" y="8"/>
                  <a:pt x="24" y="9"/>
                  <a:pt x="24" y="11"/>
                </a:cubicBezTo>
                <a:cubicBezTo>
                  <a:pt x="24" y="12"/>
                  <a:pt x="25" y="13"/>
                  <a:pt x="27" y="13"/>
                </a:cubicBezTo>
                <a:cubicBezTo>
                  <a:pt x="28" y="13"/>
                  <a:pt x="29" y="12"/>
                  <a:pt x="29" y="11"/>
                </a:cubicBezTo>
                <a:cubicBezTo>
                  <a:pt x="29" y="9"/>
                  <a:pt x="28" y="8"/>
                  <a:pt x="27" y="8"/>
                </a:cubicBezTo>
                <a:close/>
                <a:moveTo>
                  <a:pt x="33" y="22"/>
                </a:moveTo>
                <a:cubicBezTo>
                  <a:pt x="32" y="22"/>
                  <a:pt x="31" y="23"/>
                  <a:pt x="31" y="24"/>
                </a:cubicBezTo>
                <a:cubicBezTo>
                  <a:pt x="31" y="25"/>
                  <a:pt x="32" y="26"/>
                  <a:pt x="33" y="26"/>
                </a:cubicBezTo>
                <a:cubicBezTo>
                  <a:pt x="35" y="26"/>
                  <a:pt x="36" y="25"/>
                  <a:pt x="36" y="24"/>
                </a:cubicBezTo>
                <a:cubicBezTo>
                  <a:pt x="36" y="23"/>
                  <a:pt x="35" y="22"/>
                  <a:pt x="33" y="22"/>
                </a:cubicBezTo>
                <a:close/>
                <a:moveTo>
                  <a:pt x="44" y="22"/>
                </a:moveTo>
                <a:cubicBezTo>
                  <a:pt x="43" y="22"/>
                  <a:pt x="42" y="23"/>
                  <a:pt x="42" y="24"/>
                </a:cubicBezTo>
                <a:cubicBezTo>
                  <a:pt x="42" y="25"/>
                  <a:pt x="43" y="26"/>
                  <a:pt x="44" y="26"/>
                </a:cubicBezTo>
                <a:cubicBezTo>
                  <a:pt x="45" y="26"/>
                  <a:pt x="46" y="25"/>
                  <a:pt x="46" y="24"/>
                </a:cubicBezTo>
                <a:cubicBezTo>
                  <a:pt x="46" y="23"/>
                  <a:pt x="45" y="22"/>
                  <a:pt x="44" y="2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7" name="Freeform 356"/>
          <p:cNvSpPr>
            <a:spLocks noEditPoints="1"/>
          </p:cNvSpPr>
          <p:nvPr/>
        </p:nvSpPr>
        <p:spPr bwMode="auto">
          <a:xfrm>
            <a:off x="723579" y="992556"/>
            <a:ext cx="596291" cy="585548"/>
          </a:xfrm>
          <a:custGeom>
            <a:avLst/>
            <a:gdLst>
              <a:gd name="T0" fmla="*/ 41 w 47"/>
              <a:gd name="T1" fmla="*/ 29 h 46"/>
              <a:gd name="T2" fmla="*/ 35 w 47"/>
              <a:gd name="T3" fmla="*/ 29 h 46"/>
              <a:gd name="T4" fmla="*/ 10 w 47"/>
              <a:gd name="T5" fmla="*/ 38 h 46"/>
              <a:gd name="T6" fmla="*/ 12 w 47"/>
              <a:gd name="T7" fmla="*/ 39 h 46"/>
              <a:gd name="T8" fmla="*/ 42 w 47"/>
              <a:gd name="T9" fmla="*/ 34 h 46"/>
              <a:gd name="T10" fmla="*/ 41 w 47"/>
              <a:gd name="T11" fmla="*/ 29 h 46"/>
              <a:gd name="T12" fmla="*/ 12 w 47"/>
              <a:gd name="T13" fmla="*/ 27 h 46"/>
              <a:gd name="T14" fmla="*/ 17 w 47"/>
              <a:gd name="T15" fmla="*/ 1 h 46"/>
              <a:gd name="T16" fmla="*/ 15 w 47"/>
              <a:gd name="T17" fmla="*/ 2 h 46"/>
              <a:gd name="T18" fmla="*/ 5 w 47"/>
              <a:gd name="T19" fmla="*/ 31 h 46"/>
              <a:gd name="T20" fmla="*/ 10 w 47"/>
              <a:gd name="T21" fmla="*/ 32 h 46"/>
              <a:gd name="T22" fmla="*/ 12 w 47"/>
              <a:gd name="T23" fmla="*/ 27 h 46"/>
              <a:gd name="T24" fmla="*/ 26 w 47"/>
              <a:gd name="T25" fmla="*/ 0 h 46"/>
              <a:gd name="T26" fmla="*/ 22 w 47"/>
              <a:gd name="T27" fmla="*/ 4 h 46"/>
              <a:gd name="T28" fmla="*/ 26 w 47"/>
              <a:gd name="T29" fmla="*/ 8 h 46"/>
              <a:gd name="T30" fmla="*/ 45 w 47"/>
              <a:gd name="T31" fmla="*/ 26 h 46"/>
              <a:gd name="T32" fmla="*/ 46 w 47"/>
              <a:gd name="T33" fmla="*/ 24 h 46"/>
              <a:gd name="T34" fmla="*/ 26 w 47"/>
              <a:gd name="T35" fmla="*/ 0 h 46"/>
              <a:gd name="T36" fmla="*/ 17 w 47"/>
              <a:gd name="T37" fmla="*/ 23 h 46"/>
              <a:gd name="T38" fmla="*/ 17 w 47"/>
              <a:gd name="T39" fmla="*/ 26 h 46"/>
              <a:gd name="T40" fmla="*/ 18 w 47"/>
              <a:gd name="T41" fmla="*/ 25 h 46"/>
              <a:gd name="T42" fmla="*/ 20 w 47"/>
              <a:gd name="T43" fmla="*/ 27 h 46"/>
              <a:gd name="T44" fmla="*/ 18 w 47"/>
              <a:gd name="T45" fmla="*/ 28 h 46"/>
              <a:gd name="T46" fmla="*/ 21 w 47"/>
              <a:gd name="T47" fmla="*/ 30 h 46"/>
              <a:gd name="T48" fmla="*/ 24 w 47"/>
              <a:gd name="T49" fmla="*/ 29 h 46"/>
              <a:gd name="T50" fmla="*/ 24 w 47"/>
              <a:gd name="T51" fmla="*/ 29 h 46"/>
              <a:gd name="T52" fmla="*/ 27 w 47"/>
              <a:gd name="T53" fmla="*/ 30 h 46"/>
              <a:gd name="T54" fmla="*/ 30 w 47"/>
              <a:gd name="T55" fmla="*/ 28 h 46"/>
              <a:gd name="T56" fmla="*/ 29 w 47"/>
              <a:gd name="T57" fmla="*/ 27 h 46"/>
              <a:gd name="T58" fmla="*/ 30 w 47"/>
              <a:gd name="T59" fmla="*/ 25 h 46"/>
              <a:gd name="T60" fmla="*/ 32 w 47"/>
              <a:gd name="T61" fmla="*/ 26 h 46"/>
              <a:gd name="T62" fmla="*/ 32 w 47"/>
              <a:gd name="T63" fmla="*/ 23 h 46"/>
              <a:gd name="T64" fmla="*/ 30 w 47"/>
              <a:gd name="T65" fmla="*/ 21 h 46"/>
              <a:gd name="T66" fmla="*/ 30 w 47"/>
              <a:gd name="T67" fmla="*/ 20 h 46"/>
              <a:gd name="T68" fmla="*/ 30 w 47"/>
              <a:gd name="T69" fmla="*/ 19 h 46"/>
              <a:gd name="T70" fmla="*/ 30 w 47"/>
              <a:gd name="T71" fmla="*/ 19 h 46"/>
              <a:gd name="T72" fmla="*/ 30 w 47"/>
              <a:gd name="T73" fmla="*/ 19 h 46"/>
              <a:gd name="T74" fmla="*/ 24 w 47"/>
              <a:gd name="T75" fmla="*/ 13 h 46"/>
              <a:gd name="T76" fmla="*/ 19 w 47"/>
              <a:gd name="T77" fmla="*/ 19 h 46"/>
              <a:gd name="T78" fmla="*/ 19 w 47"/>
              <a:gd name="T79" fmla="*/ 19 h 46"/>
              <a:gd name="T80" fmla="*/ 19 w 47"/>
              <a:gd name="T81" fmla="*/ 19 h 46"/>
              <a:gd name="T82" fmla="*/ 19 w 47"/>
              <a:gd name="T83" fmla="*/ 20 h 46"/>
              <a:gd name="T84" fmla="*/ 19 w 47"/>
              <a:gd name="T85" fmla="*/ 21 h 46"/>
              <a:gd name="T86" fmla="*/ 17 w 47"/>
              <a:gd name="T8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7" h="46">
                <a:moveTo>
                  <a:pt x="41" y="29"/>
                </a:moveTo>
                <a:cubicBezTo>
                  <a:pt x="39" y="27"/>
                  <a:pt x="37" y="28"/>
                  <a:pt x="35" y="29"/>
                </a:cubicBezTo>
                <a:cubicBezTo>
                  <a:pt x="34" y="31"/>
                  <a:pt x="25" y="43"/>
                  <a:pt x="10" y="38"/>
                </a:cubicBezTo>
                <a:cubicBezTo>
                  <a:pt x="11" y="38"/>
                  <a:pt x="11" y="39"/>
                  <a:pt x="12" y="39"/>
                </a:cubicBezTo>
                <a:cubicBezTo>
                  <a:pt x="22" y="46"/>
                  <a:pt x="35" y="44"/>
                  <a:pt x="42" y="34"/>
                </a:cubicBezTo>
                <a:cubicBezTo>
                  <a:pt x="43" y="32"/>
                  <a:pt x="43" y="30"/>
                  <a:pt x="41" y="29"/>
                </a:cubicBezTo>
                <a:close/>
                <a:moveTo>
                  <a:pt x="12" y="27"/>
                </a:moveTo>
                <a:cubicBezTo>
                  <a:pt x="11" y="25"/>
                  <a:pt x="6" y="12"/>
                  <a:pt x="17" y="1"/>
                </a:cubicBezTo>
                <a:cubicBezTo>
                  <a:pt x="17" y="1"/>
                  <a:pt x="16" y="2"/>
                  <a:pt x="15" y="2"/>
                </a:cubicBezTo>
                <a:cubicBezTo>
                  <a:pt x="4" y="7"/>
                  <a:pt x="0" y="20"/>
                  <a:pt x="5" y="31"/>
                </a:cubicBezTo>
                <a:cubicBezTo>
                  <a:pt x="6" y="33"/>
                  <a:pt x="8" y="33"/>
                  <a:pt x="10" y="32"/>
                </a:cubicBezTo>
                <a:cubicBezTo>
                  <a:pt x="12" y="31"/>
                  <a:pt x="13" y="29"/>
                  <a:pt x="12" y="27"/>
                </a:cubicBezTo>
                <a:close/>
                <a:moveTo>
                  <a:pt x="26" y="0"/>
                </a:moveTo>
                <a:cubicBezTo>
                  <a:pt x="24" y="0"/>
                  <a:pt x="22" y="2"/>
                  <a:pt x="22" y="4"/>
                </a:cubicBezTo>
                <a:cubicBezTo>
                  <a:pt x="22" y="6"/>
                  <a:pt x="23" y="8"/>
                  <a:pt x="26" y="8"/>
                </a:cubicBezTo>
                <a:cubicBezTo>
                  <a:pt x="28" y="8"/>
                  <a:pt x="42" y="11"/>
                  <a:pt x="45" y="26"/>
                </a:cubicBezTo>
                <a:cubicBezTo>
                  <a:pt x="46" y="25"/>
                  <a:pt x="46" y="24"/>
                  <a:pt x="46" y="24"/>
                </a:cubicBezTo>
                <a:cubicBezTo>
                  <a:pt x="47" y="12"/>
                  <a:pt x="38" y="1"/>
                  <a:pt x="26" y="0"/>
                </a:cubicBezTo>
                <a:close/>
                <a:moveTo>
                  <a:pt x="17" y="23"/>
                </a:moveTo>
                <a:cubicBezTo>
                  <a:pt x="16" y="24"/>
                  <a:pt x="16" y="26"/>
                  <a:pt x="17" y="26"/>
                </a:cubicBezTo>
                <a:cubicBezTo>
                  <a:pt x="17" y="26"/>
                  <a:pt x="18" y="26"/>
                  <a:pt x="18" y="25"/>
                </a:cubicBezTo>
                <a:cubicBezTo>
                  <a:pt x="18" y="26"/>
                  <a:pt x="19" y="27"/>
                  <a:pt x="20" y="27"/>
                </a:cubicBezTo>
                <a:cubicBezTo>
                  <a:pt x="19" y="27"/>
                  <a:pt x="18" y="28"/>
                  <a:pt x="18" y="28"/>
                </a:cubicBezTo>
                <a:cubicBezTo>
                  <a:pt x="18" y="29"/>
                  <a:pt x="20" y="30"/>
                  <a:pt x="21" y="30"/>
                </a:cubicBezTo>
                <a:cubicBezTo>
                  <a:pt x="23" y="30"/>
                  <a:pt x="24" y="29"/>
                  <a:pt x="24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5" y="29"/>
                  <a:pt x="26" y="30"/>
                  <a:pt x="27" y="30"/>
                </a:cubicBezTo>
                <a:cubicBezTo>
                  <a:pt x="29" y="30"/>
                  <a:pt x="30" y="29"/>
                  <a:pt x="30" y="28"/>
                </a:cubicBezTo>
                <a:cubicBezTo>
                  <a:pt x="30" y="28"/>
                  <a:pt x="30" y="27"/>
                  <a:pt x="29" y="27"/>
                </a:cubicBezTo>
                <a:cubicBezTo>
                  <a:pt x="30" y="27"/>
                  <a:pt x="30" y="26"/>
                  <a:pt x="30" y="25"/>
                </a:cubicBezTo>
                <a:cubicBezTo>
                  <a:pt x="31" y="26"/>
                  <a:pt x="31" y="26"/>
                  <a:pt x="32" y="26"/>
                </a:cubicBezTo>
                <a:cubicBezTo>
                  <a:pt x="32" y="26"/>
                  <a:pt x="32" y="24"/>
                  <a:pt x="32" y="23"/>
                </a:cubicBezTo>
                <a:cubicBezTo>
                  <a:pt x="31" y="22"/>
                  <a:pt x="30" y="21"/>
                  <a:pt x="30" y="21"/>
                </a:cubicBezTo>
                <a:cubicBezTo>
                  <a:pt x="30" y="21"/>
                  <a:pt x="30" y="21"/>
                  <a:pt x="30" y="20"/>
                </a:cubicBezTo>
                <a:cubicBezTo>
                  <a:pt x="30" y="20"/>
                  <a:pt x="30" y="20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29" y="16"/>
                  <a:pt x="27" y="13"/>
                  <a:pt x="24" y="13"/>
                </a:cubicBezTo>
                <a:cubicBezTo>
                  <a:pt x="21" y="13"/>
                  <a:pt x="19" y="16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0"/>
                  <a:pt x="19" y="20"/>
                  <a:pt x="19" y="20"/>
                </a:cubicBezTo>
                <a:cubicBezTo>
                  <a:pt x="19" y="21"/>
                  <a:pt x="19" y="21"/>
                  <a:pt x="19" y="21"/>
                </a:cubicBezTo>
                <a:cubicBezTo>
                  <a:pt x="18" y="21"/>
                  <a:pt x="18" y="22"/>
                  <a:pt x="17" y="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矩形 18"/>
          <p:cNvSpPr/>
          <p:nvPr/>
        </p:nvSpPr>
        <p:spPr>
          <a:xfrm>
            <a:off x="886725" y="2426816"/>
            <a:ext cx="7501699" cy="609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6600" b="1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Vue</a:t>
            </a:r>
            <a:r>
              <a:rPr lang="en-US" altLang="zh-CN" sz="66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zh-CN" altLang="en-US" sz="66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开发</a:t>
            </a:r>
            <a:endParaRPr lang="en-US" altLang="zh-CN" sz="6600" b="1" dirty="0" smtClean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2151098" y="3561545"/>
            <a:ext cx="2795910" cy="93950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4771461" y="628059"/>
            <a:ext cx="2355639" cy="7915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6675737" y="745388"/>
            <a:ext cx="684395" cy="22997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782323" y="4200920"/>
            <a:ext cx="737550" cy="24783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1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855470" y="4196965"/>
            <a:ext cx="141602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003060" y="4196965"/>
            <a:ext cx="141602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979712" y="-24027"/>
            <a:ext cx="5174167" cy="33158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337638" y="1894781"/>
            <a:ext cx="4631156" cy="11348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chemeClr val="bg2"/>
                </a:solidFill>
                <a:latin typeface="Franklin Gothic Demi" panose="020B0703020102020204" pitchFamily="34" charset="0"/>
                <a:ea typeface="+mn-ea"/>
                <a:cs typeface="+mn-ea"/>
                <a:sym typeface="+mn-lt"/>
              </a:rPr>
              <a:t>TEXT HERE</a:t>
            </a:r>
            <a:endParaRPr lang="en-US" sz="6000" b="1" dirty="0">
              <a:solidFill>
                <a:schemeClr val="bg2"/>
              </a:solidFill>
              <a:latin typeface="Franklin Gothic Demi" panose="020B0703020102020204" pitchFamily="34" charset="0"/>
              <a:ea typeface="+mn-ea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275856" y="1826108"/>
            <a:ext cx="252028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>
          <a:xfrm>
            <a:off x="2396903" y="441644"/>
            <a:ext cx="4230383" cy="11348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This slide is perfect for</a:t>
            </a:r>
            <a:endParaRPr lang="en-US" sz="5400" b="1" dirty="0">
              <a:solidFill>
                <a:schemeClr val="bg2"/>
              </a:solidFill>
              <a:latin typeface="Franklin Gothic Demi" panose="020B0703020102020204" pitchFamily="34" charset="0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87455" y="3862959"/>
            <a:ext cx="668015" cy="668015"/>
            <a:chOff x="757823" y="2787774"/>
            <a:chExt cx="556794" cy="556794"/>
          </a:xfrm>
        </p:grpSpPr>
        <p:sp>
          <p:nvSpPr>
            <p:cNvPr id="21" name="Freeform 105"/>
            <p:cNvSpPr>
              <a:spLocks noChangeAspect="1" noEditPoints="1"/>
            </p:cNvSpPr>
            <p:nvPr/>
          </p:nvSpPr>
          <p:spPr bwMode="auto">
            <a:xfrm>
              <a:off x="797147" y="2827098"/>
              <a:ext cx="478145" cy="4781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05"/>
            <p:cNvSpPr>
              <a:spLocks noChangeAspect="1" noEditPoints="1"/>
            </p:cNvSpPr>
            <p:nvPr/>
          </p:nvSpPr>
          <p:spPr bwMode="auto">
            <a:xfrm>
              <a:off x="757823" y="2787774"/>
              <a:ext cx="556794" cy="556794"/>
            </a:xfrm>
            <a:custGeom>
              <a:avLst/>
              <a:gdLst>
                <a:gd name="T0" fmla="*/ 20 w 41"/>
                <a:gd name="T1" fmla="*/ 41 h 41"/>
                <a:gd name="T2" fmla="*/ 0 w 41"/>
                <a:gd name="T3" fmla="*/ 21 h 41"/>
                <a:gd name="T4" fmla="*/ 20 w 41"/>
                <a:gd name="T5" fmla="*/ 0 h 41"/>
                <a:gd name="T6" fmla="*/ 41 w 41"/>
                <a:gd name="T7" fmla="*/ 21 h 41"/>
                <a:gd name="T8" fmla="*/ 20 w 41"/>
                <a:gd name="T9" fmla="*/ 41 h 41"/>
                <a:gd name="T10" fmla="*/ 3 w 41"/>
                <a:gd name="T11" fmla="*/ 21 h 41"/>
                <a:gd name="T12" fmla="*/ 20 w 41"/>
                <a:gd name="T13" fmla="*/ 38 h 41"/>
                <a:gd name="T14" fmla="*/ 38 w 41"/>
                <a:gd name="T15" fmla="*/ 21 h 41"/>
                <a:gd name="T16" fmla="*/ 20 w 41"/>
                <a:gd name="T17" fmla="*/ 4 h 41"/>
                <a:gd name="T18" fmla="*/ 3 w 41"/>
                <a:gd name="T1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32"/>
                    <a:pt x="32" y="41"/>
                    <a:pt x="20" y="41"/>
                  </a:cubicBezTo>
                  <a:close/>
                  <a:moveTo>
                    <a:pt x="3" y="21"/>
                  </a:moveTo>
                  <a:cubicBezTo>
                    <a:pt x="3" y="30"/>
                    <a:pt x="11" y="38"/>
                    <a:pt x="20" y="38"/>
                  </a:cubicBezTo>
                  <a:cubicBezTo>
                    <a:pt x="30" y="38"/>
                    <a:pt x="38" y="30"/>
                    <a:pt x="38" y="21"/>
                  </a:cubicBezTo>
                  <a:cubicBezTo>
                    <a:pt x="38" y="11"/>
                    <a:pt x="30" y="4"/>
                    <a:pt x="20" y="4"/>
                  </a:cubicBezTo>
                  <a:cubicBezTo>
                    <a:pt x="11" y="4"/>
                    <a:pt x="3" y="11"/>
                    <a:pt x="3" y="21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210356" y="3764116"/>
            <a:ext cx="865700" cy="865700"/>
            <a:chOff x="757823" y="2787774"/>
            <a:chExt cx="556794" cy="556794"/>
          </a:xfrm>
        </p:grpSpPr>
        <p:sp>
          <p:nvSpPr>
            <p:cNvPr id="30" name="Freeform 105"/>
            <p:cNvSpPr>
              <a:spLocks noChangeAspect="1" noEditPoints="1"/>
            </p:cNvSpPr>
            <p:nvPr/>
          </p:nvSpPr>
          <p:spPr bwMode="auto">
            <a:xfrm>
              <a:off x="797147" y="2827098"/>
              <a:ext cx="478145" cy="4781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105"/>
            <p:cNvSpPr>
              <a:spLocks noChangeAspect="1" noEditPoints="1"/>
            </p:cNvSpPr>
            <p:nvPr/>
          </p:nvSpPr>
          <p:spPr bwMode="auto">
            <a:xfrm>
              <a:off x="757823" y="2787774"/>
              <a:ext cx="556794" cy="556794"/>
            </a:xfrm>
            <a:custGeom>
              <a:avLst/>
              <a:gdLst>
                <a:gd name="T0" fmla="*/ 20 w 41"/>
                <a:gd name="T1" fmla="*/ 41 h 41"/>
                <a:gd name="T2" fmla="*/ 0 w 41"/>
                <a:gd name="T3" fmla="*/ 21 h 41"/>
                <a:gd name="T4" fmla="*/ 20 w 41"/>
                <a:gd name="T5" fmla="*/ 0 h 41"/>
                <a:gd name="T6" fmla="*/ 41 w 41"/>
                <a:gd name="T7" fmla="*/ 21 h 41"/>
                <a:gd name="T8" fmla="*/ 20 w 41"/>
                <a:gd name="T9" fmla="*/ 41 h 41"/>
                <a:gd name="T10" fmla="*/ 3 w 41"/>
                <a:gd name="T11" fmla="*/ 21 h 41"/>
                <a:gd name="T12" fmla="*/ 20 w 41"/>
                <a:gd name="T13" fmla="*/ 38 h 41"/>
                <a:gd name="T14" fmla="*/ 38 w 41"/>
                <a:gd name="T15" fmla="*/ 21 h 41"/>
                <a:gd name="T16" fmla="*/ 20 w 41"/>
                <a:gd name="T17" fmla="*/ 4 h 41"/>
                <a:gd name="T18" fmla="*/ 3 w 41"/>
                <a:gd name="T1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32"/>
                    <a:pt x="32" y="41"/>
                    <a:pt x="20" y="41"/>
                  </a:cubicBezTo>
                  <a:close/>
                  <a:moveTo>
                    <a:pt x="3" y="21"/>
                  </a:moveTo>
                  <a:cubicBezTo>
                    <a:pt x="3" y="30"/>
                    <a:pt x="11" y="38"/>
                    <a:pt x="20" y="38"/>
                  </a:cubicBezTo>
                  <a:cubicBezTo>
                    <a:pt x="30" y="38"/>
                    <a:pt x="38" y="30"/>
                    <a:pt x="38" y="21"/>
                  </a:cubicBezTo>
                  <a:cubicBezTo>
                    <a:pt x="38" y="11"/>
                    <a:pt x="30" y="4"/>
                    <a:pt x="20" y="4"/>
                  </a:cubicBezTo>
                  <a:cubicBezTo>
                    <a:pt x="11" y="4"/>
                    <a:pt x="3" y="11"/>
                    <a:pt x="3" y="21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233256" y="3862959"/>
            <a:ext cx="668015" cy="668015"/>
            <a:chOff x="757823" y="2787774"/>
            <a:chExt cx="556794" cy="556794"/>
          </a:xfrm>
        </p:grpSpPr>
        <p:sp>
          <p:nvSpPr>
            <p:cNvPr id="33" name="Freeform 105"/>
            <p:cNvSpPr>
              <a:spLocks noChangeAspect="1" noEditPoints="1"/>
            </p:cNvSpPr>
            <p:nvPr/>
          </p:nvSpPr>
          <p:spPr bwMode="auto">
            <a:xfrm>
              <a:off x="797147" y="2827098"/>
              <a:ext cx="478145" cy="4781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105"/>
            <p:cNvSpPr>
              <a:spLocks noChangeAspect="1" noEditPoints="1"/>
            </p:cNvSpPr>
            <p:nvPr/>
          </p:nvSpPr>
          <p:spPr bwMode="auto">
            <a:xfrm>
              <a:off x="757823" y="2787774"/>
              <a:ext cx="556794" cy="556794"/>
            </a:xfrm>
            <a:custGeom>
              <a:avLst/>
              <a:gdLst>
                <a:gd name="T0" fmla="*/ 20 w 41"/>
                <a:gd name="T1" fmla="*/ 41 h 41"/>
                <a:gd name="T2" fmla="*/ 0 w 41"/>
                <a:gd name="T3" fmla="*/ 21 h 41"/>
                <a:gd name="T4" fmla="*/ 20 w 41"/>
                <a:gd name="T5" fmla="*/ 0 h 41"/>
                <a:gd name="T6" fmla="*/ 41 w 41"/>
                <a:gd name="T7" fmla="*/ 21 h 41"/>
                <a:gd name="T8" fmla="*/ 20 w 41"/>
                <a:gd name="T9" fmla="*/ 41 h 41"/>
                <a:gd name="T10" fmla="*/ 3 w 41"/>
                <a:gd name="T11" fmla="*/ 21 h 41"/>
                <a:gd name="T12" fmla="*/ 20 w 41"/>
                <a:gd name="T13" fmla="*/ 38 h 41"/>
                <a:gd name="T14" fmla="*/ 38 w 41"/>
                <a:gd name="T15" fmla="*/ 21 h 41"/>
                <a:gd name="T16" fmla="*/ 20 w 41"/>
                <a:gd name="T17" fmla="*/ 4 h 41"/>
                <a:gd name="T18" fmla="*/ 3 w 41"/>
                <a:gd name="T1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32"/>
                    <a:pt x="32" y="41"/>
                    <a:pt x="20" y="41"/>
                  </a:cubicBezTo>
                  <a:close/>
                  <a:moveTo>
                    <a:pt x="3" y="21"/>
                  </a:moveTo>
                  <a:cubicBezTo>
                    <a:pt x="3" y="30"/>
                    <a:pt x="11" y="38"/>
                    <a:pt x="20" y="38"/>
                  </a:cubicBezTo>
                  <a:cubicBezTo>
                    <a:pt x="30" y="38"/>
                    <a:pt x="38" y="30"/>
                    <a:pt x="38" y="21"/>
                  </a:cubicBezTo>
                  <a:cubicBezTo>
                    <a:pt x="38" y="11"/>
                    <a:pt x="30" y="4"/>
                    <a:pt x="20" y="4"/>
                  </a:cubicBezTo>
                  <a:cubicBezTo>
                    <a:pt x="11" y="4"/>
                    <a:pt x="3" y="11"/>
                    <a:pt x="3" y="21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9" name="Freeform 196"/>
          <p:cNvSpPr>
            <a:spLocks noChangeAspect="1"/>
          </p:cNvSpPr>
          <p:nvPr/>
        </p:nvSpPr>
        <p:spPr bwMode="auto">
          <a:xfrm>
            <a:off x="4427984" y="3963146"/>
            <a:ext cx="359390" cy="467638"/>
          </a:xfrm>
          <a:custGeom>
            <a:avLst/>
            <a:gdLst>
              <a:gd name="T0" fmla="*/ 10 w 35"/>
              <a:gd name="T1" fmla="*/ 6 h 46"/>
              <a:gd name="T2" fmla="*/ 10 w 35"/>
              <a:gd name="T3" fmla="*/ 34 h 46"/>
              <a:gd name="T4" fmla="*/ 5 w 35"/>
              <a:gd name="T5" fmla="*/ 34 h 46"/>
              <a:gd name="T6" fmla="*/ 1 w 35"/>
              <a:gd name="T7" fmla="*/ 42 h 46"/>
              <a:gd name="T8" fmla="*/ 9 w 35"/>
              <a:gd name="T9" fmla="*/ 45 h 46"/>
              <a:gd name="T10" fmla="*/ 14 w 35"/>
              <a:gd name="T11" fmla="*/ 38 h 46"/>
              <a:gd name="T12" fmla="*/ 14 w 35"/>
              <a:gd name="T13" fmla="*/ 15 h 46"/>
              <a:gd name="T14" fmla="*/ 31 w 35"/>
              <a:gd name="T15" fmla="*/ 11 h 46"/>
              <a:gd name="T16" fmla="*/ 31 w 35"/>
              <a:gd name="T17" fmla="*/ 29 h 46"/>
              <a:gd name="T18" fmla="*/ 26 w 35"/>
              <a:gd name="T19" fmla="*/ 29 h 46"/>
              <a:gd name="T20" fmla="*/ 22 w 35"/>
              <a:gd name="T21" fmla="*/ 37 h 46"/>
              <a:gd name="T22" fmla="*/ 30 w 35"/>
              <a:gd name="T23" fmla="*/ 40 h 46"/>
              <a:gd name="T24" fmla="*/ 35 w 35"/>
              <a:gd name="T25" fmla="*/ 33 h 46"/>
              <a:gd name="T26" fmla="*/ 35 w 35"/>
              <a:gd name="T27" fmla="*/ 0 h 46"/>
              <a:gd name="T28" fmla="*/ 10 w 35"/>
              <a:gd name="T29" fmla="*/ 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" h="46">
                <a:moveTo>
                  <a:pt x="10" y="6"/>
                </a:moveTo>
                <a:cubicBezTo>
                  <a:pt x="10" y="34"/>
                  <a:pt x="10" y="34"/>
                  <a:pt x="10" y="34"/>
                </a:cubicBezTo>
                <a:cubicBezTo>
                  <a:pt x="9" y="33"/>
                  <a:pt x="7" y="33"/>
                  <a:pt x="5" y="34"/>
                </a:cubicBezTo>
                <a:cubicBezTo>
                  <a:pt x="1" y="35"/>
                  <a:pt x="0" y="39"/>
                  <a:pt x="1" y="42"/>
                </a:cubicBezTo>
                <a:cubicBezTo>
                  <a:pt x="2" y="45"/>
                  <a:pt x="5" y="46"/>
                  <a:pt x="9" y="45"/>
                </a:cubicBezTo>
                <a:cubicBezTo>
                  <a:pt x="12" y="43"/>
                  <a:pt x="14" y="41"/>
                  <a:pt x="14" y="38"/>
                </a:cubicBezTo>
                <a:cubicBezTo>
                  <a:pt x="14" y="38"/>
                  <a:pt x="14" y="23"/>
                  <a:pt x="14" y="15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29"/>
                  <a:pt x="31" y="29"/>
                  <a:pt x="31" y="29"/>
                </a:cubicBezTo>
                <a:cubicBezTo>
                  <a:pt x="29" y="29"/>
                  <a:pt x="28" y="29"/>
                  <a:pt x="26" y="29"/>
                </a:cubicBezTo>
                <a:cubicBezTo>
                  <a:pt x="22" y="31"/>
                  <a:pt x="21" y="34"/>
                  <a:pt x="22" y="37"/>
                </a:cubicBezTo>
                <a:cubicBezTo>
                  <a:pt x="23" y="40"/>
                  <a:pt x="26" y="41"/>
                  <a:pt x="30" y="40"/>
                </a:cubicBezTo>
                <a:cubicBezTo>
                  <a:pt x="33" y="39"/>
                  <a:pt x="35" y="36"/>
                  <a:pt x="35" y="33"/>
                </a:cubicBezTo>
                <a:cubicBezTo>
                  <a:pt x="35" y="0"/>
                  <a:pt x="35" y="0"/>
                  <a:pt x="35" y="0"/>
                </a:cubicBezTo>
                <a:lnTo>
                  <a:pt x="10" y="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2" name="Freeform 197"/>
          <p:cNvSpPr>
            <a:spLocks noChangeAspect="1" noEditPoints="1"/>
          </p:cNvSpPr>
          <p:nvPr/>
        </p:nvSpPr>
        <p:spPr bwMode="auto">
          <a:xfrm>
            <a:off x="2337638" y="4057798"/>
            <a:ext cx="360040" cy="246513"/>
          </a:xfrm>
          <a:custGeom>
            <a:avLst/>
            <a:gdLst>
              <a:gd name="T0" fmla="*/ 19 w 47"/>
              <a:gd name="T1" fmla="*/ 25 h 32"/>
              <a:gd name="T2" fmla="*/ 21 w 47"/>
              <a:gd name="T3" fmla="*/ 31 h 32"/>
              <a:gd name="T4" fmla="*/ 27 w 47"/>
              <a:gd name="T5" fmla="*/ 29 h 32"/>
              <a:gd name="T6" fmla="*/ 38 w 47"/>
              <a:gd name="T7" fmla="*/ 1 h 32"/>
              <a:gd name="T8" fmla="*/ 19 w 47"/>
              <a:gd name="T9" fmla="*/ 25 h 32"/>
              <a:gd name="T10" fmla="*/ 23 w 47"/>
              <a:gd name="T11" fmla="*/ 7 h 32"/>
              <a:gd name="T12" fmla="*/ 26 w 47"/>
              <a:gd name="T13" fmla="*/ 7 h 32"/>
              <a:gd name="T14" fmla="*/ 30 w 47"/>
              <a:gd name="T15" fmla="*/ 3 h 32"/>
              <a:gd name="T16" fmla="*/ 23 w 47"/>
              <a:gd name="T17" fmla="*/ 2 h 32"/>
              <a:gd name="T18" fmla="*/ 0 w 47"/>
              <a:gd name="T19" fmla="*/ 27 h 32"/>
              <a:gd name="T20" fmla="*/ 0 w 47"/>
              <a:gd name="T21" fmla="*/ 30 h 32"/>
              <a:gd name="T22" fmla="*/ 3 w 47"/>
              <a:gd name="T23" fmla="*/ 32 h 32"/>
              <a:gd name="T24" fmla="*/ 5 w 47"/>
              <a:gd name="T25" fmla="*/ 29 h 32"/>
              <a:gd name="T26" fmla="*/ 5 w 47"/>
              <a:gd name="T27" fmla="*/ 27 h 32"/>
              <a:gd name="T28" fmla="*/ 23 w 47"/>
              <a:gd name="T29" fmla="*/ 7 h 32"/>
              <a:gd name="T30" fmla="*/ 40 w 47"/>
              <a:gd name="T31" fmla="*/ 10 h 32"/>
              <a:gd name="T32" fmla="*/ 38 w 47"/>
              <a:gd name="T33" fmla="*/ 15 h 32"/>
              <a:gd name="T34" fmla="*/ 42 w 47"/>
              <a:gd name="T35" fmla="*/ 27 h 32"/>
              <a:gd name="T36" fmla="*/ 42 w 47"/>
              <a:gd name="T37" fmla="*/ 29 h 32"/>
              <a:gd name="T38" fmla="*/ 44 w 47"/>
              <a:gd name="T39" fmla="*/ 32 h 32"/>
              <a:gd name="T40" fmla="*/ 44 w 47"/>
              <a:gd name="T41" fmla="*/ 32 h 32"/>
              <a:gd name="T42" fmla="*/ 47 w 47"/>
              <a:gd name="T43" fmla="*/ 30 h 32"/>
              <a:gd name="T44" fmla="*/ 47 w 47"/>
              <a:gd name="T45" fmla="*/ 27 h 32"/>
              <a:gd name="T46" fmla="*/ 40 w 47"/>
              <a:gd name="T47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" h="32">
                <a:moveTo>
                  <a:pt x="19" y="25"/>
                </a:moveTo>
                <a:cubicBezTo>
                  <a:pt x="17" y="27"/>
                  <a:pt x="18" y="30"/>
                  <a:pt x="21" y="31"/>
                </a:cubicBezTo>
                <a:cubicBezTo>
                  <a:pt x="23" y="32"/>
                  <a:pt x="26" y="32"/>
                  <a:pt x="27" y="29"/>
                </a:cubicBezTo>
                <a:cubicBezTo>
                  <a:pt x="29" y="26"/>
                  <a:pt x="39" y="1"/>
                  <a:pt x="38" y="1"/>
                </a:cubicBezTo>
                <a:cubicBezTo>
                  <a:pt x="37" y="0"/>
                  <a:pt x="21" y="22"/>
                  <a:pt x="19" y="25"/>
                </a:cubicBezTo>
                <a:close/>
                <a:moveTo>
                  <a:pt x="23" y="7"/>
                </a:moveTo>
                <a:cubicBezTo>
                  <a:pt x="24" y="7"/>
                  <a:pt x="25" y="7"/>
                  <a:pt x="26" y="7"/>
                </a:cubicBezTo>
                <a:cubicBezTo>
                  <a:pt x="27" y="6"/>
                  <a:pt x="29" y="4"/>
                  <a:pt x="30" y="3"/>
                </a:cubicBezTo>
                <a:cubicBezTo>
                  <a:pt x="28" y="2"/>
                  <a:pt x="26" y="2"/>
                  <a:pt x="23" y="2"/>
                </a:cubicBezTo>
                <a:cubicBezTo>
                  <a:pt x="10" y="2"/>
                  <a:pt x="0" y="13"/>
                  <a:pt x="0" y="27"/>
                </a:cubicBezTo>
                <a:cubicBezTo>
                  <a:pt x="0" y="28"/>
                  <a:pt x="0" y="29"/>
                  <a:pt x="0" y="30"/>
                </a:cubicBezTo>
                <a:cubicBezTo>
                  <a:pt x="0" y="31"/>
                  <a:pt x="1" y="32"/>
                  <a:pt x="3" y="32"/>
                </a:cubicBezTo>
                <a:cubicBezTo>
                  <a:pt x="4" y="32"/>
                  <a:pt x="5" y="31"/>
                  <a:pt x="5" y="29"/>
                </a:cubicBezTo>
                <a:cubicBezTo>
                  <a:pt x="5" y="29"/>
                  <a:pt x="5" y="28"/>
                  <a:pt x="5" y="27"/>
                </a:cubicBezTo>
                <a:cubicBezTo>
                  <a:pt x="5" y="16"/>
                  <a:pt x="13" y="7"/>
                  <a:pt x="23" y="7"/>
                </a:cubicBezTo>
                <a:close/>
                <a:moveTo>
                  <a:pt x="40" y="10"/>
                </a:moveTo>
                <a:cubicBezTo>
                  <a:pt x="40" y="11"/>
                  <a:pt x="39" y="13"/>
                  <a:pt x="38" y="15"/>
                </a:cubicBezTo>
                <a:cubicBezTo>
                  <a:pt x="41" y="18"/>
                  <a:pt x="42" y="22"/>
                  <a:pt x="42" y="27"/>
                </a:cubicBezTo>
                <a:cubicBezTo>
                  <a:pt x="42" y="28"/>
                  <a:pt x="42" y="29"/>
                  <a:pt x="42" y="29"/>
                </a:cubicBezTo>
                <a:cubicBezTo>
                  <a:pt x="42" y="31"/>
                  <a:pt x="43" y="32"/>
                  <a:pt x="44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6" y="32"/>
                  <a:pt x="47" y="31"/>
                  <a:pt x="47" y="30"/>
                </a:cubicBezTo>
                <a:cubicBezTo>
                  <a:pt x="47" y="29"/>
                  <a:pt x="47" y="28"/>
                  <a:pt x="47" y="27"/>
                </a:cubicBezTo>
                <a:cubicBezTo>
                  <a:pt x="47" y="20"/>
                  <a:pt x="44" y="14"/>
                  <a:pt x="40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4" name="Freeform 195"/>
          <p:cNvSpPr>
            <a:spLocks noChangeAspect="1" noEditPoints="1"/>
          </p:cNvSpPr>
          <p:nvPr/>
        </p:nvSpPr>
        <p:spPr bwMode="auto">
          <a:xfrm>
            <a:off x="6419087" y="4055461"/>
            <a:ext cx="324000" cy="291890"/>
          </a:xfrm>
          <a:custGeom>
            <a:avLst/>
            <a:gdLst>
              <a:gd name="T0" fmla="*/ 7 w 47"/>
              <a:gd name="T1" fmla="*/ 13 h 42"/>
              <a:gd name="T2" fmla="*/ 13 w 47"/>
              <a:gd name="T3" fmla="*/ 16 h 42"/>
              <a:gd name="T4" fmla="*/ 14 w 47"/>
              <a:gd name="T5" fmla="*/ 15 h 42"/>
              <a:gd name="T6" fmla="*/ 18 w 47"/>
              <a:gd name="T7" fmla="*/ 12 h 42"/>
              <a:gd name="T8" fmla="*/ 18 w 47"/>
              <a:gd name="T9" fmla="*/ 12 h 42"/>
              <a:gd name="T10" fmla="*/ 16 w 47"/>
              <a:gd name="T11" fmla="*/ 9 h 42"/>
              <a:gd name="T12" fmla="*/ 25 w 47"/>
              <a:gd name="T13" fmla="*/ 0 h 42"/>
              <a:gd name="T14" fmla="*/ 18 w 47"/>
              <a:gd name="T15" fmla="*/ 0 h 42"/>
              <a:gd name="T16" fmla="*/ 10 w 47"/>
              <a:gd name="T17" fmla="*/ 4 h 42"/>
              <a:gd name="T18" fmla="*/ 6 w 47"/>
              <a:gd name="T19" fmla="*/ 7 h 42"/>
              <a:gd name="T20" fmla="*/ 5 w 47"/>
              <a:gd name="T21" fmla="*/ 10 h 42"/>
              <a:gd name="T22" fmla="*/ 2 w 47"/>
              <a:gd name="T23" fmla="*/ 11 h 42"/>
              <a:gd name="T24" fmla="*/ 0 w 47"/>
              <a:gd name="T25" fmla="*/ 13 h 42"/>
              <a:gd name="T26" fmla="*/ 0 w 47"/>
              <a:gd name="T27" fmla="*/ 14 h 42"/>
              <a:gd name="T28" fmla="*/ 3 w 47"/>
              <a:gd name="T29" fmla="*/ 17 h 42"/>
              <a:gd name="T30" fmla="*/ 5 w 47"/>
              <a:gd name="T31" fmla="*/ 18 h 42"/>
              <a:gd name="T32" fmla="*/ 6 w 47"/>
              <a:gd name="T33" fmla="*/ 16 h 42"/>
              <a:gd name="T34" fmla="*/ 7 w 47"/>
              <a:gd name="T35" fmla="*/ 13 h 42"/>
              <a:gd name="T36" fmla="*/ 20 w 47"/>
              <a:gd name="T37" fmla="*/ 15 h 42"/>
              <a:gd name="T38" fmla="*/ 19 w 47"/>
              <a:gd name="T39" fmla="*/ 15 h 42"/>
              <a:gd name="T40" fmla="*/ 16 w 47"/>
              <a:gd name="T41" fmla="*/ 18 h 42"/>
              <a:gd name="T42" fmla="*/ 16 w 47"/>
              <a:gd name="T43" fmla="*/ 18 h 42"/>
              <a:gd name="T44" fmla="*/ 36 w 47"/>
              <a:gd name="T45" fmla="*/ 41 h 42"/>
              <a:gd name="T46" fmla="*/ 37 w 47"/>
              <a:gd name="T47" fmla="*/ 41 h 42"/>
              <a:gd name="T48" fmla="*/ 40 w 47"/>
              <a:gd name="T49" fmla="*/ 39 h 42"/>
              <a:gd name="T50" fmla="*/ 40 w 47"/>
              <a:gd name="T51" fmla="*/ 37 h 42"/>
              <a:gd name="T52" fmla="*/ 20 w 47"/>
              <a:gd name="T53" fmla="*/ 15 h 42"/>
              <a:gd name="T54" fmla="*/ 46 w 47"/>
              <a:gd name="T55" fmla="*/ 5 h 42"/>
              <a:gd name="T56" fmla="*/ 45 w 47"/>
              <a:gd name="T57" fmla="*/ 5 h 42"/>
              <a:gd name="T58" fmla="*/ 43 w 47"/>
              <a:gd name="T59" fmla="*/ 8 h 42"/>
              <a:gd name="T60" fmla="*/ 38 w 47"/>
              <a:gd name="T61" fmla="*/ 9 h 42"/>
              <a:gd name="T62" fmla="*/ 37 w 47"/>
              <a:gd name="T63" fmla="*/ 5 h 42"/>
              <a:gd name="T64" fmla="*/ 39 w 47"/>
              <a:gd name="T65" fmla="*/ 1 h 42"/>
              <a:gd name="T66" fmla="*/ 38 w 47"/>
              <a:gd name="T67" fmla="*/ 1 h 42"/>
              <a:gd name="T68" fmla="*/ 32 w 47"/>
              <a:gd name="T69" fmla="*/ 6 h 42"/>
              <a:gd name="T70" fmla="*/ 30 w 47"/>
              <a:gd name="T71" fmla="*/ 14 h 42"/>
              <a:gd name="T72" fmla="*/ 27 w 47"/>
              <a:gd name="T73" fmla="*/ 17 h 42"/>
              <a:gd name="T74" fmla="*/ 30 w 47"/>
              <a:gd name="T75" fmla="*/ 21 h 42"/>
              <a:gd name="T76" fmla="*/ 34 w 47"/>
              <a:gd name="T77" fmla="*/ 17 h 42"/>
              <a:gd name="T78" fmla="*/ 38 w 47"/>
              <a:gd name="T79" fmla="*/ 16 h 42"/>
              <a:gd name="T80" fmla="*/ 46 w 47"/>
              <a:gd name="T81" fmla="*/ 13 h 42"/>
              <a:gd name="T82" fmla="*/ 46 w 47"/>
              <a:gd name="T83" fmla="*/ 5 h 42"/>
              <a:gd name="T84" fmla="*/ 6 w 47"/>
              <a:gd name="T85" fmla="*/ 37 h 42"/>
              <a:gd name="T86" fmla="*/ 6 w 47"/>
              <a:gd name="T87" fmla="*/ 39 h 42"/>
              <a:gd name="T88" fmla="*/ 8 w 47"/>
              <a:gd name="T89" fmla="*/ 41 h 42"/>
              <a:gd name="T90" fmla="*/ 10 w 47"/>
              <a:gd name="T91" fmla="*/ 41 h 42"/>
              <a:gd name="T92" fmla="*/ 22 w 47"/>
              <a:gd name="T93" fmla="*/ 30 h 42"/>
              <a:gd name="T94" fmla="*/ 18 w 47"/>
              <a:gd name="T95" fmla="*/ 26 h 42"/>
              <a:gd name="T96" fmla="*/ 6 w 47"/>
              <a:gd name="T97" fmla="*/ 37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7" h="42">
                <a:moveTo>
                  <a:pt x="7" y="13"/>
                </a:moveTo>
                <a:cubicBezTo>
                  <a:pt x="9" y="12"/>
                  <a:pt x="11" y="13"/>
                  <a:pt x="13" y="16"/>
                </a:cubicBezTo>
                <a:cubicBezTo>
                  <a:pt x="14" y="16"/>
                  <a:pt x="14" y="16"/>
                  <a:pt x="14" y="15"/>
                </a:cubicBezTo>
                <a:cubicBezTo>
                  <a:pt x="14" y="15"/>
                  <a:pt x="18" y="12"/>
                  <a:pt x="18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1"/>
                  <a:pt x="17" y="10"/>
                  <a:pt x="16" y="9"/>
                </a:cubicBezTo>
                <a:cubicBezTo>
                  <a:pt x="12" y="4"/>
                  <a:pt x="28" y="0"/>
                  <a:pt x="25" y="0"/>
                </a:cubicBezTo>
                <a:cubicBezTo>
                  <a:pt x="24" y="0"/>
                  <a:pt x="19" y="0"/>
                  <a:pt x="18" y="0"/>
                </a:cubicBezTo>
                <a:cubicBezTo>
                  <a:pt x="15" y="0"/>
                  <a:pt x="12" y="3"/>
                  <a:pt x="10" y="4"/>
                </a:cubicBezTo>
                <a:cubicBezTo>
                  <a:pt x="7" y="6"/>
                  <a:pt x="6" y="7"/>
                  <a:pt x="6" y="7"/>
                </a:cubicBezTo>
                <a:cubicBezTo>
                  <a:pt x="5" y="8"/>
                  <a:pt x="6" y="9"/>
                  <a:pt x="5" y="10"/>
                </a:cubicBezTo>
                <a:cubicBezTo>
                  <a:pt x="3" y="12"/>
                  <a:pt x="3" y="11"/>
                  <a:pt x="2" y="11"/>
                </a:cubicBezTo>
                <a:cubicBezTo>
                  <a:pt x="1" y="12"/>
                  <a:pt x="0" y="13"/>
                  <a:pt x="0" y="13"/>
                </a:cubicBezTo>
                <a:cubicBezTo>
                  <a:pt x="0" y="13"/>
                  <a:pt x="0" y="14"/>
                  <a:pt x="0" y="14"/>
                </a:cubicBezTo>
                <a:cubicBezTo>
                  <a:pt x="0" y="14"/>
                  <a:pt x="3" y="17"/>
                  <a:pt x="3" y="17"/>
                </a:cubicBezTo>
                <a:cubicBezTo>
                  <a:pt x="3" y="18"/>
                  <a:pt x="4" y="18"/>
                  <a:pt x="5" y="18"/>
                </a:cubicBezTo>
                <a:cubicBezTo>
                  <a:pt x="5" y="17"/>
                  <a:pt x="6" y="16"/>
                  <a:pt x="6" y="16"/>
                </a:cubicBezTo>
                <a:cubicBezTo>
                  <a:pt x="6" y="16"/>
                  <a:pt x="6" y="14"/>
                  <a:pt x="7" y="13"/>
                </a:cubicBezTo>
                <a:close/>
                <a:moveTo>
                  <a:pt x="20" y="15"/>
                </a:moveTo>
                <a:cubicBezTo>
                  <a:pt x="20" y="14"/>
                  <a:pt x="20" y="14"/>
                  <a:pt x="19" y="15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1"/>
                  <a:pt x="37" y="41"/>
                  <a:pt x="37" y="41"/>
                </a:cubicBezTo>
                <a:cubicBezTo>
                  <a:pt x="40" y="39"/>
                  <a:pt x="40" y="39"/>
                  <a:pt x="40" y="39"/>
                </a:cubicBezTo>
                <a:cubicBezTo>
                  <a:pt x="40" y="38"/>
                  <a:pt x="40" y="38"/>
                  <a:pt x="40" y="37"/>
                </a:cubicBezTo>
                <a:lnTo>
                  <a:pt x="20" y="15"/>
                </a:lnTo>
                <a:close/>
                <a:moveTo>
                  <a:pt x="46" y="5"/>
                </a:moveTo>
                <a:cubicBezTo>
                  <a:pt x="46" y="4"/>
                  <a:pt x="46" y="4"/>
                  <a:pt x="45" y="5"/>
                </a:cubicBezTo>
                <a:cubicBezTo>
                  <a:pt x="45" y="5"/>
                  <a:pt x="44" y="7"/>
                  <a:pt x="43" y="8"/>
                </a:cubicBezTo>
                <a:cubicBezTo>
                  <a:pt x="42" y="9"/>
                  <a:pt x="41" y="11"/>
                  <a:pt x="38" y="9"/>
                </a:cubicBezTo>
                <a:cubicBezTo>
                  <a:pt x="36" y="7"/>
                  <a:pt x="37" y="6"/>
                  <a:pt x="37" y="5"/>
                </a:cubicBezTo>
                <a:cubicBezTo>
                  <a:pt x="38" y="4"/>
                  <a:pt x="39" y="2"/>
                  <a:pt x="39" y="1"/>
                </a:cubicBezTo>
                <a:cubicBezTo>
                  <a:pt x="40" y="1"/>
                  <a:pt x="39" y="0"/>
                  <a:pt x="38" y="1"/>
                </a:cubicBezTo>
                <a:cubicBezTo>
                  <a:pt x="38" y="1"/>
                  <a:pt x="33" y="3"/>
                  <a:pt x="32" y="6"/>
                </a:cubicBezTo>
                <a:cubicBezTo>
                  <a:pt x="31" y="9"/>
                  <a:pt x="32" y="11"/>
                  <a:pt x="30" y="14"/>
                </a:cubicBezTo>
                <a:cubicBezTo>
                  <a:pt x="27" y="17"/>
                  <a:pt x="27" y="17"/>
                  <a:pt x="27" y="17"/>
                </a:cubicBezTo>
                <a:cubicBezTo>
                  <a:pt x="30" y="21"/>
                  <a:pt x="30" y="21"/>
                  <a:pt x="30" y="21"/>
                </a:cubicBezTo>
                <a:cubicBezTo>
                  <a:pt x="34" y="17"/>
                  <a:pt x="34" y="17"/>
                  <a:pt x="34" y="17"/>
                </a:cubicBezTo>
                <a:cubicBezTo>
                  <a:pt x="35" y="16"/>
                  <a:pt x="37" y="16"/>
                  <a:pt x="38" y="16"/>
                </a:cubicBezTo>
                <a:cubicBezTo>
                  <a:pt x="42" y="17"/>
                  <a:pt x="44" y="15"/>
                  <a:pt x="46" y="13"/>
                </a:cubicBezTo>
                <a:cubicBezTo>
                  <a:pt x="47" y="11"/>
                  <a:pt x="47" y="6"/>
                  <a:pt x="46" y="5"/>
                </a:cubicBezTo>
                <a:close/>
                <a:moveTo>
                  <a:pt x="6" y="37"/>
                </a:moveTo>
                <a:cubicBezTo>
                  <a:pt x="6" y="38"/>
                  <a:pt x="6" y="39"/>
                  <a:pt x="6" y="39"/>
                </a:cubicBezTo>
                <a:cubicBezTo>
                  <a:pt x="8" y="41"/>
                  <a:pt x="8" y="41"/>
                  <a:pt x="8" y="41"/>
                </a:cubicBezTo>
                <a:cubicBezTo>
                  <a:pt x="9" y="42"/>
                  <a:pt x="10" y="42"/>
                  <a:pt x="10" y="41"/>
                </a:cubicBezTo>
                <a:cubicBezTo>
                  <a:pt x="22" y="30"/>
                  <a:pt x="22" y="30"/>
                  <a:pt x="22" y="30"/>
                </a:cubicBezTo>
                <a:cubicBezTo>
                  <a:pt x="18" y="26"/>
                  <a:pt x="18" y="26"/>
                  <a:pt x="18" y="26"/>
                </a:cubicBezTo>
                <a:lnTo>
                  <a:pt x="6" y="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0"/>
          <p:cNvSpPr/>
          <p:nvPr/>
        </p:nvSpPr>
        <p:spPr>
          <a:xfrm flipH="1">
            <a:off x="-2640" y="3939902"/>
            <a:ext cx="9146631" cy="12035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2261253079"/>
              </p:ext>
            </p:extLst>
          </p:nvPr>
        </p:nvGraphicFramePr>
        <p:xfrm>
          <a:off x="1979712" y="627534"/>
          <a:ext cx="5040560" cy="3237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Freeform 105"/>
          <p:cNvSpPr>
            <a:spLocks noEditPoints="1"/>
          </p:cNvSpPr>
          <p:nvPr/>
        </p:nvSpPr>
        <p:spPr bwMode="auto">
          <a:xfrm rot="684915">
            <a:off x="2391910" y="1164661"/>
            <a:ext cx="717101" cy="717101"/>
          </a:xfrm>
          <a:prstGeom prst="wedgeEllipseCallou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7" name="组合 26"/>
          <p:cNvGrpSpPr/>
          <p:nvPr/>
        </p:nvGrpSpPr>
        <p:grpSpPr>
          <a:xfrm>
            <a:off x="899592" y="4278630"/>
            <a:ext cx="1778861" cy="458697"/>
            <a:chOff x="3064582" y="3876208"/>
            <a:chExt cx="1778861" cy="458697"/>
          </a:xfrm>
        </p:grpSpPr>
        <p:sp>
          <p:nvSpPr>
            <p:cNvPr id="29" name="圆角矩形 28"/>
            <p:cNvSpPr/>
            <p:nvPr/>
          </p:nvSpPr>
          <p:spPr>
            <a:xfrm flipH="1">
              <a:off x="3064582" y="3895695"/>
              <a:ext cx="1778860" cy="439210"/>
            </a:xfrm>
            <a:prstGeom prst="roundRect">
              <a:avLst/>
            </a:prstGeom>
            <a:solidFill>
              <a:schemeClr val="tx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064582" y="3876208"/>
              <a:ext cx="1778861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400" b="1" dirty="0" smtClean="0">
                  <a:solidFill>
                    <a:schemeClr val="bg2"/>
                  </a:solidFill>
                  <a:latin typeface="Franklin Gothic Heavy" panose="020B0903020102020204" pitchFamily="34" charset="0"/>
                  <a:cs typeface="+mn-ea"/>
                  <a:sym typeface="+mn-lt"/>
                </a:rPr>
                <a:t>TEXT HERE</a:t>
              </a:r>
              <a:endParaRPr lang="en-US" sz="2400" b="1" dirty="0">
                <a:solidFill>
                  <a:schemeClr val="bg2"/>
                </a:solidFill>
                <a:latin typeface="Franklin Gothic Heavy" panose="020B09030201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2843808" y="4278630"/>
            <a:ext cx="5689527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cs typeface="+mn-ea"/>
                <a:sym typeface="+mn-lt"/>
              </a:rPr>
              <a:t>Lorem ipsum dolor sit amet, consectetur adipiscing elit. Curabitur elementum posuere pretium. </a:t>
            </a:r>
            <a:endParaRPr lang="en-US" dirty="0">
              <a:solidFill>
                <a:schemeClr val="bg2">
                  <a:lumMod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64"/>
          <p:cNvSpPr>
            <a:spLocks noEditPoints="1"/>
          </p:cNvSpPr>
          <p:nvPr/>
        </p:nvSpPr>
        <p:spPr bwMode="auto">
          <a:xfrm rot="1478005">
            <a:off x="2533645" y="1308858"/>
            <a:ext cx="440688" cy="432048"/>
          </a:xfrm>
          <a:custGeom>
            <a:avLst/>
            <a:gdLst>
              <a:gd name="T0" fmla="*/ 41 w 43"/>
              <a:gd name="T1" fmla="*/ 25 h 42"/>
              <a:gd name="T2" fmla="*/ 35 w 43"/>
              <a:gd name="T3" fmla="*/ 25 h 42"/>
              <a:gd name="T4" fmla="*/ 33 w 43"/>
              <a:gd name="T5" fmla="*/ 33 h 42"/>
              <a:gd name="T6" fmla="*/ 39 w 43"/>
              <a:gd name="T7" fmla="*/ 39 h 42"/>
              <a:gd name="T8" fmla="*/ 39 w 43"/>
              <a:gd name="T9" fmla="*/ 41 h 42"/>
              <a:gd name="T10" fmla="*/ 38 w 43"/>
              <a:gd name="T11" fmla="*/ 42 h 42"/>
              <a:gd name="T12" fmla="*/ 36 w 43"/>
              <a:gd name="T13" fmla="*/ 41 h 42"/>
              <a:gd name="T14" fmla="*/ 31 w 43"/>
              <a:gd name="T15" fmla="*/ 36 h 42"/>
              <a:gd name="T16" fmla="*/ 23 w 43"/>
              <a:gd name="T17" fmla="*/ 39 h 42"/>
              <a:gd name="T18" fmla="*/ 23 w 43"/>
              <a:gd name="T19" fmla="*/ 15 h 42"/>
              <a:gd name="T20" fmla="*/ 20 w 43"/>
              <a:gd name="T21" fmla="*/ 15 h 42"/>
              <a:gd name="T22" fmla="*/ 20 w 43"/>
              <a:gd name="T23" fmla="*/ 39 h 42"/>
              <a:gd name="T24" fmla="*/ 11 w 43"/>
              <a:gd name="T25" fmla="*/ 36 h 42"/>
              <a:gd name="T26" fmla="*/ 6 w 43"/>
              <a:gd name="T27" fmla="*/ 41 h 42"/>
              <a:gd name="T28" fmla="*/ 5 w 43"/>
              <a:gd name="T29" fmla="*/ 42 h 42"/>
              <a:gd name="T30" fmla="*/ 4 w 43"/>
              <a:gd name="T31" fmla="*/ 41 h 42"/>
              <a:gd name="T32" fmla="*/ 4 w 43"/>
              <a:gd name="T33" fmla="*/ 39 h 42"/>
              <a:gd name="T34" fmla="*/ 9 w 43"/>
              <a:gd name="T35" fmla="*/ 33 h 42"/>
              <a:gd name="T36" fmla="*/ 8 w 43"/>
              <a:gd name="T37" fmla="*/ 25 h 42"/>
              <a:gd name="T38" fmla="*/ 2 w 43"/>
              <a:gd name="T39" fmla="*/ 25 h 42"/>
              <a:gd name="T40" fmla="*/ 0 w 43"/>
              <a:gd name="T41" fmla="*/ 24 h 42"/>
              <a:gd name="T42" fmla="*/ 2 w 43"/>
              <a:gd name="T43" fmla="*/ 22 h 42"/>
              <a:gd name="T44" fmla="*/ 8 w 43"/>
              <a:gd name="T45" fmla="*/ 22 h 42"/>
              <a:gd name="T46" fmla="*/ 8 w 43"/>
              <a:gd name="T47" fmla="*/ 14 h 42"/>
              <a:gd name="T48" fmla="*/ 3 w 43"/>
              <a:gd name="T49" fmla="*/ 10 h 42"/>
              <a:gd name="T50" fmla="*/ 3 w 43"/>
              <a:gd name="T51" fmla="*/ 7 h 42"/>
              <a:gd name="T52" fmla="*/ 5 w 43"/>
              <a:gd name="T53" fmla="*/ 7 h 42"/>
              <a:gd name="T54" fmla="*/ 10 w 43"/>
              <a:gd name="T55" fmla="*/ 12 h 42"/>
              <a:gd name="T56" fmla="*/ 33 w 43"/>
              <a:gd name="T57" fmla="*/ 12 h 42"/>
              <a:gd name="T58" fmla="*/ 37 w 43"/>
              <a:gd name="T59" fmla="*/ 7 h 42"/>
              <a:gd name="T60" fmla="*/ 40 w 43"/>
              <a:gd name="T61" fmla="*/ 7 h 42"/>
              <a:gd name="T62" fmla="*/ 40 w 43"/>
              <a:gd name="T63" fmla="*/ 10 h 42"/>
              <a:gd name="T64" fmla="*/ 35 w 43"/>
              <a:gd name="T65" fmla="*/ 14 h 42"/>
              <a:gd name="T66" fmla="*/ 35 w 43"/>
              <a:gd name="T67" fmla="*/ 22 h 42"/>
              <a:gd name="T68" fmla="*/ 41 w 43"/>
              <a:gd name="T69" fmla="*/ 22 h 42"/>
              <a:gd name="T70" fmla="*/ 43 w 43"/>
              <a:gd name="T71" fmla="*/ 24 h 42"/>
              <a:gd name="T72" fmla="*/ 41 w 43"/>
              <a:gd name="T73" fmla="*/ 25 h 42"/>
              <a:gd name="T74" fmla="*/ 13 w 43"/>
              <a:gd name="T75" fmla="*/ 8 h 42"/>
              <a:gd name="T76" fmla="*/ 21 w 43"/>
              <a:gd name="T77" fmla="*/ 0 h 42"/>
              <a:gd name="T78" fmla="*/ 30 w 43"/>
              <a:gd name="T79" fmla="*/ 8 h 42"/>
              <a:gd name="T80" fmla="*/ 13 w 43"/>
              <a:gd name="T81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3" h="42">
                <a:moveTo>
                  <a:pt x="41" y="25"/>
                </a:moveTo>
                <a:cubicBezTo>
                  <a:pt x="35" y="25"/>
                  <a:pt x="35" y="25"/>
                  <a:pt x="35" y="25"/>
                </a:cubicBezTo>
                <a:cubicBezTo>
                  <a:pt x="35" y="29"/>
                  <a:pt x="34" y="31"/>
                  <a:pt x="33" y="33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40"/>
                  <a:pt x="40" y="41"/>
                  <a:pt x="39" y="41"/>
                </a:cubicBezTo>
                <a:cubicBezTo>
                  <a:pt x="39" y="42"/>
                  <a:pt x="38" y="42"/>
                  <a:pt x="38" y="42"/>
                </a:cubicBezTo>
                <a:cubicBezTo>
                  <a:pt x="37" y="42"/>
                  <a:pt x="37" y="42"/>
                  <a:pt x="36" y="41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28" y="39"/>
                  <a:pt x="23" y="39"/>
                </a:cubicBezTo>
                <a:cubicBezTo>
                  <a:pt x="23" y="15"/>
                  <a:pt x="23" y="15"/>
                  <a:pt x="23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39"/>
                  <a:pt x="20" y="39"/>
                  <a:pt x="20" y="39"/>
                </a:cubicBezTo>
                <a:cubicBezTo>
                  <a:pt x="15" y="39"/>
                  <a:pt x="11" y="36"/>
                  <a:pt x="11" y="36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2"/>
                  <a:pt x="6" y="42"/>
                  <a:pt x="5" y="42"/>
                </a:cubicBezTo>
                <a:cubicBezTo>
                  <a:pt x="5" y="42"/>
                  <a:pt x="4" y="42"/>
                  <a:pt x="4" y="41"/>
                </a:cubicBezTo>
                <a:cubicBezTo>
                  <a:pt x="3" y="41"/>
                  <a:pt x="3" y="40"/>
                  <a:pt x="4" y="39"/>
                </a:cubicBezTo>
                <a:cubicBezTo>
                  <a:pt x="9" y="33"/>
                  <a:pt x="9" y="33"/>
                  <a:pt x="9" y="33"/>
                </a:cubicBezTo>
                <a:cubicBezTo>
                  <a:pt x="8" y="31"/>
                  <a:pt x="8" y="29"/>
                  <a:pt x="8" y="25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5"/>
                  <a:pt x="0" y="25"/>
                  <a:pt x="0" y="24"/>
                </a:cubicBezTo>
                <a:cubicBezTo>
                  <a:pt x="0" y="23"/>
                  <a:pt x="1" y="22"/>
                  <a:pt x="2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9"/>
                  <a:pt x="8" y="16"/>
                  <a:pt x="8" y="14"/>
                </a:cubicBezTo>
                <a:cubicBezTo>
                  <a:pt x="3" y="10"/>
                  <a:pt x="3" y="10"/>
                  <a:pt x="3" y="10"/>
                </a:cubicBezTo>
                <a:cubicBezTo>
                  <a:pt x="2" y="9"/>
                  <a:pt x="2" y="8"/>
                  <a:pt x="3" y="7"/>
                </a:cubicBezTo>
                <a:cubicBezTo>
                  <a:pt x="4" y="6"/>
                  <a:pt x="5" y="6"/>
                  <a:pt x="5" y="7"/>
                </a:cubicBezTo>
                <a:cubicBezTo>
                  <a:pt x="10" y="12"/>
                  <a:pt x="10" y="12"/>
                  <a:pt x="10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6"/>
                  <a:pt x="39" y="6"/>
                  <a:pt x="40" y="7"/>
                </a:cubicBezTo>
                <a:cubicBezTo>
                  <a:pt x="40" y="8"/>
                  <a:pt x="40" y="9"/>
                  <a:pt x="40" y="10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6"/>
                  <a:pt x="35" y="19"/>
                  <a:pt x="35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2" y="22"/>
                  <a:pt x="43" y="23"/>
                  <a:pt x="43" y="24"/>
                </a:cubicBezTo>
                <a:cubicBezTo>
                  <a:pt x="43" y="25"/>
                  <a:pt x="42" y="25"/>
                  <a:pt x="41" y="25"/>
                </a:cubicBezTo>
                <a:close/>
                <a:moveTo>
                  <a:pt x="13" y="8"/>
                </a:moveTo>
                <a:cubicBezTo>
                  <a:pt x="13" y="4"/>
                  <a:pt x="17" y="0"/>
                  <a:pt x="21" y="0"/>
                </a:cubicBezTo>
                <a:cubicBezTo>
                  <a:pt x="26" y="0"/>
                  <a:pt x="30" y="4"/>
                  <a:pt x="30" y="8"/>
                </a:cubicBezTo>
                <a:lnTo>
                  <a:pt x="13" y="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06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05"/>
          <p:cNvSpPr>
            <a:spLocks noEditPoints="1"/>
          </p:cNvSpPr>
          <p:nvPr/>
        </p:nvSpPr>
        <p:spPr bwMode="auto">
          <a:xfrm rot="18169471">
            <a:off x="1226807" y="903833"/>
            <a:ext cx="814095" cy="814095"/>
          </a:xfrm>
          <a:prstGeom prst="wedgeEllipseCallout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图文框 7"/>
          <p:cNvSpPr/>
          <p:nvPr/>
        </p:nvSpPr>
        <p:spPr>
          <a:xfrm>
            <a:off x="683568" y="483518"/>
            <a:ext cx="2590777" cy="4032448"/>
          </a:xfrm>
          <a:prstGeom prst="frame">
            <a:avLst>
              <a:gd name="adj1" fmla="val 85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87824" y="1995686"/>
            <a:ext cx="286521" cy="942175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13"/>
          <p:cNvSpPr txBox="1">
            <a:spLocks/>
          </p:cNvSpPr>
          <p:nvPr/>
        </p:nvSpPr>
        <p:spPr>
          <a:xfrm>
            <a:off x="1031749" y="991267"/>
            <a:ext cx="1212428" cy="639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en-US" sz="6000" b="1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Title 13"/>
          <p:cNvSpPr txBox="1">
            <a:spLocks/>
          </p:cNvSpPr>
          <p:nvPr/>
        </p:nvSpPr>
        <p:spPr>
          <a:xfrm>
            <a:off x="1622398" y="1751948"/>
            <a:ext cx="6804389" cy="11859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 smtClean="0">
                <a:solidFill>
                  <a:schemeClr val="bg1"/>
                </a:solidFill>
                <a:latin typeface="Franklin Gothic Demi" panose="020B0703020102020204" pitchFamily="34" charset="0"/>
                <a:ea typeface="+mn-ea"/>
                <a:cs typeface="+mn-ea"/>
                <a:sym typeface="+mn-lt"/>
              </a:rPr>
              <a:t>PART THREE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71489" y="3201419"/>
            <a:ext cx="4944928" cy="376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 typeface="Arial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cs typeface="+mn-ea"/>
                <a:sym typeface="+mn-lt"/>
              </a:rPr>
              <a:t>Lorem ipsum dolor sit amet, consectetur adipiscing elit. </a:t>
            </a:r>
            <a:endParaRPr lang="en-US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244407" y="4342565"/>
            <a:ext cx="472900" cy="405951"/>
            <a:chOff x="4194105" y="2009184"/>
            <a:chExt cx="1097975" cy="942534"/>
          </a:xfrm>
        </p:grpSpPr>
        <p:sp>
          <p:nvSpPr>
            <p:cNvPr id="12" name="矩形 11"/>
            <p:cNvSpPr/>
            <p:nvPr/>
          </p:nvSpPr>
          <p:spPr>
            <a:xfrm>
              <a:off x="4194105" y="2009184"/>
              <a:ext cx="1097975" cy="942534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0800000">
              <a:off x="4625210" y="2408692"/>
              <a:ext cx="431999" cy="29523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51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76946" y="3085328"/>
            <a:ext cx="2714399" cy="2120042"/>
            <a:chOff x="467544" y="3023458"/>
            <a:chExt cx="2699605" cy="2120042"/>
          </a:xfrm>
        </p:grpSpPr>
        <p:cxnSp>
          <p:nvCxnSpPr>
            <p:cNvPr id="3" name="直接连接符 2"/>
            <p:cNvCxnSpPr/>
            <p:nvPr/>
          </p:nvCxnSpPr>
          <p:spPr>
            <a:xfrm rot="-900000" flipH="1">
              <a:off x="467544" y="3026457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-900000" flipH="1">
              <a:off x="579003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-900000" flipH="1">
              <a:off x="691029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-900000" flipH="1">
              <a:off x="803056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-900000" flipH="1">
              <a:off x="915083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-900000" flipH="1">
              <a:off x="1027110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-900000" flipH="1">
              <a:off x="1139136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-900000" flipH="1">
              <a:off x="1251163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-900000" flipH="1">
              <a:off x="1363190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-900000" flipH="1">
              <a:off x="1475217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-900000" flipH="1">
              <a:off x="1587244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-900000" flipH="1">
              <a:off x="1699270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-900000" flipH="1">
              <a:off x="1811297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-900000" flipH="1">
              <a:off x="1923324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-900000" flipH="1">
              <a:off x="2035351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-900000" flipH="1">
              <a:off x="2147377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-900000" flipH="1">
              <a:off x="2259404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-900000" flipH="1">
              <a:off x="2371431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-900000" flipH="1">
              <a:off x="2483458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-900000" flipH="1">
              <a:off x="2595484" y="3023458"/>
              <a:ext cx="571665" cy="211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Freeform 460"/>
          <p:cNvSpPr>
            <a:spLocks noEditPoints="1"/>
          </p:cNvSpPr>
          <p:nvPr/>
        </p:nvSpPr>
        <p:spPr bwMode="auto">
          <a:xfrm>
            <a:off x="1677415" y="1403012"/>
            <a:ext cx="898669" cy="732757"/>
          </a:xfrm>
          <a:custGeom>
            <a:avLst/>
            <a:gdLst>
              <a:gd name="T0" fmla="*/ 37 w 55"/>
              <a:gd name="T1" fmla="*/ 13 h 45"/>
              <a:gd name="T2" fmla="*/ 21 w 55"/>
              <a:gd name="T3" fmla="*/ 29 h 45"/>
              <a:gd name="T4" fmla="*/ 21 w 55"/>
              <a:gd name="T5" fmla="*/ 33 h 45"/>
              <a:gd name="T6" fmla="*/ 20 w 55"/>
              <a:gd name="T7" fmla="*/ 33 h 45"/>
              <a:gd name="T8" fmla="*/ 13 w 55"/>
              <a:gd name="T9" fmla="*/ 32 h 45"/>
              <a:gd name="T10" fmla="*/ 6 w 55"/>
              <a:gd name="T11" fmla="*/ 35 h 45"/>
              <a:gd name="T12" fmla="*/ 8 w 55"/>
              <a:gd name="T13" fmla="*/ 30 h 45"/>
              <a:gd name="T14" fmla="*/ 0 w 55"/>
              <a:gd name="T15" fmla="*/ 16 h 45"/>
              <a:gd name="T16" fmla="*/ 20 w 55"/>
              <a:gd name="T17" fmla="*/ 0 h 45"/>
              <a:gd name="T18" fmla="*/ 39 w 55"/>
              <a:gd name="T19" fmla="*/ 14 h 45"/>
              <a:gd name="T20" fmla="*/ 37 w 55"/>
              <a:gd name="T21" fmla="*/ 13 h 45"/>
              <a:gd name="T22" fmla="*/ 13 w 55"/>
              <a:gd name="T23" fmla="*/ 8 h 45"/>
              <a:gd name="T24" fmla="*/ 10 w 55"/>
              <a:gd name="T25" fmla="*/ 11 h 45"/>
              <a:gd name="T26" fmla="*/ 13 w 55"/>
              <a:gd name="T27" fmla="*/ 13 h 45"/>
              <a:gd name="T28" fmla="*/ 16 w 55"/>
              <a:gd name="T29" fmla="*/ 11 h 45"/>
              <a:gd name="T30" fmla="*/ 13 w 55"/>
              <a:gd name="T31" fmla="*/ 8 h 45"/>
              <a:gd name="T32" fmla="*/ 48 w 55"/>
              <a:gd name="T33" fmla="*/ 40 h 45"/>
              <a:gd name="T34" fmla="*/ 50 w 55"/>
              <a:gd name="T35" fmla="*/ 45 h 45"/>
              <a:gd name="T36" fmla="*/ 44 w 55"/>
              <a:gd name="T37" fmla="*/ 42 h 45"/>
              <a:gd name="T38" fmla="*/ 38 w 55"/>
              <a:gd name="T39" fmla="*/ 43 h 45"/>
              <a:gd name="T40" fmla="*/ 22 w 55"/>
              <a:gd name="T41" fmla="*/ 29 h 45"/>
              <a:gd name="T42" fmla="*/ 38 w 55"/>
              <a:gd name="T43" fmla="*/ 14 h 45"/>
              <a:gd name="T44" fmla="*/ 55 w 55"/>
              <a:gd name="T45" fmla="*/ 29 h 45"/>
              <a:gd name="T46" fmla="*/ 48 w 55"/>
              <a:gd name="T47" fmla="*/ 40 h 45"/>
              <a:gd name="T48" fmla="*/ 27 w 55"/>
              <a:gd name="T49" fmla="*/ 8 h 45"/>
              <a:gd name="T50" fmla="*/ 24 w 55"/>
              <a:gd name="T51" fmla="*/ 11 h 45"/>
              <a:gd name="T52" fmla="*/ 27 w 55"/>
              <a:gd name="T53" fmla="*/ 13 h 45"/>
              <a:gd name="T54" fmla="*/ 29 w 55"/>
              <a:gd name="T55" fmla="*/ 11 h 45"/>
              <a:gd name="T56" fmla="*/ 27 w 55"/>
              <a:gd name="T57" fmla="*/ 8 h 45"/>
              <a:gd name="T58" fmla="*/ 33 w 55"/>
              <a:gd name="T59" fmla="*/ 22 h 45"/>
              <a:gd name="T60" fmla="*/ 31 w 55"/>
              <a:gd name="T61" fmla="*/ 24 h 45"/>
              <a:gd name="T62" fmla="*/ 33 w 55"/>
              <a:gd name="T63" fmla="*/ 26 h 45"/>
              <a:gd name="T64" fmla="*/ 36 w 55"/>
              <a:gd name="T65" fmla="*/ 24 h 45"/>
              <a:gd name="T66" fmla="*/ 33 w 55"/>
              <a:gd name="T67" fmla="*/ 22 h 45"/>
              <a:gd name="T68" fmla="*/ 44 w 55"/>
              <a:gd name="T69" fmla="*/ 22 h 45"/>
              <a:gd name="T70" fmla="*/ 42 w 55"/>
              <a:gd name="T71" fmla="*/ 24 h 45"/>
              <a:gd name="T72" fmla="*/ 44 w 55"/>
              <a:gd name="T73" fmla="*/ 26 h 45"/>
              <a:gd name="T74" fmla="*/ 46 w 55"/>
              <a:gd name="T75" fmla="*/ 24 h 45"/>
              <a:gd name="T76" fmla="*/ 44 w 55"/>
              <a:gd name="T77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" h="45">
                <a:moveTo>
                  <a:pt x="37" y="13"/>
                </a:moveTo>
                <a:cubicBezTo>
                  <a:pt x="28" y="13"/>
                  <a:pt x="21" y="20"/>
                  <a:pt x="21" y="29"/>
                </a:cubicBezTo>
                <a:cubicBezTo>
                  <a:pt x="21" y="30"/>
                  <a:pt x="21" y="32"/>
                  <a:pt x="21" y="33"/>
                </a:cubicBezTo>
                <a:cubicBezTo>
                  <a:pt x="21" y="33"/>
                  <a:pt x="20" y="33"/>
                  <a:pt x="20" y="33"/>
                </a:cubicBezTo>
                <a:cubicBezTo>
                  <a:pt x="17" y="33"/>
                  <a:pt x="15" y="32"/>
                  <a:pt x="13" y="32"/>
                </a:cubicBezTo>
                <a:cubicBezTo>
                  <a:pt x="6" y="35"/>
                  <a:pt x="6" y="35"/>
                  <a:pt x="6" y="35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26"/>
                  <a:pt x="0" y="22"/>
                  <a:pt x="0" y="16"/>
                </a:cubicBezTo>
                <a:cubicBezTo>
                  <a:pt x="0" y="7"/>
                  <a:pt x="9" y="0"/>
                  <a:pt x="20" y="0"/>
                </a:cubicBezTo>
                <a:cubicBezTo>
                  <a:pt x="29" y="0"/>
                  <a:pt x="37" y="6"/>
                  <a:pt x="39" y="14"/>
                </a:cubicBezTo>
                <a:cubicBezTo>
                  <a:pt x="39" y="13"/>
                  <a:pt x="38" y="13"/>
                  <a:pt x="37" y="13"/>
                </a:cubicBezTo>
                <a:close/>
                <a:moveTo>
                  <a:pt x="13" y="8"/>
                </a:moveTo>
                <a:cubicBezTo>
                  <a:pt x="12" y="8"/>
                  <a:pt x="10" y="9"/>
                  <a:pt x="10" y="11"/>
                </a:cubicBezTo>
                <a:cubicBezTo>
                  <a:pt x="10" y="12"/>
                  <a:pt x="12" y="13"/>
                  <a:pt x="13" y="13"/>
                </a:cubicBezTo>
                <a:cubicBezTo>
                  <a:pt x="15" y="13"/>
                  <a:pt x="16" y="12"/>
                  <a:pt x="16" y="11"/>
                </a:cubicBezTo>
                <a:cubicBezTo>
                  <a:pt x="16" y="9"/>
                  <a:pt x="15" y="8"/>
                  <a:pt x="13" y="8"/>
                </a:cubicBezTo>
                <a:close/>
                <a:moveTo>
                  <a:pt x="48" y="40"/>
                </a:moveTo>
                <a:cubicBezTo>
                  <a:pt x="50" y="45"/>
                  <a:pt x="50" y="45"/>
                  <a:pt x="50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42" y="42"/>
                  <a:pt x="40" y="43"/>
                  <a:pt x="38" y="43"/>
                </a:cubicBezTo>
                <a:cubicBezTo>
                  <a:pt x="29" y="43"/>
                  <a:pt x="22" y="36"/>
                  <a:pt x="22" y="29"/>
                </a:cubicBezTo>
                <a:cubicBezTo>
                  <a:pt x="22" y="21"/>
                  <a:pt x="29" y="14"/>
                  <a:pt x="38" y="14"/>
                </a:cubicBezTo>
                <a:cubicBezTo>
                  <a:pt x="47" y="14"/>
                  <a:pt x="55" y="21"/>
                  <a:pt x="55" y="29"/>
                </a:cubicBezTo>
                <a:cubicBezTo>
                  <a:pt x="55" y="33"/>
                  <a:pt x="52" y="37"/>
                  <a:pt x="48" y="40"/>
                </a:cubicBezTo>
                <a:close/>
                <a:moveTo>
                  <a:pt x="27" y="8"/>
                </a:moveTo>
                <a:cubicBezTo>
                  <a:pt x="25" y="8"/>
                  <a:pt x="24" y="9"/>
                  <a:pt x="24" y="11"/>
                </a:cubicBezTo>
                <a:cubicBezTo>
                  <a:pt x="24" y="12"/>
                  <a:pt x="25" y="13"/>
                  <a:pt x="27" y="13"/>
                </a:cubicBezTo>
                <a:cubicBezTo>
                  <a:pt x="28" y="13"/>
                  <a:pt x="29" y="12"/>
                  <a:pt x="29" y="11"/>
                </a:cubicBezTo>
                <a:cubicBezTo>
                  <a:pt x="29" y="9"/>
                  <a:pt x="28" y="8"/>
                  <a:pt x="27" y="8"/>
                </a:cubicBezTo>
                <a:close/>
                <a:moveTo>
                  <a:pt x="33" y="22"/>
                </a:moveTo>
                <a:cubicBezTo>
                  <a:pt x="32" y="22"/>
                  <a:pt x="31" y="23"/>
                  <a:pt x="31" y="24"/>
                </a:cubicBezTo>
                <a:cubicBezTo>
                  <a:pt x="31" y="25"/>
                  <a:pt x="32" y="26"/>
                  <a:pt x="33" y="26"/>
                </a:cubicBezTo>
                <a:cubicBezTo>
                  <a:pt x="35" y="26"/>
                  <a:pt x="36" y="25"/>
                  <a:pt x="36" y="24"/>
                </a:cubicBezTo>
                <a:cubicBezTo>
                  <a:pt x="36" y="23"/>
                  <a:pt x="35" y="22"/>
                  <a:pt x="33" y="22"/>
                </a:cubicBezTo>
                <a:close/>
                <a:moveTo>
                  <a:pt x="44" y="22"/>
                </a:moveTo>
                <a:cubicBezTo>
                  <a:pt x="43" y="22"/>
                  <a:pt x="42" y="23"/>
                  <a:pt x="42" y="24"/>
                </a:cubicBezTo>
                <a:cubicBezTo>
                  <a:pt x="42" y="25"/>
                  <a:pt x="43" y="26"/>
                  <a:pt x="44" y="26"/>
                </a:cubicBezTo>
                <a:cubicBezTo>
                  <a:pt x="45" y="26"/>
                  <a:pt x="46" y="25"/>
                  <a:pt x="46" y="24"/>
                </a:cubicBezTo>
                <a:cubicBezTo>
                  <a:pt x="46" y="23"/>
                  <a:pt x="45" y="22"/>
                  <a:pt x="44" y="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ysClr val="windowText" lastClr="000000"/>
              </a:solidFill>
            </a:endParaRPr>
          </a:p>
        </p:txBody>
      </p:sp>
      <p:sp>
        <p:nvSpPr>
          <p:cNvPr id="127" name="Freeform 356"/>
          <p:cNvSpPr>
            <a:spLocks noChangeAspect="1" noEditPoints="1"/>
          </p:cNvSpPr>
          <p:nvPr/>
        </p:nvSpPr>
        <p:spPr bwMode="auto">
          <a:xfrm>
            <a:off x="6710583" y="1483448"/>
            <a:ext cx="746201" cy="732757"/>
          </a:xfrm>
          <a:custGeom>
            <a:avLst/>
            <a:gdLst>
              <a:gd name="T0" fmla="*/ 41 w 47"/>
              <a:gd name="T1" fmla="*/ 29 h 46"/>
              <a:gd name="T2" fmla="*/ 35 w 47"/>
              <a:gd name="T3" fmla="*/ 29 h 46"/>
              <a:gd name="T4" fmla="*/ 10 w 47"/>
              <a:gd name="T5" fmla="*/ 38 h 46"/>
              <a:gd name="T6" fmla="*/ 12 w 47"/>
              <a:gd name="T7" fmla="*/ 39 h 46"/>
              <a:gd name="T8" fmla="*/ 42 w 47"/>
              <a:gd name="T9" fmla="*/ 34 h 46"/>
              <a:gd name="T10" fmla="*/ 41 w 47"/>
              <a:gd name="T11" fmla="*/ 29 h 46"/>
              <a:gd name="T12" fmla="*/ 12 w 47"/>
              <a:gd name="T13" fmla="*/ 27 h 46"/>
              <a:gd name="T14" fmla="*/ 17 w 47"/>
              <a:gd name="T15" fmla="*/ 1 h 46"/>
              <a:gd name="T16" fmla="*/ 15 w 47"/>
              <a:gd name="T17" fmla="*/ 2 h 46"/>
              <a:gd name="T18" fmla="*/ 5 w 47"/>
              <a:gd name="T19" fmla="*/ 31 h 46"/>
              <a:gd name="T20" fmla="*/ 10 w 47"/>
              <a:gd name="T21" fmla="*/ 32 h 46"/>
              <a:gd name="T22" fmla="*/ 12 w 47"/>
              <a:gd name="T23" fmla="*/ 27 h 46"/>
              <a:gd name="T24" fmla="*/ 26 w 47"/>
              <a:gd name="T25" fmla="*/ 0 h 46"/>
              <a:gd name="T26" fmla="*/ 22 w 47"/>
              <a:gd name="T27" fmla="*/ 4 h 46"/>
              <a:gd name="T28" fmla="*/ 26 w 47"/>
              <a:gd name="T29" fmla="*/ 8 h 46"/>
              <a:gd name="T30" fmla="*/ 45 w 47"/>
              <a:gd name="T31" fmla="*/ 26 h 46"/>
              <a:gd name="T32" fmla="*/ 46 w 47"/>
              <a:gd name="T33" fmla="*/ 24 h 46"/>
              <a:gd name="T34" fmla="*/ 26 w 47"/>
              <a:gd name="T35" fmla="*/ 0 h 46"/>
              <a:gd name="T36" fmla="*/ 17 w 47"/>
              <a:gd name="T37" fmla="*/ 23 h 46"/>
              <a:gd name="T38" fmla="*/ 17 w 47"/>
              <a:gd name="T39" fmla="*/ 26 h 46"/>
              <a:gd name="T40" fmla="*/ 18 w 47"/>
              <a:gd name="T41" fmla="*/ 25 h 46"/>
              <a:gd name="T42" fmla="*/ 20 w 47"/>
              <a:gd name="T43" fmla="*/ 27 h 46"/>
              <a:gd name="T44" fmla="*/ 18 w 47"/>
              <a:gd name="T45" fmla="*/ 28 h 46"/>
              <a:gd name="T46" fmla="*/ 21 w 47"/>
              <a:gd name="T47" fmla="*/ 30 h 46"/>
              <a:gd name="T48" fmla="*/ 24 w 47"/>
              <a:gd name="T49" fmla="*/ 29 h 46"/>
              <a:gd name="T50" fmla="*/ 24 w 47"/>
              <a:gd name="T51" fmla="*/ 29 h 46"/>
              <a:gd name="T52" fmla="*/ 27 w 47"/>
              <a:gd name="T53" fmla="*/ 30 h 46"/>
              <a:gd name="T54" fmla="*/ 30 w 47"/>
              <a:gd name="T55" fmla="*/ 28 h 46"/>
              <a:gd name="T56" fmla="*/ 29 w 47"/>
              <a:gd name="T57" fmla="*/ 27 h 46"/>
              <a:gd name="T58" fmla="*/ 30 w 47"/>
              <a:gd name="T59" fmla="*/ 25 h 46"/>
              <a:gd name="T60" fmla="*/ 32 w 47"/>
              <a:gd name="T61" fmla="*/ 26 h 46"/>
              <a:gd name="T62" fmla="*/ 32 w 47"/>
              <a:gd name="T63" fmla="*/ 23 h 46"/>
              <a:gd name="T64" fmla="*/ 30 w 47"/>
              <a:gd name="T65" fmla="*/ 21 h 46"/>
              <a:gd name="T66" fmla="*/ 30 w 47"/>
              <a:gd name="T67" fmla="*/ 20 h 46"/>
              <a:gd name="T68" fmla="*/ 30 w 47"/>
              <a:gd name="T69" fmla="*/ 19 h 46"/>
              <a:gd name="T70" fmla="*/ 30 w 47"/>
              <a:gd name="T71" fmla="*/ 19 h 46"/>
              <a:gd name="T72" fmla="*/ 30 w 47"/>
              <a:gd name="T73" fmla="*/ 19 h 46"/>
              <a:gd name="T74" fmla="*/ 24 w 47"/>
              <a:gd name="T75" fmla="*/ 13 h 46"/>
              <a:gd name="T76" fmla="*/ 19 w 47"/>
              <a:gd name="T77" fmla="*/ 19 h 46"/>
              <a:gd name="T78" fmla="*/ 19 w 47"/>
              <a:gd name="T79" fmla="*/ 19 h 46"/>
              <a:gd name="T80" fmla="*/ 19 w 47"/>
              <a:gd name="T81" fmla="*/ 19 h 46"/>
              <a:gd name="T82" fmla="*/ 19 w 47"/>
              <a:gd name="T83" fmla="*/ 20 h 46"/>
              <a:gd name="T84" fmla="*/ 19 w 47"/>
              <a:gd name="T85" fmla="*/ 21 h 46"/>
              <a:gd name="T86" fmla="*/ 17 w 47"/>
              <a:gd name="T8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7" h="46">
                <a:moveTo>
                  <a:pt x="41" y="29"/>
                </a:moveTo>
                <a:cubicBezTo>
                  <a:pt x="39" y="27"/>
                  <a:pt x="37" y="28"/>
                  <a:pt x="35" y="29"/>
                </a:cubicBezTo>
                <a:cubicBezTo>
                  <a:pt x="34" y="31"/>
                  <a:pt x="25" y="43"/>
                  <a:pt x="10" y="38"/>
                </a:cubicBezTo>
                <a:cubicBezTo>
                  <a:pt x="11" y="38"/>
                  <a:pt x="11" y="39"/>
                  <a:pt x="12" y="39"/>
                </a:cubicBezTo>
                <a:cubicBezTo>
                  <a:pt x="22" y="46"/>
                  <a:pt x="35" y="44"/>
                  <a:pt x="42" y="34"/>
                </a:cubicBezTo>
                <a:cubicBezTo>
                  <a:pt x="43" y="32"/>
                  <a:pt x="43" y="30"/>
                  <a:pt x="41" y="29"/>
                </a:cubicBezTo>
                <a:close/>
                <a:moveTo>
                  <a:pt x="12" y="27"/>
                </a:moveTo>
                <a:cubicBezTo>
                  <a:pt x="11" y="25"/>
                  <a:pt x="6" y="12"/>
                  <a:pt x="17" y="1"/>
                </a:cubicBezTo>
                <a:cubicBezTo>
                  <a:pt x="17" y="1"/>
                  <a:pt x="16" y="2"/>
                  <a:pt x="15" y="2"/>
                </a:cubicBezTo>
                <a:cubicBezTo>
                  <a:pt x="4" y="7"/>
                  <a:pt x="0" y="20"/>
                  <a:pt x="5" y="31"/>
                </a:cubicBezTo>
                <a:cubicBezTo>
                  <a:pt x="6" y="33"/>
                  <a:pt x="8" y="33"/>
                  <a:pt x="10" y="32"/>
                </a:cubicBezTo>
                <a:cubicBezTo>
                  <a:pt x="12" y="31"/>
                  <a:pt x="13" y="29"/>
                  <a:pt x="12" y="27"/>
                </a:cubicBezTo>
                <a:close/>
                <a:moveTo>
                  <a:pt x="26" y="0"/>
                </a:moveTo>
                <a:cubicBezTo>
                  <a:pt x="24" y="0"/>
                  <a:pt x="22" y="2"/>
                  <a:pt x="22" y="4"/>
                </a:cubicBezTo>
                <a:cubicBezTo>
                  <a:pt x="22" y="6"/>
                  <a:pt x="23" y="8"/>
                  <a:pt x="26" y="8"/>
                </a:cubicBezTo>
                <a:cubicBezTo>
                  <a:pt x="28" y="8"/>
                  <a:pt x="42" y="11"/>
                  <a:pt x="45" y="26"/>
                </a:cubicBezTo>
                <a:cubicBezTo>
                  <a:pt x="46" y="25"/>
                  <a:pt x="46" y="24"/>
                  <a:pt x="46" y="24"/>
                </a:cubicBezTo>
                <a:cubicBezTo>
                  <a:pt x="47" y="12"/>
                  <a:pt x="38" y="1"/>
                  <a:pt x="26" y="0"/>
                </a:cubicBezTo>
                <a:close/>
                <a:moveTo>
                  <a:pt x="17" y="23"/>
                </a:moveTo>
                <a:cubicBezTo>
                  <a:pt x="16" y="24"/>
                  <a:pt x="16" y="26"/>
                  <a:pt x="17" y="26"/>
                </a:cubicBezTo>
                <a:cubicBezTo>
                  <a:pt x="17" y="26"/>
                  <a:pt x="18" y="26"/>
                  <a:pt x="18" y="25"/>
                </a:cubicBezTo>
                <a:cubicBezTo>
                  <a:pt x="18" y="26"/>
                  <a:pt x="19" y="27"/>
                  <a:pt x="20" y="27"/>
                </a:cubicBezTo>
                <a:cubicBezTo>
                  <a:pt x="19" y="27"/>
                  <a:pt x="18" y="28"/>
                  <a:pt x="18" y="28"/>
                </a:cubicBezTo>
                <a:cubicBezTo>
                  <a:pt x="18" y="29"/>
                  <a:pt x="20" y="30"/>
                  <a:pt x="21" y="30"/>
                </a:cubicBezTo>
                <a:cubicBezTo>
                  <a:pt x="23" y="30"/>
                  <a:pt x="24" y="29"/>
                  <a:pt x="24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5" y="29"/>
                  <a:pt x="26" y="30"/>
                  <a:pt x="27" y="30"/>
                </a:cubicBezTo>
                <a:cubicBezTo>
                  <a:pt x="29" y="30"/>
                  <a:pt x="30" y="29"/>
                  <a:pt x="30" y="28"/>
                </a:cubicBezTo>
                <a:cubicBezTo>
                  <a:pt x="30" y="28"/>
                  <a:pt x="30" y="27"/>
                  <a:pt x="29" y="27"/>
                </a:cubicBezTo>
                <a:cubicBezTo>
                  <a:pt x="30" y="27"/>
                  <a:pt x="30" y="26"/>
                  <a:pt x="30" y="25"/>
                </a:cubicBezTo>
                <a:cubicBezTo>
                  <a:pt x="31" y="26"/>
                  <a:pt x="31" y="26"/>
                  <a:pt x="32" y="26"/>
                </a:cubicBezTo>
                <a:cubicBezTo>
                  <a:pt x="32" y="26"/>
                  <a:pt x="32" y="24"/>
                  <a:pt x="32" y="23"/>
                </a:cubicBezTo>
                <a:cubicBezTo>
                  <a:pt x="31" y="22"/>
                  <a:pt x="30" y="21"/>
                  <a:pt x="30" y="21"/>
                </a:cubicBezTo>
                <a:cubicBezTo>
                  <a:pt x="30" y="21"/>
                  <a:pt x="30" y="21"/>
                  <a:pt x="30" y="20"/>
                </a:cubicBezTo>
                <a:cubicBezTo>
                  <a:pt x="30" y="20"/>
                  <a:pt x="30" y="20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29" y="16"/>
                  <a:pt x="27" y="13"/>
                  <a:pt x="24" y="13"/>
                </a:cubicBezTo>
                <a:cubicBezTo>
                  <a:pt x="21" y="13"/>
                  <a:pt x="19" y="16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0"/>
                  <a:pt x="19" y="20"/>
                  <a:pt x="19" y="20"/>
                </a:cubicBezTo>
                <a:cubicBezTo>
                  <a:pt x="19" y="21"/>
                  <a:pt x="19" y="21"/>
                  <a:pt x="19" y="21"/>
                </a:cubicBezTo>
                <a:cubicBezTo>
                  <a:pt x="18" y="21"/>
                  <a:pt x="18" y="22"/>
                  <a:pt x="17" y="2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ysClr val="windowText" lastClr="000000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 rot="10800000">
            <a:off x="4460903" y="2728558"/>
            <a:ext cx="355055" cy="240362"/>
          </a:xfrm>
          <a:prstGeom prst="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Text Placeholder 4"/>
          <p:cNvSpPr txBox="1">
            <a:spLocks/>
          </p:cNvSpPr>
          <p:nvPr/>
        </p:nvSpPr>
        <p:spPr>
          <a:xfrm>
            <a:off x="3542863" y="1562527"/>
            <a:ext cx="2160266" cy="924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sz="1200" dirty="0" smtClean="0">
                <a:solidFill>
                  <a:sysClr val="windowText" lastClr="000000"/>
                </a:solidFill>
                <a:latin typeface="+mn-lt"/>
              </a:rPr>
              <a:t>Cum </a:t>
            </a:r>
            <a:r>
              <a:rPr lang="en-US" sz="1200" dirty="0">
                <a:solidFill>
                  <a:sysClr val="windowText" lastClr="000000"/>
                </a:solidFill>
                <a:latin typeface="+mn-lt"/>
              </a:rPr>
              <a:t>sociis natoque penatibus et magnis dis parturient montes, nascetur ridiculus mus. Donec quam felis, ultricies nec, pellentesque eu, </a:t>
            </a:r>
            <a:r>
              <a:rPr lang="en-US" sz="1200" dirty="0" err="1">
                <a:solidFill>
                  <a:sysClr val="windowText" lastClr="000000"/>
                </a:solidFill>
                <a:latin typeface="+mn-lt"/>
              </a:rPr>
              <a:t>pretium</a:t>
            </a:r>
            <a:r>
              <a:rPr lang="en-US" sz="1200" dirty="0">
                <a:solidFill>
                  <a:sysClr val="windowText" lastClr="000000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ysClr val="windowText" lastClr="000000"/>
                </a:solidFill>
                <a:latin typeface="+mn-lt"/>
              </a:rPr>
              <a:t>quis</a:t>
            </a:r>
            <a:endParaRPr lang="en-US" sz="1200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18" name="图文框 17"/>
          <p:cNvSpPr/>
          <p:nvPr/>
        </p:nvSpPr>
        <p:spPr>
          <a:xfrm>
            <a:off x="5977217" y="987574"/>
            <a:ext cx="2152604" cy="2026500"/>
          </a:xfrm>
          <a:prstGeom prst="frame">
            <a:avLst>
              <a:gd name="adj1" fmla="val 85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图文框 18"/>
          <p:cNvSpPr/>
          <p:nvPr/>
        </p:nvSpPr>
        <p:spPr>
          <a:xfrm>
            <a:off x="1050448" y="987574"/>
            <a:ext cx="2152604" cy="2026500"/>
          </a:xfrm>
          <a:prstGeom prst="frame">
            <a:avLst>
              <a:gd name="adj1" fmla="val 85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429040" y="2951231"/>
            <a:ext cx="2699605" cy="2192269"/>
            <a:chOff x="1029344" y="482600"/>
            <a:chExt cx="3060428" cy="648990"/>
          </a:xfrm>
        </p:grpSpPr>
        <p:cxnSp>
          <p:nvCxnSpPr>
            <p:cNvPr id="60" name="直接连接符 59"/>
            <p:cNvCxnSpPr/>
            <p:nvPr/>
          </p:nvCxnSpPr>
          <p:spPr>
            <a:xfrm flipH="1">
              <a:off x="1029344" y="483518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>
              <a:off x="1155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282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1409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1536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1663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1790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1917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2044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2171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2298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2425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>
              <a:off x="2552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>
              <a:off x="2679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2806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2933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3060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3187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3314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>
              <a:off x="3441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矩形 79"/>
          <p:cNvSpPr/>
          <p:nvPr/>
        </p:nvSpPr>
        <p:spPr>
          <a:xfrm>
            <a:off x="3862540" y="1093809"/>
            <a:ext cx="1455189" cy="468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2000" dirty="0" smtClean="0">
                <a:solidFill>
                  <a:sysClr val="windowText" lastClr="000000"/>
                </a:solidFill>
                <a:latin typeface="Franklin Gothic Demi" panose="020B0703020102020204" pitchFamily="34" charset="0"/>
              </a:rPr>
              <a:t>TEXT HERE</a:t>
            </a:r>
          </a:p>
        </p:txBody>
      </p:sp>
      <p:sp>
        <p:nvSpPr>
          <p:cNvPr id="82" name="矩形 81"/>
          <p:cNvSpPr/>
          <p:nvPr/>
        </p:nvSpPr>
        <p:spPr>
          <a:xfrm>
            <a:off x="1509950" y="2303341"/>
            <a:ext cx="1294565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4000" b="1" dirty="0" smtClean="0">
                <a:solidFill>
                  <a:sysClr val="windowText" lastClr="000000"/>
                </a:solidFill>
                <a:latin typeface="Franklin Gothic Demi" panose="020B0703020102020204" pitchFamily="34" charset="0"/>
              </a:rPr>
              <a:t>TEXT</a:t>
            </a:r>
          </a:p>
        </p:txBody>
      </p:sp>
      <p:sp>
        <p:nvSpPr>
          <p:cNvPr id="83" name="矩形 82"/>
          <p:cNvSpPr/>
          <p:nvPr/>
        </p:nvSpPr>
        <p:spPr>
          <a:xfrm>
            <a:off x="6422772" y="2303341"/>
            <a:ext cx="1294565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4000" b="1" dirty="0" smtClean="0">
                <a:solidFill>
                  <a:sysClr val="windowText" lastClr="000000"/>
                </a:solidFill>
                <a:latin typeface="Franklin Gothic Demi" panose="020B0703020102020204" pitchFamily="34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804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4507110" y="3593479"/>
            <a:ext cx="606137" cy="5326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971711" y="3593479"/>
            <a:ext cx="606137" cy="5326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098853" y="3593479"/>
            <a:ext cx="606137" cy="5326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flipV="1">
            <a:off x="3108679" y="2502714"/>
            <a:ext cx="3422563" cy="1067616"/>
            <a:chOff x="807262" y="3031522"/>
            <a:chExt cx="2507981" cy="1484444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807262" y="3034433"/>
              <a:ext cx="1245214" cy="1481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938627" y="3031522"/>
              <a:ext cx="1113849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070660" y="3031522"/>
              <a:ext cx="981816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202695" y="3031522"/>
              <a:ext cx="849781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334730" y="3031522"/>
              <a:ext cx="717746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466764" y="3031522"/>
              <a:ext cx="585712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598797" y="3031522"/>
              <a:ext cx="453679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730832" y="3031522"/>
              <a:ext cx="321644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862867" y="3031522"/>
              <a:ext cx="189609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994901" y="3031522"/>
              <a:ext cx="57575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2052476" y="3031522"/>
              <a:ext cx="74460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2052476" y="3031522"/>
              <a:ext cx="206493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2052476" y="3031522"/>
              <a:ext cx="338528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2052476" y="3031522"/>
              <a:ext cx="470562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2052476" y="3031522"/>
              <a:ext cx="602597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2052476" y="3031522"/>
              <a:ext cx="734630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2052476" y="3031522"/>
              <a:ext cx="866665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2052476" y="3031522"/>
              <a:ext cx="998699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2052476" y="3031522"/>
              <a:ext cx="1130734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2052476" y="3031522"/>
              <a:ext cx="1262767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237025" y="1312514"/>
            <a:ext cx="69847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accent4"/>
                </a:solidFill>
                <a:latin typeface="Franklin Gothic Heavy" panose="020B0903020102020204" pitchFamily="34" charset="0"/>
                <a:cs typeface="+mn-ea"/>
                <a:sym typeface="+mn-lt"/>
              </a:rPr>
              <a:t>130,000,000</a:t>
            </a:r>
            <a:endParaRPr lang="en-US" altLang="zh-CN" sz="8000" b="1" dirty="0">
              <a:solidFill>
                <a:schemeClr val="accent4"/>
              </a:solidFill>
              <a:latin typeface="Franklin Gothic Heavy" panose="020B0903020102020204" pitchFamily="34" charset="0"/>
              <a:cs typeface="+mn-ea"/>
              <a:sym typeface="+mn-lt"/>
            </a:endParaRPr>
          </a:p>
        </p:txBody>
      </p:sp>
      <p:sp>
        <p:nvSpPr>
          <p:cNvPr id="22" name="Freeform 17"/>
          <p:cNvSpPr>
            <a:spLocks noEditPoints="1"/>
          </p:cNvSpPr>
          <p:nvPr/>
        </p:nvSpPr>
        <p:spPr bwMode="auto">
          <a:xfrm>
            <a:off x="3226135" y="3709257"/>
            <a:ext cx="376711" cy="301050"/>
          </a:xfrm>
          <a:custGeom>
            <a:avLst/>
            <a:gdLst>
              <a:gd name="T0" fmla="*/ 200 w 400"/>
              <a:gd name="T1" fmla="*/ 120 h 320"/>
              <a:gd name="T2" fmla="*/ 140 w 400"/>
              <a:gd name="T3" fmla="*/ 180 h 320"/>
              <a:gd name="T4" fmla="*/ 200 w 400"/>
              <a:gd name="T5" fmla="*/ 240 h 320"/>
              <a:gd name="T6" fmla="*/ 260 w 400"/>
              <a:gd name="T7" fmla="*/ 180 h 320"/>
              <a:gd name="T8" fmla="*/ 200 w 400"/>
              <a:gd name="T9" fmla="*/ 120 h 320"/>
              <a:gd name="T10" fmla="*/ 360 w 400"/>
              <a:gd name="T11" fmla="*/ 60 h 320"/>
              <a:gd name="T12" fmla="*/ 312 w 400"/>
              <a:gd name="T13" fmla="*/ 60 h 320"/>
              <a:gd name="T14" fmla="*/ 296 w 400"/>
              <a:gd name="T15" fmla="*/ 49 h 320"/>
              <a:gd name="T16" fmla="*/ 284 w 400"/>
              <a:gd name="T17" fmla="*/ 11 h 320"/>
              <a:gd name="T18" fmla="*/ 268 w 400"/>
              <a:gd name="T19" fmla="*/ 0 h 320"/>
              <a:gd name="T20" fmla="*/ 132 w 400"/>
              <a:gd name="T21" fmla="*/ 0 h 320"/>
              <a:gd name="T22" fmla="*/ 116 w 400"/>
              <a:gd name="T23" fmla="*/ 11 h 320"/>
              <a:gd name="T24" fmla="*/ 104 w 400"/>
              <a:gd name="T25" fmla="*/ 49 h 320"/>
              <a:gd name="T26" fmla="*/ 88 w 400"/>
              <a:gd name="T27" fmla="*/ 60 h 320"/>
              <a:gd name="T28" fmla="*/ 40 w 400"/>
              <a:gd name="T29" fmla="*/ 60 h 320"/>
              <a:gd name="T30" fmla="*/ 0 w 400"/>
              <a:gd name="T31" fmla="*/ 100 h 320"/>
              <a:gd name="T32" fmla="*/ 0 w 400"/>
              <a:gd name="T33" fmla="*/ 280 h 320"/>
              <a:gd name="T34" fmla="*/ 40 w 400"/>
              <a:gd name="T35" fmla="*/ 320 h 320"/>
              <a:gd name="T36" fmla="*/ 360 w 400"/>
              <a:gd name="T37" fmla="*/ 320 h 320"/>
              <a:gd name="T38" fmla="*/ 400 w 400"/>
              <a:gd name="T39" fmla="*/ 280 h 320"/>
              <a:gd name="T40" fmla="*/ 400 w 400"/>
              <a:gd name="T41" fmla="*/ 100 h 320"/>
              <a:gd name="T42" fmla="*/ 360 w 400"/>
              <a:gd name="T43" fmla="*/ 60 h 320"/>
              <a:gd name="T44" fmla="*/ 200 w 400"/>
              <a:gd name="T45" fmla="*/ 280 h 320"/>
              <a:gd name="T46" fmla="*/ 100 w 400"/>
              <a:gd name="T47" fmla="*/ 180 h 320"/>
              <a:gd name="T48" fmla="*/ 200 w 400"/>
              <a:gd name="T49" fmla="*/ 80 h 320"/>
              <a:gd name="T50" fmla="*/ 300 w 400"/>
              <a:gd name="T51" fmla="*/ 180 h 320"/>
              <a:gd name="T52" fmla="*/ 200 w 400"/>
              <a:gd name="T53" fmla="*/ 280 h 320"/>
              <a:gd name="T54" fmla="*/ 346 w 400"/>
              <a:gd name="T55" fmla="*/ 128 h 320"/>
              <a:gd name="T56" fmla="*/ 332 w 400"/>
              <a:gd name="T57" fmla="*/ 114 h 320"/>
              <a:gd name="T58" fmla="*/ 346 w 400"/>
              <a:gd name="T59" fmla="*/ 100 h 320"/>
              <a:gd name="T60" fmla="*/ 360 w 400"/>
              <a:gd name="T61" fmla="*/ 114 h 320"/>
              <a:gd name="T62" fmla="*/ 346 w 400"/>
              <a:gd name="T63" fmla="*/ 128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0" h="320">
                <a:moveTo>
                  <a:pt x="200" y="120"/>
                </a:moveTo>
                <a:cubicBezTo>
                  <a:pt x="167" y="120"/>
                  <a:pt x="140" y="147"/>
                  <a:pt x="140" y="180"/>
                </a:cubicBezTo>
                <a:cubicBezTo>
                  <a:pt x="140" y="213"/>
                  <a:pt x="167" y="240"/>
                  <a:pt x="200" y="240"/>
                </a:cubicBezTo>
                <a:cubicBezTo>
                  <a:pt x="233" y="240"/>
                  <a:pt x="260" y="213"/>
                  <a:pt x="260" y="180"/>
                </a:cubicBezTo>
                <a:cubicBezTo>
                  <a:pt x="260" y="147"/>
                  <a:pt x="233" y="120"/>
                  <a:pt x="200" y="120"/>
                </a:cubicBezTo>
                <a:close/>
                <a:moveTo>
                  <a:pt x="360" y="60"/>
                </a:moveTo>
                <a:cubicBezTo>
                  <a:pt x="312" y="60"/>
                  <a:pt x="312" y="60"/>
                  <a:pt x="312" y="60"/>
                </a:cubicBezTo>
                <a:cubicBezTo>
                  <a:pt x="305" y="60"/>
                  <a:pt x="298" y="55"/>
                  <a:pt x="296" y="49"/>
                </a:cubicBezTo>
                <a:cubicBezTo>
                  <a:pt x="284" y="11"/>
                  <a:pt x="284" y="11"/>
                  <a:pt x="284" y="11"/>
                </a:cubicBezTo>
                <a:cubicBezTo>
                  <a:pt x="281" y="5"/>
                  <a:pt x="274" y="0"/>
                  <a:pt x="268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25" y="0"/>
                  <a:pt x="118" y="5"/>
                  <a:pt x="116" y="11"/>
                </a:cubicBezTo>
                <a:cubicBezTo>
                  <a:pt x="104" y="49"/>
                  <a:pt x="104" y="49"/>
                  <a:pt x="104" y="49"/>
                </a:cubicBezTo>
                <a:cubicBezTo>
                  <a:pt x="101" y="55"/>
                  <a:pt x="94" y="60"/>
                  <a:pt x="88" y="60"/>
                </a:cubicBezTo>
                <a:cubicBezTo>
                  <a:pt x="40" y="60"/>
                  <a:pt x="40" y="60"/>
                  <a:pt x="40" y="60"/>
                </a:cubicBezTo>
                <a:cubicBezTo>
                  <a:pt x="18" y="60"/>
                  <a:pt x="0" y="78"/>
                  <a:pt x="0" y="100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302"/>
                  <a:pt x="18" y="320"/>
                  <a:pt x="40" y="320"/>
                </a:cubicBezTo>
                <a:cubicBezTo>
                  <a:pt x="360" y="320"/>
                  <a:pt x="360" y="320"/>
                  <a:pt x="360" y="320"/>
                </a:cubicBezTo>
                <a:cubicBezTo>
                  <a:pt x="382" y="320"/>
                  <a:pt x="400" y="302"/>
                  <a:pt x="400" y="280"/>
                </a:cubicBezTo>
                <a:cubicBezTo>
                  <a:pt x="400" y="100"/>
                  <a:pt x="400" y="100"/>
                  <a:pt x="400" y="100"/>
                </a:cubicBezTo>
                <a:cubicBezTo>
                  <a:pt x="400" y="78"/>
                  <a:pt x="382" y="60"/>
                  <a:pt x="360" y="60"/>
                </a:cubicBezTo>
                <a:close/>
                <a:moveTo>
                  <a:pt x="200" y="280"/>
                </a:moveTo>
                <a:cubicBezTo>
                  <a:pt x="145" y="280"/>
                  <a:pt x="100" y="235"/>
                  <a:pt x="100" y="180"/>
                </a:cubicBezTo>
                <a:cubicBezTo>
                  <a:pt x="100" y="125"/>
                  <a:pt x="145" y="80"/>
                  <a:pt x="200" y="80"/>
                </a:cubicBezTo>
                <a:cubicBezTo>
                  <a:pt x="255" y="80"/>
                  <a:pt x="300" y="125"/>
                  <a:pt x="300" y="180"/>
                </a:cubicBezTo>
                <a:cubicBezTo>
                  <a:pt x="300" y="235"/>
                  <a:pt x="255" y="280"/>
                  <a:pt x="200" y="280"/>
                </a:cubicBezTo>
                <a:close/>
                <a:moveTo>
                  <a:pt x="346" y="128"/>
                </a:moveTo>
                <a:cubicBezTo>
                  <a:pt x="338" y="128"/>
                  <a:pt x="332" y="122"/>
                  <a:pt x="332" y="114"/>
                </a:cubicBezTo>
                <a:cubicBezTo>
                  <a:pt x="332" y="106"/>
                  <a:pt x="338" y="100"/>
                  <a:pt x="346" y="100"/>
                </a:cubicBezTo>
                <a:cubicBezTo>
                  <a:pt x="354" y="100"/>
                  <a:pt x="360" y="106"/>
                  <a:pt x="360" y="114"/>
                </a:cubicBezTo>
                <a:cubicBezTo>
                  <a:pt x="360" y="122"/>
                  <a:pt x="354" y="128"/>
                  <a:pt x="346" y="1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5" name="Freeform 27"/>
          <p:cNvSpPr>
            <a:spLocks noEditPoints="1"/>
          </p:cNvSpPr>
          <p:nvPr/>
        </p:nvSpPr>
        <p:spPr bwMode="auto">
          <a:xfrm>
            <a:off x="6096877" y="3728077"/>
            <a:ext cx="390876" cy="279317"/>
          </a:xfrm>
          <a:custGeom>
            <a:avLst/>
            <a:gdLst>
              <a:gd name="T0" fmla="*/ 392 w 392"/>
              <a:gd name="T1" fmla="*/ 40 h 280"/>
              <a:gd name="T2" fmla="*/ 392 w 392"/>
              <a:gd name="T3" fmla="*/ 16 h 280"/>
              <a:gd name="T4" fmla="*/ 376 w 392"/>
              <a:gd name="T5" fmla="*/ 0 h 280"/>
              <a:gd name="T6" fmla="*/ 16 w 392"/>
              <a:gd name="T7" fmla="*/ 0 h 280"/>
              <a:gd name="T8" fmla="*/ 0 w 392"/>
              <a:gd name="T9" fmla="*/ 16 h 280"/>
              <a:gd name="T10" fmla="*/ 0 w 392"/>
              <a:gd name="T11" fmla="*/ 40 h 280"/>
              <a:gd name="T12" fmla="*/ 40 w 392"/>
              <a:gd name="T13" fmla="*/ 40 h 280"/>
              <a:gd name="T14" fmla="*/ 40 w 392"/>
              <a:gd name="T15" fmla="*/ 80 h 280"/>
              <a:gd name="T16" fmla="*/ 0 w 392"/>
              <a:gd name="T17" fmla="*/ 80 h 280"/>
              <a:gd name="T18" fmla="*/ 0 w 392"/>
              <a:gd name="T19" fmla="*/ 120 h 280"/>
              <a:gd name="T20" fmla="*/ 40 w 392"/>
              <a:gd name="T21" fmla="*/ 120 h 280"/>
              <a:gd name="T22" fmla="*/ 40 w 392"/>
              <a:gd name="T23" fmla="*/ 160 h 280"/>
              <a:gd name="T24" fmla="*/ 0 w 392"/>
              <a:gd name="T25" fmla="*/ 160 h 280"/>
              <a:gd name="T26" fmla="*/ 0 w 392"/>
              <a:gd name="T27" fmla="*/ 200 h 280"/>
              <a:gd name="T28" fmla="*/ 40 w 392"/>
              <a:gd name="T29" fmla="*/ 200 h 280"/>
              <a:gd name="T30" fmla="*/ 40 w 392"/>
              <a:gd name="T31" fmla="*/ 240 h 280"/>
              <a:gd name="T32" fmla="*/ 0 w 392"/>
              <a:gd name="T33" fmla="*/ 240 h 280"/>
              <a:gd name="T34" fmla="*/ 0 w 392"/>
              <a:gd name="T35" fmla="*/ 264 h 280"/>
              <a:gd name="T36" fmla="*/ 16 w 392"/>
              <a:gd name="T37" fmla="*/ 280 h 280"/>
              <a:gd name="T38" fmla="*/ 376 w 392"/>
              <a:gd name="T39" fmla="*/ 280 h 280"/>
              <a:gd name="T40" fmla="*/ 392 w 392"/>
              <a:gd name="T41" fmla="*/ 264 h 280"/>
              <a:gd name="T42" fmla="*/ 392 w 392"/>
              <a:gd name="T43" fmla="*/ 240 h 280"/>
              <a:gd name="T44" fmla="*/ 352 w 392"/>
              <a:gd name="T45" fmla="*/ 240 h 280"/>
              <a:gd name="T46" fmla="*/ 352 w 392"/>
              <a:gd name="T47" fmla="*/ 200 h 280"/>
              <a:gd name="T48" fmla="*/ 392 w 392"/>
              <a:gd name="T49" fmla="*/ 200 h 280"/>
              <a:gd name="T50" fmla="*/ 392 w 392"/>
              <a:gd name="T51" fmla="*/ 160 h 280"/>
              <a:gd name="T52" fmla="*/ 352 w 392"/>
              <a:gd name="T53" fmla="*/ 160 h 280"/>
              <a:gd name="T54" fmla="*/ 352 w 392"/>
              <a:gd name="T55" fmla="*/ 120 h 280"/>
              <a:gd name="T56" fmla="*/ 392 w 392"/>
              <a:gd name="T57" fmla="*/ 120 h 280"/>
              <a:gd name="T58" fmla="*/ 392 w 392"/>
              <a:gd name="T59" fmla="*/ 80 h 280"/>
              <a:gd name="T60" fmla="*/ 352 w 392"/>
              <a:gd name="T61" fmla="*/ 80 h 280"/>
              <a:gd name="T62" fmla="*/ 352 w 392"/>
              <a:gd name="T63" fmla="*/ 40 h 280"/>
              <a:gd name="T64" fmla="*/ 392 w 392"/>
              <a:gd name="T65" fmla="*/ 40 h 280"/>
              <a:gd name="T66" fmla="*/ 152 w 392"/>
              <a:gd name="T67" fmla="*/ 200 h 280"/>
              <a:gd name="T68" fmla="*/ 152 w 392"/>
              <a:gd name="T69" fmla="*/ 80 h 280"/>
              <a:gd name="T70" fmla="*/ 252 w 392"/>
              <a:gd name="T71" fmla="*/ 140 h 280"/>
              <a:gd name="T72" fmla="*/ 152 w 392"/>
              <a:gd name="T73" fmla="*/ 20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92" h="280">
                <a:moveTo>
                  <a:pt x="392" y="40"/>
                </a:moveTo>
                <a:cubicBezTo>
                  <a:pt x="392" y="16"/>
                  <a:pt x="392" y="16"/>
                  <a:pt x="392" y="16"/>
                </a:cubicBezTo>
                <a:cubicBezTo>
                  <a:pt x="392" y="7"/>
                  <a:pt x="385" y="0"/>
                  <a:pt x="37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40"/>
                  <a:pt x="0" y="40"/>
                  <a:pt x="0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80"/>
                  <a:pt x="40" y="80"/>
                  <a:pt x="40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120"/>
                  <a:pt x="0" y="120"/>
                  <a:pt x="0" y="120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200"/>
                  <a:pt x="0" y="200"/>
                  <a:pt x="0" y="200"/>
                </a:cubicBezTo>
                <a:cubicBezTo>
                  <a:pt x="40" y="200"/>
                  <a:pt x="40" y="200"/>
                  <a:pt x="40" y="200"/>
                </a:cubicBezTo>
                <a:cubicBezTo>
                  <a:pt x="40" y="240"/>
                  <a:pt x="40" y="240"/>
                  <a:pt x="40" y="240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73"/>
                  <a:pt x="7" y="280"/>
                  <a:pt x="16" y="280"/>
                </a:cubicBezTo>
                <a:cubicBezTo>
                  <a:pt x="376" y="280"/>
                  <a:pt x="376" y="280"/>
                  <a:pt x="376" y="280"/>
                </a:cubicBezTo>
                <a:cubicBezTo>
                  <a:pt x="385" y="280"/>
                  <a:pt x="392" y="273"/>
                  <a:pt x="392" y="264"/>
                </a:cubicBezTo>
                <a:cubicBezTo>
                  <a:pt x="392" y="240"/>
                  <a:pt x="392" y="240"/>
                  <a:pt x="392" y="240"/>
                </a:cubicBezTo>
                <a:cubicBezTo>
                  <a:pt x="352" y="240"/>
                  <a:pt x="352" y="240"/>
                  <a:pt x="352" y="240"/>
                </a:cubicBezTo>
                <a:cubicBezTo>
                  <a:pt x="352" y="200"/>
                  <a:pt x="352" y="200"/>
                  <a:pt x="352" y="200"/>
                </a:cubicBezTo>
                <a:cubicBezTo>
                  <a:pt x="392" y="200"/>
                  <a:pt x="392" y="200"/>
                  <a:pt x="392" y="20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352" y="160"/>
                  <a:pt x="352" y="160"/>
                  <a:pt x="352" y="160"/>
                </a:cubicBezTo>
                <a:cubicBezTo>
                  <a:pt x="352" y="120"/>
                  <a:pt x="352" y="120"/>
                  <a:pt x="352" y="120"/>
                </a:cubicBezTo>
                <a:cubicBezTo>
                  <a:pt x="392" y="120"/>
                  <a:pt x="392" y="120"/>
                  <a:pt x="392" y="120"/>
                </a:cubicBezTo>
                <a:cubicBezTo>
                  <a:pt x="392" y="80"/>
                  <a:pt x="392" y="80"/>
                  <a:pt x="392" y="80"/>
                </a:cubicBezTo>
                <a:cubicBezTo>
                  <a:pt x="352" y="80"/>
                  <a:pt x="352" y="80"/>
                  <a:pt x="352" y="80"/>
                </a:cubicBezTo>
                <a:cubicBezTo>
                  <a:pt x="352" y="40"/>
                  <a:pt x="352" y="40"/>
                  <a:pt x="352" y="40"/>
                </a:cubicBezTo>
                <a:lnTo>
                  <a:pt x="392" y="40"/>
                </a:lnTo>
                <a:close/>
                <a:moveTo>
                  <a:pt x="152" y="200"/>
                </a:moveTo>
                <a:cubicBezTo>
                  <a:pt x="152" y="80"/>
                  <a:pt x="152" y="80"/>
                  <a:pt x="152" y="80"/>
                </a:cubicBezTo>
                <a:cubicBezTo>
                  <a:pt x="252" y="140"/>
                  <a:pt x="252" y="140"/>
                  <a:pt x="252" y="140"/>
                </a:cubicBezTo>
                <a:lnTo>
                  <a:pt x="152" y="2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7" name="Freeform 196"/>
          <p:cNvSpPr>
            <a:spLocks noChangeAspect="1"/>
          </p:cNvSpPr>
          <p:nvPr/>
        </p:nvSpPr>
        <p:spPr bwMode="auto">
          <a:xfrm>
            <a:off x="4619774" y="3709257"/>
            <a:ext cx="329106" cy="325810"/>
          </a:xfrm>
          <a:custGeom>
            <a:avLst/>
            <a:gdLst>
              <a:gd name="T0" fmla="*/ 10 w 35"/>
              <a:gd name="T1" fmla="*/ 6 h 46"/>
              <a:gd name="T2" fmla="*/ 10 w 35"/>
              <a:gd name="T3" fmla="*/ 34 h 46"/>
              <a:gd name="T4" fmla="*/ 5 w 35"/>
              <a:gd name="T5" fmla="*/ 34 h 46"/>
              <a:gd name="T6" fmla="*/ 1 w 35"/>
              <a:gd name="T7" fmla="*/ 42 h 46"/>
              <a:gd name="T8" fmla="*/ 9 w 35"/>
              <a:gd name="T9" fmla="*/ 45 h 46"/>
              <a:gd name="T10" fmla="*/ 14 w 35"/>
              <a:gd name="T11" fmla="*/ 38 h 46"/>
              <a:gd name="T12" fmla="*/ 14 w 35"/>
              <a:gd name="T13" fmla="*/ 15 h 46"/>
              <a:gd name="T14" fmla="*/ 31 w 35"/>
              <a:gd name="T15" fmla="*/ 11 h 46"/>
              <a:gd name="T16" fmla="*/ 31 w 35"/>
              <a:gd name="T17" fmla="*/ 29 h 46"/>
              <a:gd name="T18" fmla="*/ 26 w 35"/>
              <a:gd name="T19" fmla="*/ 29 h 46"/>
              <a:gd name="T20" fmla="*/ 22 w 35"/>
              <a:gd name="T21" fmla="*/ 37 h 46"/>
              <a:gd name="T22" fmla="*/ 30 w 35"/>
              <a:gd name="T23" fmla="*/ 40 h 46"/>
              <a:gd name="T24" fmla="*/ 35 w 35"/>
              <a:gd name="T25" fmla="*/ 33 h 46"/>
              <a:gd name="T26" fmla="*/ 35 w 35"/>
              <a:gd name="T27" fmla="*/ 0 h 46"/>
              <a:gd name="T28" fmla="*/ 10 w 35"/>
              <a:gd name="T29" fmla="*/ 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" h="46">
                <a:moveTo>
                  <a:pt x="10" y="6"/>
                </a:moveTo>
                <a:cubicBezTo>
                  <a:pt x="10" y="34"/>
                  <a:pt x="10" y="34"/>
                  <a:pt x="10" y="34"/>
                </a:cubicBezTo>
                <a:cubicBezTo>
                  <a:pt x="9" y="33"/>
                  <a:pt x="7" y="33"/>
                  <a:pt x="5" y="34"/>
                </a:cubicBezTo>
                <a:cubicBezTo>
                  <a:pt x="1" y="35"/>
                  <a:pt x="0" y="39"/>
                  <a:pt x="1" y="42"/>
                </a:cubicBezTo>
                <a:cubicBezTo>
                  <a:pt x="2" y="45"/>
                  <a:pt x="5" y="46"/>
                  <a:pt x="9" y="45"/>
                </a:cubicBezTo>
                <a:cubicBezTo>
                  <a:pt x="12" y="43"/>
                  <a:pt x="14" y="41"/>
                  <a:pt x="14" y="38"/>
                </a:cubicBezTo>
                <a:cubicBezTo>
                  <a:pt x="14" y="38"/>
                  <a:pt x="14" y="23"/>
                  <a:pt x="14" y="15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29"/>
                  <a:pt x="31" y="29"/>
                  <a:pt x="31" y="29"/>
                </a:cubicBezTo>
                <a:cubicBezTo>
                  <a:pt x="29" y="29"/>
                  <a:pt x="28" y="29"/>
                  <a:pt x="26" y="29"/>
                </a:cubicBezTo>
                <a:cubicBezTo>
                  <a:pt x="22" y="31"/>
                  <a:pt x="21" y="34"/>
                  <a:pt x="22" y="37"/>
                </a:cubicBezTo>
                <a:cubicBezTo>
                  <a:pt x="23" y="40"/>
                  <a:pt x="26" y="41"/>
                  <a:pt x="30" y="40"/>
                </a:cubicBezTo>
                <a:cubicBezTo>
                  <a:pt x="33" y="39"/>
                  <a:pt x="35" y="36"/>
                  <a:pt x="35" y="33"/>
                </a:cubicBezTo>
                <a:cubicBezTo>
                  <a:pt x="35" y="0"/>
                  <a:pt x="35" y="0"/>
                  <a:pt x="35" y="0"/>
                </a:cubicBezTo>
                <a:lnTo>
                  <a:pt x="10" y="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ysClr val="windowText" lastClr="000000"/>
              </a:solidFill>
            </a:endParaRPr>
          </a:p>
        </p:txBody>
      </p:sp>
      <p:sp>
        <p:nvSpPr>
          <p:cNvPr id="31" name="Title 13"/>
          <p:cNvSpPr txBox="1">
            <a:spLocks/>
          </p:cNvSpPr>
          <p:nvPr/>
        </p:nvSpPr>
        <p:spPr>
          <a:xfrm>
            <a:off x="2612962" y="4059980"/>
            <a:ext cx="1573414" cy="639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rPr>
              <a:t>36%</a:t>
            </a:r>
            <a:endParaRPr lang="en-US" sz="2000" dirty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Title 13"/>
          <p:cNvSpPr txBox="1">
            <a:spLocks/>
          </p:cNvSpPr>
          <p:nvPr/>
        </p:nvSpPr>
        <p:spPr>
          <a:xfrm>
            <a:off x="4047966" y="4059980"/>
            <a:ext cx="1573414" cy="639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rPr>
              <a:t>52%</a:t>
            </a:r>
            <a:endParaRPr lang="en-US" sz="2000" dirty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Title 13"/>
          <p:cNvSpPr txBox="1">
            <a:spLocks/>
          </p:cNvSpPr>
          <p:nvPr/>
        </p:nvSpPr>
        <p:spPr>
          <a:xfrm>
            <a:off x="5505608" y="4059980"/>
            <a:ext cx="1573414" cy="639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rPr>
              <a:t>18%</a:t>
            </a:r>
            <a:endParaRPr lang="en-US" sz="2000" dirty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图文框 17"/>
          <p:cNvSpPr/>
          <p:nvPr/>
        </p:nvSpPr>
        <p:spPr>
          <a:xfrm>
            <a:off x="755576" y="882954"/>
            <a:ext cx="7848872" cy="2389970"/>
          </a:xfrm>
          <a:prstGeom prst="frame">
            <a:avLst>
              <a:gd name="adj1" fmla="val 85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3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文框 11"/>
          <p:cNvSpPr/>
          <p:nvPr/>
        </p:nvSpPr>
        <p:spPr>
          <a:xfrm>
            <a:off x="467543" y="339502"/>
            <a:ext cx="4632553" cy="4519689"/>
          </a:xfrm>
          <a:prstGeom prst="frame">
            <a:avLst>
              <a:gd name="adj1" fmla="val 29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04048" y="3021255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004048" y="1192455"/>
            <a:ext cx="864096" cy="73122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2014129080"/>
              </p:ext>
            </p:extLst>
          </p:nvPr>
        </p:nvGraphicFramePr>
        <p:xfrm>
          <a:off x="611560" y="1271615"/>
          <a:ext cx="4083279" cy="3309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矩形 13"/>
          <p:cNvSpPr/>
          <p:nvPr/>
        </p:nvSpPr>
        <p:spPr>
          <a:xfrm>
            <a:off x="1145766" y="797627"/>
            <a:ext cx="3080559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40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BAR CHART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059929" y="1808633"/>
            <a:ext cx="2634273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Lorem ipsum dolor sit amet, consectetur adipiscing elit. Curabitur elementum posuere pretium. </a:t>
            </a:r>
            <a:endParaRPr lang="en-US" sz="12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029906" y="3651870"/>
            <a:ext cx="2664296" cy="63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Lorem ipsum dolor sit amet, consectetur adipiscing elit. Curabitur elementum posuere pretium. </a:t>
            </a:r>
            <a:endParaRPr lang="en-US" sz="12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Freeform 105"/>
          <p:cNvSpPr>
            <a:spLocks noEditPoints="1"/>
          </p:cNvSpPr>
          <p:nvPr/>
        </p:nvSpPr>
        <p:spPr bwMode="auto">
          <a:xfrm rot="684915">
            <a:off x="883107" y="2206847"/>
            <a:ext cx="560381" cy="560381"/>
          </a:xfrm>
          <a:prstGeom prst="wedgeEllipseCallou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Title 13"/>
          <p:cNvSpPr txBox="1">
            <a:spLocks/>
          </p:cNvSpPr>
          <p:nvPr/>
        </p:nvSpPr>
        <p:spPr>
          <a:xfrm>
            <a:off x="539552" y="2156934"/>
            <a:ext cx="1212428" cy="639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111</a:t>
            </a:r>
            <a:endParaRPr lang="en-US" sz="4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188566" y="1325336"/>
            <a:ext cx="1571469" cy="461253"/>
            <a:chOff x="3360440" y="3895695"/>
            <a:chExt cx="1571469" cy="461253"/>
          </a:xfrm>
        </p:grpSpPr>
        <p:sp>
          <p:nvSpPr>
            <p:cNvPr id="29" name="圆角矩形 28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000" b="1" dirty="0" smtClean="0">
                  <a:solidFill>
                    <a:schemeClr val="bg2"/>
                  </a:solidFill>
                  <a:cs typeface="+mn-ea"/>
                  <a:sym typeface="+mn-lt"/>
                </a:rPr>
                <a:t>Text Here</a:t>
              </a: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188566" y="3162448"/>
            <a:ext cx="1571469" cy="461253"/>
            <a:chOff x="3360440" y="3895695"/>
            <a:chExt cx="1571469" cy="461253"/>
          </a:xfrm>
        </p:grpSpPr>
        <p:sp>
          <p:nvSpPr>
            <p:cNvPr id="28" name="圆角矩形 27"/>
            <p:cNvSpPr/>
            <p:nvPr/>
          </p:nvSpPr>
          <p:spPr>
            <a:xfrm flipH="1">
              <a:off x="3500330" y="3895695"/>
              <a:ext cx="1259767" cy="43921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>
                <a:solidFill>
                  <a:srgbClr val="525068"/>
                </a:solidFill>
                <a:cs typeface="+mn-ea"/>
                <a:sym typeface="+mn-lt"/>
              </a:endParaRPr>
            </a:p>
          </p:txBody>
        </p: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3360440" y="3898251"/>
              <a:ext cx="157146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000" b="1" dirty="0" smtClean="0">
                  <a:solidFill>
                    <a:schemeClr val="bg2"/>
                  </a:solidFill>
                  <a:cs typeface="+mn-ea"/>
                  <a:sym typeface="+mn-lt"/>
                </a:rPr>
                <a:t>Text Here</a:t>
              </a:r>
              <a:endParaRPr lang="en-US" sz="20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129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277865" y="2867631"/>
            <a:ext cx="5750519" cy="241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 typeface="Arial" pitchFamily="34" charset="0"/>
              <a:buNone/>
            </a:pPr>
            <a:r>
              <a:rPr lang="en-US" sz="1000" dirty="0" smtClean="0">
                <a:solidFill>
                  <a:sysClr val="windowText" lastClr="000000"/>
                </a:solidFill>
                <a:cs typeface="+mn-ea"/>
                <a:sym typeface="+mn-lt"/>
              </a:rPr>
              <a:t>Lorem ipsum dolor sit amet, </a:t>
            </a:r>
            <a:r>
              <a:rPr lang="en-US" sz="1000" dirty="0" err="1" smtClean="0">
                <a:solidFill>
                  <a:sysClr val="windowText" lastClr="000000"/>
                </a:solidFill>
                <a:cs typeface="+mn-ea"/>
                <a:sym typeface="+mn-lt"/>
              </a:rPr>
              <a:t>consectetur</a:t>
            </a:r>
            <a:r>
              <a:rPr lang="en-US" sz="1000" dirty="0" smtClean="0">
                <a:solidFill>
                  <a:sysClr val="windowText" lastClr="000000"/>
                </a:solidFill>
                <a:cs typeface="+mn-ea"/>
                <a:sym typeface="+mn-lt"/>
              </a:rPr>
              <a:t> </a:t>
            </a:r>
            <a:r>
              <a:rPr lang="en-US" sz="1000" dirty="0" err="1" smtClean="0">
                <a:solidFill>
                  <a:sysClr val="windowText" lastClr="000000"/>
                </a:solidFill>
                <a:cs typeface="+mn-ea"/>
                <a:sym typeface="+mn-lt"/>
              </a:rPr>
              <a:t>adipiscing</a:t>
            </a:r>
            <a:r>
              <a:rPr lang="en-US" sz="1000" dirty="0" smtClean="0">
                <a:solidFill>
                  <a:sysClr val="windowText" lastClr="000000"/>
                </a:solidFill>
                <a:cs typeface="+mn-ea"/>
                <a:sym typeface="+mn-lt"/>
              </a:rPr>
              <a:t>. </a:t>
            </a:r>
            <a:endParaRPr lang="en-US" sz="10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256282" y="4371950"/>
            <a:ext cx="461025" cy="395757"/>
            <a:chOff x="4026918" y="1865665"/>
            <a:chExt cx="1265162" cy="1086053"/>
          </a:xfrm>
        </p:grpSpPr>
        <p:sp>
          <p:nvSpPr>
            <p:cNvPr id="16" name="矩形 15"/>
            <p:cNvSpPr/>
            <p:nvPr/>
          </p:nvSpPr>
          <p:spPr>
            <a:xfrm>
              <a:off x="4026918" y="1865665"/>
              <a:ext cx="1265162" cy="1086053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0800000">
              <a:off x="4625210" y="2408692"/>
              <a:ext cx="431999" cy="29523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Title 13"/>
          <p:cNvSpPr txBox="1">
            <a:spLocks/>
          </p:cNvSpPr>
          <p:nvPr/>
        </p:nvSpPr>
        <p:spPr>
          <a:xfrm>
            <a:off x="1718728" y="1680621"/>
            <a:ext cx="6804389" cy="11859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 smtClean="0">
                <a:solidFill>
                  <a:schemeClr val="bg1"/>
                </a:solidFill>
                <a:latin typeface="Franklin Gothic Demi" panose="020B0703020102020204" pitchFamily="34" charset="0"/>
                <a:ea typeface="+mn-ea"/>
                <a:cs typeface="+mn-ea"/>
                <a:sym typeface="+mn-lt"/>
              </a:rPr>
              <a:t>PART FOUR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 flipV="1">
            <a:off x="-623103" y="1390727"/>
            <a:ext cx="3422563" cy="2176359"/>
            <a:chOff x="807262" y="3031522"/>
            <a:chExt cx="2507981" cy="148444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807262" y="3034433"/>
              <a:ext cx="1245214" cy="1481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938627" y="3031522"/>
              <a:ext cx="1113849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070660" y="3031522"/>
              <a:ext cx="981816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202695" y="3031522"/>
              <a:ext cx="849781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334730" y="3031522"/>
              <a:ext cx="717746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466764" y="3031522"/>
              <a:ext cx="585712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598797" y="3031522"/>
              <a:ext cx="453679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730832" y="3031522"/>
              <a:ext cx="321644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1862867" y="3031522"/>
              <a:ext cx="189609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994901" y="3031522"/>
              <a:ext cx="57575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2052476" y="3031522"/>
              <a:ext cx="74460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2052476" y="3031522"/>
              <a:ext cx="206493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2052476" y="3031522"/>
              <a:ext cx="338528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2052476" y="3031522"/>
              <a:ext cx="470562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2052476" y="3031522"/>
              <a:ext cx="602597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2052476" y="3031522"/>
              <a:ext cx="734630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2052476" y="3031522"/>
              <a:ext cx="866665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2052476" y="3031522"/>
              <a:ext cx="998699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2052476" y="3031522"/>
              <a:ext cx="1130734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2052476" y="3031522"/>
              <a:ext cx="1262767" cy="1484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7164288" y="996801"/>
            <a:ext cx="1212428" cy="814095"/>
            <a:chOff x="6516216" y="891584"/>
            <a:chExt cx="1212428" cy="814095"/>
          </a:xfrm>
        </p:grpSpPr>
        <p:sp>
          <p:nvSpPr>
            <p:cNvPr id="39" name="Freeform 105"/>
            <p:cNvSpPr>
              <a:spLocks noEditPoints="1"/>
            </p:cNvSpPr>
            <p:nvPr/>
          </p:nvSpPr>
          <p:spPr bwMode="auto">
            <a:xfrm rot="1388815">
              <a:off x="6711274" y="891584"/>
              <a:ext cx="814095" cy="814095"/>
            </a:xfrm>
            <a:prstGeom prst="wedgeEllipseCallou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Title 13"/>
            <p:cNvSpPr txBox="1">
              <a:spLocks/>
            </p:cNvSpPr>
            <p:nvPr/>
          </p:nvSpPr>
          <p:spPr>
            <a:xfrm>
              <a:off x="6516216" y="979018"/>
              <a:ext cx="1212428" cy="63922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5400" b="1" dirty="0" smtClean="0">
                  <a:solidFill>
                    <a:schemeClr val="bg2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US" sz="6000" b="1" dirty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898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0" y="0"/>
            <a:ext cx="9144000" cy="3003797"/>
          </a:xfrm>
          <a:prstGeom prst="parallelogram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itle 13"/>
          <p:cNvSpPr txBox="1">
            <a:spLocks/>
          </p:cNvSpPr>
          <p:nvPr/>
        </p:nvSpPr>
        <p:spPr>
          <a:xfrm>
            <a:off x="1368011" y="1879892"/>
            <a:ext cx="6804389" cy="11859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8000" b="1" dirty="0" smtClean="0">
                <a:solidFill>
                  <a:schemeClr val="tx2"/>
                </a:solidFill>
                <a:latin typeface="Franklin Gothic Demi" panose="020B0703020102020204" pitchFamily="34" charset="0"/>
                <a:ea typeface="+mn-ea"/>
                <a:cs typeface="+mn-ea"/>
                <a:sym typeface="+mn-lt"/>
              </a:rPr>
              <a:t>项目功能展示</a:t>
            </a:r>
            <a:endParaRPr lang="en-US" sz="8000" b="1" dirty="0" smtClean="0">
              <a:solidFill>
                <a:schemeClr val="tx2"/>
              </a:solidFill>
              <a:latin typeface="Franklin Gothic Demi" panose="020B0703020102020204" pitchFamily="34" charset="0"/>
              <a:ea typeface="+mn-ea"/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172400" y="4280751"/>
            <a:ext cx="544908" cy="467765"/>
            <a:chOff x="4026918" y="1865665"/>
            <a:chExt cx="1265162" cy="1086053"/>
          </a:xfrm>
        </p:grpSpPr>
        <p:sp>
          <p:nvSpPr>
            <p:cNvPr id="13" name="矩形 12"/>
            <p:cNvSpPr/>
            <p:nvPr/>
          </p:nvSpPr>
          <p:spPr>
            <a:xfrm>
              <a:off x="4026918" y="1865665"/>
              <a:ext cx="1265162" cy="1086053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0800000">
              <a:off x="4625210" y="2408692"/>
              <a:ext cx="431999" cy="29523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Freeform 105"/>
          <p:cNvSpPr>
            <a:spLocks noEditPoints="1"/>
          </p:cNvSpPr>
          <p:nvPr/>
        </p:nvSpPr>
        <p:spPr bwMode="auto">
          <a:xfrm rot="18169471">
            <a:off x="1586485" y="1215237"/>
            <a:ext cx="814095" cy="814095"/>
          </a:xfrm>
          <a:prstGeom prst="wedgeEllipseCallout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Title 13"/>
          <p:cNvSpPr txBox="1">
            <a:spLocks/>
          </p:cNvSpPr>
          <p:nvPr/>
        </p:nvSpPr>
        <p:spPr>
          <a:xfrm>
            <a:off x="1391427" y="1302671"/>
            <a:ext cx="1212428" cy="639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 sz="6000" b="1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47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103777" y="0"/>
            <a:ext cx="2915816" cy="36518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68011" y="2780090"/>
            <a:ext cx="1480516" cy="732940"/>
            <a:chOff x="6448942" y="1487838"/>
            <a:chExt cx="1480516" cy="732940"/>
          </a:xfrm>
        </p:grpSpPr>
        <p:grpSp>
          <p:nvGrpSpPr>
            <p:cNvPr id="38" name="组合 37"/>
            <p:cNvGrpSpPr/>
            <p:nvPr/>
          </p:nvGrpSpPr>
          <p:grpSpPr>
            <a:xfrm>
              <a:off x="6486191" y="1487838"/>
              <a:ext cx="1368815" cy="659344"/>
              <a:chOff x="2150181" y="1483344"/>
              <a:chExt cx="1368815" cy="659344"/>
            </a:xfrm>
          </p:grpSpPr>
          <p:sp>
            <p:nvSpPr>
              <p:cNvPr id="41" name="Flowchart: Off-page Connector 29"/>
              <p:cNvSpPr/>
              <p:nvPr/>
            </p:nvSpPr>
            <p:spPr>
              <a:xfrm>
                <a:off x="2539391" y="1898297"/>
                <a:ext cx="627599" cy="244391"/>
              </a:xfrm>
              <a:prstGeom prst="rect">
                <a:avLst/>
              </a:prstGeom>
              <a:solidFill>
                <a:srgbClr val="3598D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rgbClr val="52506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Content Placeholder 2"/>
              <p:cNvSpPr txBox="1">
                <a:spLocks/>
              </p:cNvSpPr>
              <p:nvPr/>
            </p:nvSpPr>
            <p:spPr>
              <a:xfrm>
                <a:off x="2150181" y="1483344"/>
                <a:ext cx="1368815" cy="4586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zh-CN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TEXT HERE</a:t>
                </a:r>
              </a:p>
            </p:txBody>
          </p:sp>
        </p:grpSp>
        <p:sp>
          <p:nvSpPr>
            <p:cNvPr id="39" name="Content Placeholder 2"/>
            <p:cNvSpPr txBox="1">
              <a:spLocks/>
            </p:cNvSpPr>
            <p:nvPr/>
          </p:nvSpPr>
          <p:spPr>
            <a:xfrm>
              <a:off x="6448942" y="1889985"/>
              <a:ext cx="1480516" cy="33079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100" dirty="0" smtClean="0">
                  <a:solidFill>
                    <a:schemeClr val="bg2"/>
                  </a:solidFill>
                  <a:cs typeface="+mn-ea"/>
                  <a:sym typeface="+mn-lt"/>
                </a:rPr>
                <a:t>A</a:t>
              </a:r>
              <a:endParaRPr lang="en-US" sz="1100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0" name="Flowchart: Off-page Connector 29"/>
          <p:cNvSpPr/>
          <p:nvPr/>
        </p:nvSpPr>
        <p:spPr>
          <a:xfrm>
            <a:off x="4282806" y="3439435"/>
            <a:ext cx="627599" cy="315828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rgbClr val="525068"/>
              </a:solidFill>
              <a:cs typeface="+mn-ea"/>
              <a:sym typeface="+mn-lt"/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3893596" y="2780090"/>
            <a:ext cx="1368815" cy="458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000" dirty="0" smtClean="0">
                <a:solidFill>
                  <a:schemeClr val="bg2"/>
                </a:solidFill>
                <a:cs typeface="+mn-ea"/>
                <a:sym typeface="+mn-lt"/>
              </a:rPr>
              <a:t>TEXT HERE</a:t>
            </a:r>
            <a:endParaRPr lang="en-US" sz="20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3856347" y="3475294"/>
            <a:ext cx="1480516" cy="330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100" dirty="0">
                <a:solidFill>
                  <a:schemeClr val="bg2"/>
                </a:solidFill>
                <a:cs typeface="+mn-ea"/>
                <a:sym typeface="+mn-lt"/>
              </a:rPr>
              <a:t>B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751947" y="2787774"/>
            <a:ext cx="1480516" cy="725256"/>
            <a:chOff x="6751947" y="2551206"/>
            <a:chExt cx="1480516" cy="725256"/>
          </a:xfrm>
        </p:grpSpPr>
        <p:sp>
          <p:nvSpPr>
            <p:cNvPr id="65" name="Content Placeholder 2"/>
            <p:cNvSpPr txBox="1">
              <a:spLocks/>
            </p:cNvSpPr>
            <p:nvPr/>
          </p:nvSpPr>
          <p:spPr>
            <a:xfrm>
              <a:off x="6789196" y="2551206"/>
              <a:ext cx="1368815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TEXT HERE</a:t>
              </a:r>
              <a:endParaRPr 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6751947" y="2945669"/>
              <a:ext cx="1480516" cy="330793"/>
              <a:chOff x="6751947" y="2886620"/>
              <a:chExt cx="1480516" cy="330793"/>
            </a:xfrm>
          </p:grpSpPr>
          <p:sp>
            <p:nvSpPr>
              <p:cNvPr id="64" name="Flowchart: Off-page Connector 29"/>
              <p:cNvSpPr/>
              <p:nvPr/>
            </p:nvSpPr>
            <p:spPr>
              <a:xfrm>
                <a:off x="7178406" y="2907110"/>
                <a:ext cx="627599" cy="244391"/>
              </a:xfrm>
              <a:prstGeom prst="rect">
                <a:avLst/>
              </a:prstGeom>
              <a:solidFill>
                <a:srgbClr val="3598D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rgbClr val="52506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Content Placeholder 2"/>
              <p:cNvSpPr txBox="1">
                <a:spLocks/>
              </p:cNvSpPr>
              <p:nvPr/>
            </p:nvSpPr>
            <p:spPr>
              <a:xfrm>
                <a:off x="6751947" y="2886620"/>
                <a:ext cx="1480516" cy="3307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US" sz="1100" dirty="0" smtClean="0">
                    <a:solidFill>
                      <a:schemeClr val="bg2"/>
                    </a:solidFill>
                    <a:cs typeface="+mn-ea"/>
                    <a:sym typeface="+mn-lt"/>
                  </a:rPr>
                  <a:t>C</a:t>
                </a:r>
                <a:endParaRPr lang="en-US" sz="1100" dirty="0">
                  <a:solidFill>
                    <a:schemeClr val="bg2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1894285" y="4116936"/>
            <a:ext cx="5540678" cy="7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40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TEXT HERE</a:t>
            </a:r>
          </a:p>
          <a:p>
            <a:pPr algn="ctr">
              <a:lnSpc>
                <a:spcPts val="2200"/>
              </a:lnSpc>
            </a:pPr>
            <a:r>
              <a:rPr lang="en-US" altLang="zh-CN" sz="1400" dirty="0" err="1" smtClean="0"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Lorem</a:t>
            </a:r>
            <a:r>
              <a:rPr lang="en-US" altLang="zh-CN" sz="1400" dirty="0" smtClean="0"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400" dirty="0" err="1" smtClean="0"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ipsum</a:t>
            </a:r>
            <a:r>
              <a:rPr lang="en-US" altLang="zh-CN" sz="1400" dirty="0" smtClean="0"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dolor sit </a:t>
            </a:r>
            <a:r>
              <a:rPr lang="en-US" altLang="zh-CN" sz="1400" dirty="0" err="1" smtClean="0"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amet</a:t>
            </a:r>
            <a:r>
              <a:rPr lang="en-US" altLang="zh-CN" sz="1400" dirty="0" smtClean="0"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400" dirty="0" err="1" smtClean="0"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consectetur</a:t>
            </a:r>
            <a:r>
              <a:rPr lang="en-US" altLang="zh-CN" sz="1400" dirty="0" smtClean="0"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400" dirty="0" err="1" smtClean="0"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elit</a:t>
            </a:r>
            <a:r>
              <a:rPr lang="en-US" altLang="zh-CN" sz="1400" dirty="0" smtClean="0"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. </a:t>
            </a:r>
            <a:endParaRPr lang="en-US" altLang="zh-CN" sz="1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10626" y="751661"/>
            <a:ext cx="1612780" cy="1612780"/>
            <a:chOff x="757823" y="2787774"/>
            <a:chExt cx="556794" cy="556794"/>
          </a:xfrm>
        </p:grpSpPr>
        <p:sp>
          <p:nvSpPr>
            <p:cNvPr id="40" name="Freeform 105"/>
            <p:cNvSpPr>
              <a:spLocks noChangeAspect="1" noEditPoints="1"/>
            </p:cNvSpPr>
            <p:nvPr/>
          </p:nvSpPr>
          <p:spPr bwMode="auto">
            <a:xfrm>
              <a:off x="797147" y="2827098"/>
              <a:ext cx="478145" cy="4781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105"/>
            <p:cNvSpPr>
              <a:spLocks noChangeAspect="1" noEditPoints="1"/>
            </p:cNvSpPr>
            <p:nvPr/>
          </p:nvSpPr>
          <p:spPr bwMode="auto">
            <a:xfrm>
              <a:off x="757823" y="2787774"/>
              <a:ext cx="556794" cy="556794"/>
            </a:xfrm>
            <a:custGeom>
              <a:avLst/>
              <a:gdLst>
                <a:gd name="T0" fmla="*/ 20 w 41"/>
                <a:gd name="T1" fmla="*/ 41 h 41"/>
                <a:gd name="T2" fmla="*/ 0 w 41"/>
                <a:gd name="T3" fmla="*/ 21 h 41"/>
                <a:gd name="T4" fmla="*/ 20 w 41"/>
                <a:gd name="T5" fmla="*/ 0 h 41"/>
                <a:gd name="T6" fmla="*/ 41 w 41"/>
                <a:gd name="T7" fmla="*/ 21 h 41"/>
                <a:gd name="T8" fmla="*/ 20 w 41"/>
                <a:gd name="T9" fmla="*/ 41 h 41"/>
                <a:gd name="T10" fmla="*/ 3 w 41"/>
                <a:gd name="T11" fmla="*/ 21 h 41"/>
                <a:gd name="T12" fmla="*/ 20 w 41"/>
                <a:gd name="T13" fmla="*/ 38 h 41"/>
                <a:gd name="T14" fmla="*/ 38 w 41"/>
                <a:gd name="T15" fmla="*/ 21 h 41"/>
                <a:gd name="T16" fmla="*/ 20 w 41"/>
                <a:gd name="T17" fmla="*/ 4 h 41"/>
                <a:gd name="T18" fmla="*/ 3 w 41"/>
                <a:gd name="T1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32"/>
                    <a:pt x="32" y="41"/>
                    <a:pt x="20" y="41"/>
                  </a:cubicBezTo>
                  <a:close/>
                  <a:moveTo>
                    <a:pt x="3" y="21"/>
                  </a:moveTo>
                  <a:cubicBezTo>
                    <a:pt x="3" y="30"/>
                    <a:pt x="11" y="38"/>
                    <a:pt x="20" y="38"/>
                  </a:cubicBezTo>
                  <a:cubicBezTo>
                    <a:pt x="30" y="38"/>
                    <a:pt x="38" y="30"/>
                    <a:pt x="38" y="21"/>
                  </a:cubicBezTo>
                  <a:cubicBezTo>
                    <a:pt x="38" y="11"/>
                    <a:pt x="30" y="4"/>
                    <a:pt x="20" y="4"/>
                  </a:cubicBezTo>
                  <a:cubicBezTo>
                    <a:pt x="11" y="4"/>
                    <a:pt x="3" y="11"/>
                    <a:pt x="3" y="21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97293" y="751661"/>
            <a:ext cx="1612780" cy="1612780"/>
            <a:chOff x="897293" y="751661"/>
            <a:chExt cx="1612780" cy="1612780"/>
          </a:xfrm>
        </p:grpSpPr>
        <p:sp>
          <p:nvSpPr>
            <p:cNvPr id="55" name="Freeform 105"/>
            <p:cNvSpPr>
              <a:spLocks noChangeAspect="1" noEditPoints="1"/>
            </p:cNvSpPr>
            <p:nvPr/>
          </p:nvSpPr>
          <p:spPr bwMode="auto">
            <a:xfrm>
              <a:off x="897293" y="751661"/>
              <a:ext cx="1612780" cy="1612780"/>
            </a:xfrm>
            <a:custGeom>
              <a:avLst/>
              <a:gdLst>
                <a:gd name="T0" fmla="*/ 20 w 41"/>
                <a:gd name="T1" fmla="*/ 41 h 41"/>
                <a:gd name="T2" fmla="*/ 0 w 41"/>
                <a:gd name="T3" fmla="*/ 21 h 41"/>
                <a:gd name="T4" fmla="*/ 20 w 41"/>
                <a:gd name="T5" fmla="*/ 0 h 41"/>
                <a:gd name="T6" fmla="*/ 41 w 41"/>
                <a:gd name="T7" fmla="*/ 21 h 41"/>
                <a:gd name="T8" fmla="*/ 20 w 41"/>
                <a:gd name="T9" fmla="*/ 41 h 41"/>
                <a:gd name="T10" fmla="*/ 3 w 41"/>
                <a:gd name="T11" fmla="*/ 21 h 41"/>
                <a:gd name="T12" fmla="*/ 20 w 41"/>
                <a:gd name="T13" fmla="*/ 38 h 41"/>
                <a:gd name="T14" fmla="*/ 38 w 41"/>
                <a:gd name="T15" fmla="*/ 21 h 41"/>
                <a:gd name="T16" fmla="*/ 20 w 41"/>
                <a:gd name="T17" fmla="*/ 4 h 41"/>
                <a:gd name="T18" fmla="*/ 3 w 41"/>
                <a:gd name="T1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32"/>
                    <a:pt x="32" y="41"/>
                    <a:pt x="20" y="41"/>
                  </a:cubicBezTo>
                  <a:close/>
                  <a:moveTo>
                    <a:pt x="3" y="21"/>
                  </a:moveTo>
                  <a:cubicBezTo>
                    <a:pt x="3" y="30"/>
                    <a:pt x="11" y="38"/>
                    <a:pt x="20" y="38"/>
                  </a:cubicBezTo>
                  <a:cubicBezTo>
                    <a:pt x="30" y="38"/>
                    <a:pt x="38" y="30"/>
                    <a:pt x="38" y="21"/>
                  </a:cubicBezTo>
                  <a:cubicBezTo>
                    <a:pt x="38" y="11"/>
                    <a:pt x="30" y="4"/>
                    <a:pt x="20" y="4"/>
                  </a:cubicBezTo>
                  <a:cubicBezTo>
                    <a:pt x="11" y="4"/>
                    <a:pt x="3" y="11"/>
                    <a:pt x="3" y="2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105"/>
            <p:cNvSpPr>
              <a:spLocks noChangeAspect="1" noEditPoints="1"/>
            </p:cNvSpPr>
            <p:nvPr/>
          </p:nvSpPr>
          <p:spPr bwMode="auto">
            <a:xfrm>
              <a:off x="1011199" y="865567"/>
              <a:ext cx="1384969" cy="138496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13297" y="751661"/>
            <a:ext cx="1612780" cy="1612780"/>
            <a:chOff x="897293" y="751661"/>
            <a:chExt cx="1612780" cy="1612780"/>
          </a:xfrm>
        </p:grpSpPr>
        <p:sp>
          <p:nvSpPr>
            <p:cNvPr id="36" name="Freeform 105"/>
            <p:cNvSpPr>
              <a:spLocks noChangeAspect="1" noEditPoints="1"/>
            </p:cNvSpPr>
            <p:nvPr/>
          </p:nvSpPr>
          <p:spPr bwMode="auto">
            <a:xfrm>
              <a:off x="897293" y="751661"/>
              <a:ext cx="1612780" cy="1612780"/>
            </a:xfrm>
            <a:custGeom>
              <a:avLst/>
              <a:gdLst>
                <a:gd name="T0" fmla="*/ 20 w 41"/>
                <a:gd name="T1" fmla="*/ 41 h 41"/>
                <a:gd name="T2" fmla="*/ 0 w 41"/>
                <a:gd name="T3" fmla="*/ 21 h 41"/>
                <a:gd name="T4" fmla="*/ 20 w 41"/>
                <a:gd name="T5" fmla="*/ 0 h 41"/>
                <a:gd name="T6" fmla="*/ 41 w 41"/>
                <a:gd name="T7" fmla="*/ 21 h 41"/>
                <a:gd name="T8" fmla="*/ 20 w 41"/>
                <a:gd name="T9" fmla="*/ 41 h 41"/>
                <a:gd name="T10" fmla="*/ 3 w 41"/>
                <a:gd name="T11" fmla="*/ 21 h 41"/>
                <a:gd name="T12" fmla="*/ 20 w 41"/>
                <a:gd name="T13" fmla="*/ 38 h 41"/>
                <a:gd name="T14" fmla="*/ 38 w 41"/>
                <a:gd name="T15" fmla="*/ 21 h 41"/>
                <a:gd name="T16" fmla="*/ 20 w 41"/>
                <a:gd name="T17" fmla="*/ 4 h 41"/>
                <a:gd name="T18" fmla="*/ 3 w 41"/>
                <a:gd name="T1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32"/>
                    <a:pt x="32" y="41"/>
                    <a:pt x="20" y="41"/>
                  </a:cubicBezTo>
                  <a:close/>
                  <a:moveTo>
                    <a:pt x="3" y="21"/>
                  </a:moveTo>
                  <a:cubicBezTo>
                    <a:pt x="3" y="30"/>
                    <a:pt x="11" y="38"/>
                    <a:pt x="20" y="38"/>
                  </a:cubicBezTo>
                  <a:cubicBezTo>
                    <a:pt x="30" y="38"/>
                    <a:pt x="38" y="30"/>
                    <a:pt x="38" y="21"/>
                  </a:cubicBezTo>
                  <a:cubicBezTo>
                    <a:pt x="38" y="11"/>
                    <a:pt x="30" y="4"/>
                    <a:pt x="20" y="4"/>
                  </a:cubicBezTo>
                  <a:cubicBezTo>
                    <a:pt x="11" y="4"/>
                    <a:pt x="3" y="11"/>
                    <a:pt x="3" y="2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105"/>
            <p:cNvSpPr>
              <a:spLocks noChangeAspect="1" noEditPoints="1"/>
            </p:cNvSpPr>
            <p:nvPr/>
          </p:nvSpPr>
          <p:spPr bwMode="auto">
            <a:xfrm>
              <a:off x="1011199" y="865567"/>
              <a:ext cx="1384969" cy="138496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5" name="Freeform 324"/>
          <p:cNvSpPr>
            <a:spLocks/>
          </p:cNvSpPr>
          <p:nvPr/>
        </p:nvSpPr>
        <p:spPr bwMode="auto">
          <a:xfrm>
            <a:off x="7113994" y="1217421"/>
            <a:ext cx="652631" cy="659964"/>
          </a:xfrm>
          <a:custGeom>
            <a:avLst/>
            <a:gdLst>
              <a:gd name="T0" fmla="*/ 34 w 38"/>
              <a:gd name="T1" fmla="*/ 10 h 38"/>
              <a:gd name="T2" fmla="*/ 30 w 38"/>
              <a:gd name="T3" fmla="*/ 14 h 38"/>
              <a:gd name="T4" fmla="*/ 34 w 38"/>
              <a:gd name="T5" fmla="*/ 33 h 38"/>
              <a:gd name="T6" fmla="*/ 34 w 38"/>
              <a:gd name="T7" fmla="*/ 34 h 38"/>
              <a:gd name="T8" fmla="*/ 30 w 38"/>
              <a:gd name="T9" fmla="*/ 36 h 38"/>
              <a:gd name="T10" fmla="*/ 30 w 38"/>
              <a:gd name="T11" fmla="*/ 36 h 38"/>
              <a:gd name="T12" fmla="*/ 30 w 38"/>
              <a:gd name="T13" fmla="*/ 36 h 38"/>
              <a:gd name="T14" fmla="*/ 29 w 38"/>
              <a:gd name="T15" fmla="*/ 36 h 38"/>
              <a:gd name="T16" fmla="*/ 22 w 38"/>
              <a:gd name="T17" fmla="*/ 22 h 38"/>
              <a:gd name="T18" fmla="*/ 15 w 38"/>
              <a:gd name="T19" fmla="*/ 29 h 38"/>
              <a:gd name="T20" fmla="*/ 16 w 38"/>
              <a:gd name="T21" fmla="*/ 35 h 38"/>
              <a:gd name="T22" fmla="*/ 16 w 38"/>
              <a:gd name="T23" fmla="*/ 35 h 38"/>
              <a:gd name="T24" fmla="*/ 13 w 38"/>
              <a:gd name="T25" fmla="*/ 38 h 38"/>
              <a:gd name="T26" fmla="*/ 13 w 38"/>
              <a:gd name="T27" fmla="*/ 38 h 38"/>
              <a:gd name="T28" fmla="*/ 13 w 38"/>
              <a:gd name="T29" fmla="*/ 38 h 38"/>
              <a:gd name="T30" fmla="*/ 12 w 38"/>
              <a:gd name="T31" fmla="*/ 38 h 38"/>
              <a:gd name="T32" fmla="*/ 7 w 38"/>
              <a:gd name="T33" fmla="*/ 31 h 38"/>
              <a:gd name="T34" fmla="*/ 0 w 38"/>
              <a:gd name="T35" fmla="*/ 26 h 38"/>
              <a:gd name="T36" fmla="*/ 0 w 38"/>
              <a:gd name="T37" fmla="*/ 25 h 38"/>
              <a:gd name="T38" fmla="*/ 0 w 38"/>
              <a:gd name="T39" fmla="*/ 25 h 38"/>
              <a:gd name="T40" fmla="*/ 3 w 38"/>
              <a:gd name="T41" fmla="*/ 22 h 38"/>
              <a:gd name="T42" fmla="*/ 3 w 38"/>
              <a:gd name="T43" fmla="*/ 22 h 38"/>
              <a:gd name="T44" fmla="*/ 3 w 38"/>
              <a:gd name="T45" fmla="*/ 22 h 38"/>
              <a:gd name="T46" fmla="*/ 9 w 38"/>
              <a:gd name="T47" fmla="*/ 23 h 38"/>
              <a:gd name="T48" fmla="*/ 16 w 38"/>
              <a:gd name="T49" fmla="*/ 16 h 38"/>
              <a:gd name="T50" fmla="*/ 2 w 38"/>
              <a:gd name="T51" fmla="*/ 9 h 38"/>
              <a:gd name="T52" fmla="*/ 1 w 38"/>
              <a:gd name="T53" fmla="*/ 8 h 38"/>
              <a:gd name="T54" fmla="*/ 2 w 38"/>
              <a:gd name="T55" fmla="*/ 8 h 38"/>
              <a:gd name="T56" fmla="*/ 5 w 38"/>
              <a:gd name="T57" fmla="*/ 4 h 38"/>
              <a:gd name="T58" fmla="*/ 6 w 38"/>
              <a:gd name="T59" fmla="*/ 4 h 38"/>
              <a:gd name="T60" fmla="*/ 24 w 38"/>
              <a:gd name="T61" fmla="*/ 8 h 38"/>
              <a:gd name="T62" fmla="*/ 28 w 38"/>
              <a:gd name="T63" fmla="*/ 4 h 38"/>
              <a:gd name="T64" fmla="*/ 37 w 38"/>
              <a:gd name="T65" fmla="*/ 1 h 38"/>
              <a:gd name="T66" fmla="*/ 34 w 38"/>
              <a:gd name="T67" fmla="*/ 1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8" h="38">
                <a:moveTo>
                  <a:pt x="34" y="10"/>
                </a:moveTo>
                <a:cubicBezTo>
                  <a:pt x="30" y="14"/>
                  <a:pt x="30" y="14"/>
                  <a:pt x="30" y="14"/>
                </a:cubicBezTo>
                <a:cubicBezTo>
                  <a:pt x="34" y="33"/>
                  <a:pt x="34" y="33"/>
                  <a:pt x="34" y="33"/>
                </a:cubicBezTo>
                <a:cubicBezTo>
                  <a:pt x="34" y="33"/>
                  <a:pt x="34" y="34"/>
                  <a:pt x="34" y="34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2" y="22"/>
                  <a:pt x="22" y="22"/>
                  <a:pt x="22" y="22"/>
                </a:cubicBezTo>
                <a:cubicBezTo>
                  <a:pt x="15" y="29"/>
                  <a:pt x="15" y="29"/>
                  <a:pt x="15" y="29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7" y="31"/>
                  <a:pt x="7" y="31"/>
                  <a:pt x="7" y="3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9" y="23"/>
                  <a:pt x="9" y="23"/>
                  <a:pt x="9" y="23"/>
                </a:cubicBezTo>
                <a:cubicBezTo>
                  <a:pt x="16" y="16"/>
                  <a:pt x="16" y="16"/>
                  <a:pt x="16" y="16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2" y="9"/>
                  <a:pt x="1" y="8"/>
                </a:cubicBezTo>
                <a:cubicBezTo>
                  <a:pt x="1" y="8"/>
                  <a:pt x="2" y="8"/>
                  <a:pt x="2" y="8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6" y="4"/>
                  <a:pt x="6" y="4"/>
                </a:cubicBezTo>
                <a:cubicBezTo>
                  <a:pt x="24" y="8"/>
                  <a:pt x="24" y="8"/>
                  <a:pt x="24" y="8"/>
                </a:cubicBezTo>
                <a:cubicBezTo>
                  <a:pt x="28" y="4"/>
                  <a:pt x="28" y="4"/>
                  <a:pt x="28" y="4"/>
                </a:cubicBezTo>
                <a:cubicBezTo>
                  <a:pt x="31" y="1"/>
                  <a:pt x="35" y="0"/>
                  <a:pt x="37" y="1"/>
                </a:cubicBezTo>
                <a:cubicBezTo>
                  <a:pt x="38" y="3"/>
                  <a:pt x="37" y="7"/>
                  <a:pt x="34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7" name="Freeform 64"/>
          <p:cNvSpPr>
            <a:spLocks noEditPoints="1"/>
          </p:cNvSpPr>
          <p:nvPr/>
        </p:nvSpPr>
        <p:spPr bwMode="auto">
          <a:xfrm>
            <a:off x="1337601" y="1182735"/>
            <a:ext cx="747955" cy="733290"/>
          </a:xfrm>
          <a:custGeom>
            <a:avLst/>
            <a:gdLst>
              <a:gd name="T0" fmla="*/ 41 w 43"/>
              <a:gd name="T1" fmla="*/ 25 h 42"/>
              <a:gd name="T2" fmla="*/ 35 w 43"/>
              <a:gd name="T3" fmla="*/ 25 h 42"/>
              <a:gd name="T4" fmla="*/ 33 w 43"/>
              <a:gd name="T5" fmla="*/ 33 h 42"/>
              <a:gd name="T6" fmla="*/ 39 w 43"/>
              <a:gd name="T7" fmla="*/ 39 h 42"/>
              <a:gd name="T8" fmla="*/ 39 w 43"/>
              <a:gd name="T9" fmla="*/ 41 h 42"/>
              <a:gd name="T10" fmla="*/ 38 w 43"/>
              <a:gd name="T11" fmla="*/ 42 h 42"/>
              <a:gd name="T12" fmla="*/ 36 w 43"/>
              <a:gd name="T13" fmla="*/ 41 h 42"/>
              <a:gd name="T14" fmla="*/ 31 w 43"/>
              <a:gd name="T15" fmla="*/ 36 h 42"/>
              <a:gd name="T16" fmla="*/ 23 w 43"/>
              <a:gd name="T17" fmla="*/ 39 h 42"/>
              <a:gd name="T18" fmla="*/ 23 w 43"/>
              <a:gd name="T19" fmla="*/ 15 h 42"/>
              <a:gd name="T20" fmla="*/ 20 w 43"/>
              <a:gd name="T21" fmla="*/ 15 h 42"/>
              <a:gd name="T22" fmla="*/ 20 w 43"/>
              <a:gd name="T23" fmla="*/ 39 h 42"/>
              <a:gd name="T24" fmla="*/ 11 w 43"/>
              <a:gd name="T25" fmla="*/ 36 h 42"/>
              <a:gd name="T26" fmla="*/ 6 w 43"/>
              <a:gd name="T27" fmla="*/ 41 h 42"/>
              <a:gd name="T28" fmla="*/ 5 w 43"/>
              <a:gd name="T29" fmla="*/ 42 h 42"/>
              <a:gd name="T30" fmla="*/ 4 w 43"/>
              <a:gd name="T31" fmla="*/ 41 h 42"/>
              <a:gd name="T32" fmla="*/ 4 w 43"/>
              <a:gd name="T33" fmla="*/ 39 h 42"/>
              <a:gd name="T34" fmla="*/ 9 w 43"/>
              <a:gd name="T35" fmla="*/ 33 h 42"/>
              <a:gd name="T36" fmla="*/ 8 w 43"/>
              <a:gd name="T37" fmla="*/ 25 h 42"/>
              <a:gd name="T38" fmla="*/ 2 w 43"/>
              <a:gd name="T39" fmla="*/ 25 h 42"/>
              <a:gd name="T40" fmla="*/ 0 w 43"/>
              <a:gd name="T41" fmla="*/ 24 h 42"/>
              <a:gd name="T42" fmla="*/ 2 w 43"/>
              <a:gd name="T43" fmla="*/ 22 h 42"/>
              <a:gd name="T44" fmla="*/ 8 w 43"/>
              <a:gd name="T45" fmla="*/ 22 h 42"/>
              <a:gd name="T46" fmla="*/ 8 w 43"/>
              <a:gd name="T47" fmla="*/ 14 h 42"/>
              <a:gd name="T48" fmla="*/ 3 w 43"/>
              <a:gd name="T49" fmla="*/ 10 h 42"/>
              <a:gd name="T50" fmla="*/ 3 w 43"/>
              <a:gd name="T51" fmla="*/ 7 h 42"/>
              <a:gd name="T52" fmla="*/ 5 w 43"/>
              <a:gd name="T53" fmla="*/ 7 h 42"/>
              <a:gd name="T54" fmla="*/ 10 w 43"/>
              <a:gd name="T55" fmla="*/ 12 h 42"/>
              <a:gd name="T56" fmla="*/ 33 w 43"/>
              <a:gd name="T57" fmla="*/ 12 h 42"/>
              <a:gd name="T58" fmla="*/ 37 w 43"/>
              <a:gd name="T59" fmla="*/ 7 h 42"/>
              <a:gd name="T60" fmla="*/ 40 w 43"/>
              <a:gd name="T61" fmla="*/ 7 h 42"/>
              <a:gd name="T62" fmla="*/ 40 w 43"/>
              <a:gd name="T63" fmla="*/ 10 h 42"/>
              <a:gd name="T64" fmla="*/ 35 w 43"/>
              <a:gd name="T65" fmla="*/ 14 h 42"/>
              <a:gd name="T66" fmla="*/ 35 w 43"/>
              <a:gd name="T67" fmla="*/ 22 h 42"/>
              <a:gd name="T68" fmla="*/ 41 w 43"/>
              <a:gd name="T69" fmla="*/ 22 h 42"/>
              <a:gd name="T70" fmla="*/ 43 w 43"/>
              <a:gd name="T71" fmla="*/ 24 h 42"/>
              <a:gd name="T72" fmla="*/ 41 w 43"/>
              <a:gd name="T73" fmla="*/ 25 h 42"/>
              <a:gd name="T74" fmla="*/ 13 w 43"/>
              <a:gd name="T75" fmla="*/ 8 h 42"/>
              <a:gd name="T76" fmla="*/ 21 w 43"/>
              <a:gd name="T77" fmla="*/ 0 h 42"/>
              <a:gd name="T78" fmla="*/ 30 w 43"/>
              <a:gd name="T79" fmla="*/ 8 h 42"/>
              <a:gd name="T80" fmla="*/ 13 w 43"/>
              <a:gd name="T81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3" h="42">
                <a:moveTo>
                  <a:pt x="41" y="25"/>
                </a:moveTo>
                <a:cubicBezTo>
                  <a:pt x="35" y="25"/>
                  <a:pt x="35" y="25"/>
                  <a:pt x="35" y="25"/>
                </a:cubicBezTo>
                <a:cubicBezTo>
                  <a:pt x="35" y="29"/>
                  <a:pt x="34" y="31"/>
                  <a:pt x="33" y="33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40"/>
                  <a:pt x="40" y="41"/>
                  <a:pt x="39" y="41"/>
                </a:cubicBezTo>
                <a:cubicBezTo>
                  <a:pt x="39" y="42"/>
                  <a:pt x="38" y="42"/>
                  <a:pt x="38" y="42"/>
                </a:cubicBezTo>
                <a:cubicBezTo>
                  <a:pt x="37" y="42"/>
                  <a:pt x="37" y="42"/>
                  <a:pt x="36" y="41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28" y="39"/>
                  <a:pt x="23" y="39"/>
                </a:cubicBezTo>
                <a:cubicBezTo>
                  <a:pt x="23" y="15"/>
                  <a:pt x="23" y="15"/>
                  <a:pt x="23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39"/>
                  <a:pt x="20" y="39"/>
                  <a:pt x="20" y="39"/>
                </a:cubicBezTo>
                <a:cubicBezTo>
                  <a:pt x="15" y="39"/>
                  <a:pt x="11" y="36"/>
                  <a:pt x="11" y="36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2"/>
                  <a:pt x="6" y="42"/>
                  <a:pt x="5" y="42"/>
                </a:cubicBezTo>
                <a:cubicBezTo>
                  <a:pt x="5" y="42"/>
                  <a:pt x="4" y="42"/>
                  <a:pt x="4" y="41"/>
                </a:cubicBezTo>
                <a:cubicBezTo>
                  <a:pt x="3" y="41"/>
                  <a:pt x="3" y="40"/>
                  <a:pt x="4" y="39"/>
                </a:cubicBezTo>
                <a:cubicBezTo>
                  <a:pt x="9" y="33"/>
                  <a:pt x="9" y="33"/>
                  <a:pt x="9" y="33"/>
                </a:cubicBezTo>
                <a:cubicBezTo>
                  <a:pt x="8" y="31"/>
                  <a:pt x="8" y="29"/>
                  <a:pt x="8" y="25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5"/>
                  <a:pt x="0" y="25"/>
                  <a:pt x="0" y="24"/>
                </a:cubicBezTo>
                <a:cubicBezTo>
                  <a:pt x="0" y="23"/>
                  <a:pt x="1" y="22"/>
                  <a:pt x="2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9"/>
                  <a:pt x="8" y="16"/>
                  <a:pt x="8" y="14"/>
                </a:cubicBezTo>
                <a:cubicBezTo>
                  <a:pt x="3" y="10"/>
                  <a:pt x="3" y="10"/>
                  <a:pt x="3" y="10"/>
                </a:cubicBezTo>
                <a:cubicBezTo>
                  <a:pt x="2" y="9"/>
                  <a:pt x="2" y="8"/>
                  <a:pt x="3" y="7"/>
                </a:cubicBezTo>
                <a:cubicBezTo>
                  <a:pt x="4" y="6"/>
                  <a:pt x="5" y="6"/>
                  <a:pt x="5" y="7"/>
                </a:cubicBezTo>
                <a:cubicBezTo>
                  <a:pt x="10" y="12"/>
                  <a:pt x="10" y="12"/>
                  <a:pt x="10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6"/>
                  <a:pt x="39" y="6"/>
                  <a:pt x="40" y="7"/>
                </a:cubicBezTo>
                <a:cubicBezTo>
                  <a:pt x="40" y="8"/>
                  <a:pt x="40" y="9"/>
                  <a:pt x="40" y="10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6"/>
                  <a:pt x="35" y="19"/>
                  <a:pt x="35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2" y="22"/>
                  <a:pt x="43" y="23"/>
                  <a:pt x="43" y="24"/>
                </a:cubicBezTo>
                <a:cubicBezTo>
                  <a:pt x="43" y="25"/>
                  <a:pt x="42" y="25"/>
                  <a:pt x="41" y="25"/>
                </a:cubicBezTo>
                <a:close/>
                <a:moveTo>
                  <a:pt x="13" y="8"/>
                </a:moveTo>
                <a:cubicBezTo>
                  <a:pt x="13" y="4"/>
                  <a:pt x="17" y="0"/>
                  <a:pt x="21" y="0"/>
                </a:cubicBezTo>
                <a:cubicBezTo>
                  <a:pt x="26" y="0"/>
                  <a:pt x="30" y="4"/>
                  <a:pt x="30" y="8"/>
                </a:cubicBezTo>
                <a:lnTo>
                  <a:pt x="13" y="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3" name="Freeform 217"/>
          <p:cNvSpPr>
            <a:spLocks noChangeAspect="1" noEditPoints="1"/>
          </p:cNvSpPr>
          <p:nvPr/>
        </p:nvSpPr>
        <p:spPr bwMode="auto">
          <a:xfrm>
            <a:off x="4235621" y="1156659"/>
            <a:ext cx="762786" cy="785441"/>
          </a:xfrm>
          <a:custGeom>
            <a:avLst/>
            <a:gdLst>
              <a:gd name="T0" fmla="*/ 26 w 43"/>
              <a:gd name="T1" fmla="*/ 29 h 44"/>
              <a:gd name="T2" fmla="*/ 41 w 43"/>
              <a:gd name="T3" fmla="*/ 3 h 44"/>
              <a:gd name="T4" fmla="*/ 41 w 43"/>
              <a:gd name="T5" fmla="*/ 2 h 44"/>
              <a:gd name="T6" fmla="*/ 40 w 43"/>
              <a:gd name="T7" fmla="*/ 2 h 44"/>
              <a:gd name="T8" fmla="*/ 15 w 43"/>
              <a:gd name="T9" fmla="*/ 17 h 44"/>
              <a:gd name="T10" fmla="*/ 1 w 43"/>
              <a:gd name="T11" fmla="*/ 29 h 44"/>
              <a:gd name="T12" fmla="*/ 3 w 43"/>
              <a:gd name="T13" fmla="*/ 31 h 44"/>
              <a:gd name="T14" fmla="*/ 8 w 43"/>
              <a:gd name="T15" fmla="*/ 30 h 44"/>
              <a:gd name="T16" fmla="*/ 14 w 43"/>
              <a:gd name="T17" fmla="*/ 36 h 44"/>
              <a:gd name="T18" fmla="*/ 13 w 43"/>
              <a:gd name="T19" fmla="*/ 41 h 44"/>
              <a:gd name="T20" fmla="*/ 15 w 43"/>
              <a:gd name="T21" fmla="*/ 43 h 44"/>
              <a:gd name="T22" fmla="*/ 26 w 43"/>
              <a:gd name="T23" fmla="*/ 29 h 44"/>
              <a:gd name="T24" fmla="*/ 29 w 43"/>
              <a:gd name="T25" fmla="*/ 15 h 44"/>
              <a:gd name="T26" fmla="*/ 29 w 43"/>
              <a:gd name="T27" fmla="*/ 10 h 44"/>
              <a:gd name="T28" fmla="*/ 34 w 43"/>
              <a:gd name="T29" fmla="*/ 10 h 44"/>
              <a:gd name="T30" fmla="*/ 34 w 43"/>
              <a:gd name="T31" fmla="*/ 15 h 44"/>
              <a:gd name="T32" fmla="*/ 29 w 43"/>
              <a:gd name="T33" fmla="*/ 1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" h="44">
                <a:moveTo>
                  <a:pt x="26" y="29"/>
                </a:moveTo>
                <a:cubicBezTo>
                  <a:pt x="26" y="29"/>
                  <a:pt x="43" y="17"/>
                  <a:pt x="41" y="3"/>
                </a:cubicBezTo>
                <a:cubicBezTo>
                  <a:pt x="41" y="3"/>
                  <a:pt x="41" y="3"/>
                  <a:pt x="41" y="2"/>
                </a:cubicBezTo>
                <a:cubicBezTo>
                  <a:pt x="41" y="2"/>
                  <a:pt x="41" y="2"/>
                  <a:pt x="40" y="2"/>
                </a:cubicBezTo>
                <a:cubicBezTo>
                  <a:pt x="27" y="0"/>
                  <a:pt x="15" y="17"/>
                  <a:pt x="15" y="17"/>
                </a:cubicBezTo>
                <a:cubicBezTo>
                  <a:pt x="5" y="16"/>
                  <a:pt x="6" y="18"/>
                  <a:pt x="1" y="29"/>
                </a:cubicBezTo>
                <a:cubicBezTo>
                  <a:pt x="0" y="31"/>
                  <a:pt x="2" y="32"/>
                  <a:pt x="3" y="31"/>
                </a:cubicBezTo>
                <a:cubicBezTo>
                  <a:pt x="5" y="31"/>
                  <a:pt x="8" y="30"/>
                  <a:pt x="8" y="30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36"/>
                  <a:pt x="13" y="39"/>
                  <a:pt x="13" y="41"/>
                </a:cubicBezTo>
                <a:cubicBezTo>
                  <a:pt x="12" y="42"/>
                  <a:pt x="13" y="44"/>
                  <a:pt x="15" y="43"/>
                </a:cubicBezTo>
                <a:cubicBezTo>
                  <a:pt x="26" y="38"/>
                  <a:pt x="28" y="39"/>
                  <a:pt x="26" y="29"/>
                </a:cubicBezTo>
                <a:close/>
                <a:moveTo>
                  <a:pt x="29" y="15"/>
                </a:moveTo>
                <a:cubicBezTo>
                  <a:pt x="27" y="13"/>
                  <a:pt x="27" y="11"/>
                  <a:pt x="29" y="10"/>
                </a:cubicBezTo>
                <a:cubicBezTo>
                  <a:pt x="30" y="8"/>
                  <a:pt x="32" y="8"/>
                  <a:pt x="34" y="10"/>
                </a:cubicBezTo>
                <a:cubicBezTo>
                  <a:pt x="35" y="11"/>
                  <a:pt x="35" y="13"/>
                  <a:pt x="34" y="15"/>
                </a:cubicBezTo>
                <a:cubicBezTo>
                  <a:pt x="32" y="16"/>
                  <a:pt x="30" y="16"/>
                  <a:pt x="29" y="1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510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855470" y="4196965"/>
            <a:ext cx="141602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003060" y="4196965"/>
            <a:ext cx="141602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979712" y="-24027"/>
            <a:ext cx="5174167" cy="33158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337638" y="1894781"/>
            <a:ext cx="4631156" cy="11348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chemeClr val="bg2"/>
                </a:solidFill>
                <a:latin typeface="Franklin Gothic Demi" panose="020B0703020102020204" pitchFamily="34" charset="0"/>
                <a:ea typeface="+mn-ea"/>
                <a:cs typeface="+mn-ea"/>
                <a:sym typeface="+mn-lt"/>
              </a:rPr>
              <a:t>TEXT HERE</a:t>
            </a:r>
            <a:endParaRPr lang="en-US" sz="6000" b="1" dirty="0">
              <a:solidFill>
                <a:schemeClr val="bg2"/>
              </a:solidFill>
              <a:latin typeface="Franklin Gothic Demi" panose="020B0703020102020204" pitchFamily="34" charset="0"/>
              <a:ea typeface="+mn-ea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275856" y="1826108"/>
            <a:ext cx="252028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>
          <a:xfrm>
            <a:off x="2396903" y="441644"/>
            <a:ext cx="4230383" cy="11348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This slide is perfect for</a:t>
            </a:r>
            <a:endParaRPr lang="en-US" sz="5400" b="1" dirty="0">
              <a:solidFill>
                <a:schemeClr val="bg2"/>
              </a:solidFill>
              <a:latin typeface="Franklin Gothic Demi" panose="020B0703020102020204" pitchFamily="34" charset="0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87455" y="3862959"/>
            <a:ext cx="668015" cy="668015"/>
            <a:chOff x="757823" y="2787774"/>
            <a:chExt cx="556794" cy="556794"/>
          </a:xfrm>
        </p:grpSpPr>
        <p:sp>
          <p:nvSpPr>
            <p:cNvPr id="21" name="Freeform 105"/>
            <p:cNvSpPr>
              <a:spLocks noChangeAspect="1" noEditPoints="1"/>
            </p:cNvSpPr>
            <p:nvPr/>
          </p:nvSpPr>
          <p:spPr bwMode="auto">
            <a:xfrm>
              <a:off x="797147" y="2827098"/>
              <a:ext cx="478145" cy="4781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05"/>
            <p:cNvSpPr>
              <a:spLocks noChangeAspect="1" noEditPoints="1"/>
            </p:cNvSpPr>
            <p:nvPr/>
          </p:nvSpPr>
          <p:spPr bwMode="auto">
            <a:xfrm>
              <a:off x="757823" y="2787774"/>
              <a:ext cx="556794" cy="556794"/>
            </a:xfrm>
            <a:custGeom>
              <a:avLst/>
              <a:gdLst>
                <a:gd name="T0" fmla="*/ 20 w 41"/>
                <a:gd name="T1" fmla="*/ 41 h 41"/>
                <a:gd name="T2" fmla="*/ 0 w 41"/>
                <a:gd name="T3" fmla="*/ 21 h 41"/>
                <a:gd name="T4" fmla="*/ 20 w 41"/>
                <a:gd name="T5" fmla="*/ 0 h 41"/>
                <a:gd name="T6" fmla="*/ 41 w 41"/>
                <a:gd name="T7" fmla="*/ 21 h 41"/>
                <a:gd name="T8" fmla="*/ 20 w 41"/>
                <a:gd name="T9" fmla="*/ 41 h 41"/>
                <a:gd name="T10" fmla="*/ 3 w 41"/>
                <a:gd name="T11" fmla="*/ 21 h 41"/>
                <a:gd name="T12" fmla="*/ 20 w 41"/>
                <a:gd name="T13" fmla="*/ 38 h 41"/>
                <a:gd name="T14" fmla="*/ 38 w 41"/>
                <a:gd name="T15" fmla="*/ 21 h 41"/>
                <a:gd name="T16" fmla="*/ 20 w 41"/>
                <a:gd name="T17" fmla="*/ 4 h 41"/>
                <a:gd name="T18" fmla="*/ 3 w 41"/>
                <a:gd name="T1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32"/>
                    <a:pt x="32" y="41"/>
                    <a:pt x="20" y="41"/>
                  </a:cubicBezTo>
                  <a:close/>
                  <a:moveTo>
                    <a:pt x="3" y="21"/>
                  </a:moveTo>
                  <a:cubicBezTo>
                    <a:pt x="3" y="30"/>
                    <a:pt x="11" y="38"/>
                    <a:pt x="20" y="38"/>
                  </a:cubicBezTo>
                  <a:cubicBezTo>
                    <a:pt x="30" y="38"/>
                    <a:pt x="38" y="30"/>
                    <a:pt x="38" y="21"/>
                  </a:cubicBezTo>
                  <a:cubicBezTo>
                    <a:pt x="38" y="11"/>
                    <a:pt x="30" y="4"/>
                    <a:pt x="20" y="4"/>
                  </a:cubicBezTo>
                  <a:cubicBezTo>
                    <a:pt x="11" y="4"/>
                    <a:pt x="3" y="11"/>
                    <a:pt x="3" y="21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210356" y="3764116"/>
            <a:ext cx="865700" cy="865700"/>
            <a:chOff x="757823" y="2787774"/>
            <a:chExt cx="556794" cy="556794"/>
          </a:xfrm>
        </p:grpSpPr>
        <p:sp>
          <p:nvSpPr>
            <p:cNvPr id="30" name="Freeform 105"/>
            <p:cNvSpPr>
              <a:spLocks noChangeAspect="1" noEditPoints="1"/>
            </p:cNvSpPr>
            <p:nvPr/>
          </p:nvSpPr>
          <p:spPr bwMode="auto">
            <a:xfrm>
              <a:off x="797147" y="2827098"/>
              <a:ext cx="478145" cy="4781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105"/>
            <p:cNvSpPr>
              <a:spLocks noChangeAspect="1" noEditPoints="1"/>
            </p:cNvSpPr>
            <p:nvPr/>
          </p:nvSpPr>
          <p:spPr bwMode="auto">
            <a:xfrm>
              <a:off x="757823" y="2787774"/>
              <a:ext cx="556794" cy="556794"/>
            </a:xfrm>
            <a:custGeom>
              <a:avLst/>
              <a:gdLst>
                <a:gd name="T0" fmla="*/ 20 w 41"/>
                <a:gd name="T1" fmla="*/ 41 h 41"/>
                <a:gd name="T2" fmla="*/ 0 w 41"/>
                <a:gd name="T3" fmla="*/ 21 h 41"/>
                <a:gd name="T4" fmla="*/ 20 w 41"/>
                <a:gd name="T5" fmla="*/ 0 h 41"/>
                <a:gd name="T6" fmla="*/ 41 w 41"/>
                <a:gd name="T7" fmla="*/ 21 h 41"/>
                <a:gd name="T8" fmla="*/ 20 w 41"/>
                <a:gd name="T9" fmla="*/ 41 h 41"/>
                <a:gd name="T10" fmla="*/ 3 w 41"/>
                <a:gd name="T11" fmla="*/ 21 h 41"/>
                <a:gd name="T12" fmla="*/ 20 w 41"/>
                <a:gd name="T13" fmla="*/ 38 h 41"/>
                <a:gd name="T14" fmla="*/ 38 w 41"/>
                <a:gd name="T15" fmla="*/ 21 h 41"/>
                <a:gd name="T16" fmla="*/ 20 w 41"/>
                <a:gd name="T17" fmla="*/ 4 h 41"/>
                <a:gd name="T18" fmla="*/ 3 w 41"/>
                <a:gd name="T1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32"/>
                    <a:pt x="32" y="41"/>
                    <a:pt x="20" y="41"/>
                  </a:cubicBezTo>
                  <a:close/>
                  <a:moveTo>
                    <a:pt x="3" y="21"/>
                  </a:moveTo>
                  <a:cubicBezTo>
                    <a:pt x="3" y="30"/>
                    <a:pt x="11" y="38"/>
                    <a:pt x="20" y="38"/>
                  </a:cubicBezTo>
                  <a:cubicBezTo>
                    <a:pt x="30" y="38"/>
                    <a:pt x="38" y="30"/>
                    <a:pt x="38" y="21"/>
                  </a:cubicBezTo>
                  <a:cubicBezTo>
                    <a:pt x="38" y="11"/>
                    <a:pt x="30" y="4"/>
                    <a:pt x="20" y="4"/>
                  </a:cubicBezTo>
                  <a:cubicBezTo>
                    <a:pt x="11" y="4"/>
                    <a:pt x="3" y="11"/>
                    <a:pt x="3" y="21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233256" y="3862959"/>
            <a:ext cx="668015" cy="668015"/>
            <a:chOff x="757823" y="2787774"/>
            <a:chExt cx="556794" cy="556794"/>
          </a:xfrm>
        </p:grpSpPr>
        <p:sp>
          <p:nvSpPr>
            <p:cNvPr id="33" name="Freeform 105"/>
            <p:cNvSpPr>
              <a:spLocks noChangeAspect="1" noEditPoints="1"/>
            </p:cNvSpPr>
            <p:nvPr/>
          </p:nvSpPr>
          <p:spPr bwMode="auto">
            <a:xfrm>
              <a:off x="797147" y="2827098"/>
              <a:ext cx="478145" cy="4781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105"/>
            <p:cNvSpPr>
              <a:spLocks noChangeAspect="1" noEditPoints="1"/>
            </p:cNvSpPr>
            <p:nvPr/>
          </p:nvSpPr>
          <p:spPr bwMode="auto">
            <a:xfrm>
              <a:off x="757823" y="2787774"/>
              <a:ext cx="556794" cy="556794"/>
            </a:xfrm>
            <a:custGeom>
              <a:avLst/>
              <a:gdLst>
                <a:gd name="T0" fmla="*/ 20 w 41"/>
                <a:gd name="T1" fmla="*/ 41 h 41"/>
                <a:gd name="T2" fmla="*/ 0 w 41"/>
                <a:gd name="T3" fmla="*/ 21 h 41"/>
                <a:gd name="T4" fmla="*/ 20 w 41"/>
                <a:gd name="T5" fmla="*/ 0 h 41"/>
                <a:gd name="T6" fmla="*/ 41 w 41"/>
                <a:gd name="T7" fmla="*/ 21 h 41"/>
                <a:gd name="T8" fmla="*/ 20 w 41"/>
                <a:gd name="T9" fmla="*/ 41 h 41"/>
                <a:gd name="T10" fmla="*/ 3 w 41"/>
                <a:gd name="T11" fmla="*/ 21 h 41"/>
                <a:gd name="T12" fmla="*/ 20 w 41"/>
                <a:gd name="T13" fmla="*/ 38 h 41"/>
                <a:gd name="T14" fmla="*/ 38 w 41"/>
                <a:gd name="T15" fmla="*/ 21 h 41"/>
                <a:gd name="T16" fmla="*/ 20 w 41"/>
                <a:gd name="T17" fmla="*/ 4 h 41"/>
                <a:gd name="T18" fmla="*/ 3 w 41"/>
                <a:gd name="T1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32"/>
                    <a:pt x="32" y="41"/>
                    <a:pt x="20" y="41"/>
                  </a:cubicBezTo>
                  <a:close/>
                  <a:moveTo>
                    <a:pt x="3" y="21"/>
                  </a:moveTo>
                  <a:cubicBezTo>
                    <a:pt x="3" y="30"/>
                    <a:pt x="11" y="38"/>
                    <a:pt x="20" y="38"/>
                  </a:cubicBezTo>
                  <a:cubicBezTo>
                    <a:pt x="30" y="38"/>
                    <a:pt x="38" y="30"/>
                    <a:pt x="38" y="21"/>
                  </a:cubicBezTo>
                  <a:cubicBezTo>
                    <a:pt x="38" y="11"/>
                    <a:pt x="30" y="4"/>
                    <a:pt x="20" y="4"/>
                  </a:cubicBezTo>
                  <a:cubicBezTo>
                    <a:pt x="11" y="4"/>
                    <a:pt x="3" y="11"/>
                    <a:pt x="3" y="21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9" name="Freeform 196"/>
          <p:cNvSpPr>
            <a:spLocks noChangeAspect="1"/>
          </p:cNvSpPr>
          <p:nvPr/>
        </p:nvSpPr>
        <p:spPr bwMode="auto">
          <a:xfrm>
            <a:off x="4427984" y="3963146"/>
            <a:ext cx="359390" cy="467638"/>
          </a:xfrm>
          <a:custGeom>
            <a:avLst/>
            <a:gdLst>
              <a:gd name="T0" fmla="*/ 10 w 35"/>
              <a:gd name="T1" fmla="*/ 6 h 46"/>
              <a:gd name="T2" fmla="*/ 10 w 35"/>
              <a:gd name="T3" fmla="*/ 34 h 46"/>
              <a:gd name="T4" fmla="*/ 5 w 35"/>
              <a:gd name="T5" fmla="*/ 34 h 46"/>
              <a:gd name="T6" fmla="*/ 1 w 35"/>
              <a:gd name="T7" fmla="*/ 42 h 46"/>
              <a:gd name="T8" fmla="*/ 9 w 35"/>
              <a:gd name="T9" fmla="*/ 45 h 46"/>
              <a:gd name="T10" fmla="*/ 14 w 35"/>
              <a:gd name="T11" fmla="*/ 38 h 46"/>
              <a:gd name="T12" fmla="*/ 14 w 35"/>
              <a:gd name="T13" fmla="*/ 15 h 46"/>
              <a:gd name="T14" fmla="*/ 31 w 35"/>
              <a:gd name="T15" fmla="*/ 11 h 46"/>
              <a:gd name="T16" fmla="*/ 31 w 35"/>
              <a:gd name="T17" fmla="*/ 29 h 46"/>
              <a:gd name="T18" fmla="*/ 26 w 35"/>
              <a:gd name="T19" fmla="*/ 29 h 46"/>
              <a:gd name="T20" fmla="*/ 22 w 35"/>
              <a:gd name="T21" fmla="*/ 37 h 46"/>
              <a:gd name="T22" fmla="*/ 30 w 35"/>
              <a:gd name="T23" fmla="*/ 40 h 46"/>
              <a:gd name="T24" fmla="*/ 35 w 35"/>
              <a:gd name="T25" fmla="*/ 33 h 46"/>
              <a:gd name="T26" fmla="*/ 35 w 35"/>
              <a:gd name="T27" fmla="*/ 0 h 46"/>
              <a:gd name="T28" fmla="*/ 10 w 35"/>
              <a:gd name="T29" fmla="*/ 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" h="46">
                <a:moveTo>
                  <a:pt x="10" y="6"/>
                </a:moveTo>
                <a:cubicBezTo>
                  <a:pt x="10" y="34"/>
                  <a:pt x="10" y="34"/>
                  <a:pt x="10" y="34"/>
                </a:cubicBezTo>
                <a:cubicBezTo>
                  <a:pt x="9" y="33"/>
                  <a:pt x="7" y="33"/>
                  <a:pt x="5" y="34"/>
                </a:cubicBezTo>
                <a:cubicBezTo>
                  <a:pt x="1" y="35"/>
                  <a:pt x="0" y="39"/>
                  <a:pt x="1" y="42"/>
                </a:cubicBezTo>
                <a:cubicBezTo>
                  <a:pt x="2" y="45"/>
                  <a:pt x="5" y="46"/>
                  <a:pt x="9" y="45"/>
                </a:cubicBezTo>
                <a:cubicBezTo>
                  <a:pt x="12" y="43"/>
                  <a:pt x="14" y="41"/>
                  <a:pt x="14" y="38"/>
                </a:cubicBezTo>
                <a:cubicBezTo>
                  <a:pt x="14" y="38"/>
                  <a:pt x="14" y="23"/>
                  <a:pt x="14" y="15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29"/>
                  <a:pt x="31" y="29"/>
                  <a:pt x="31" y="29"/>
                </a:cubicBezTo>
                <a:cubicBezTo>
                  <a:pt x="29" y="29"/>
                  <a:pt x="28" y="29"/>
                  <a:pt x="26" y="29"/>
                </a:cubicBezTo>
                <a:cubicBezTo>
                  <a:pt x="22" y="31"/>
                  <a:pt x="21" y="34"/>
                  <a:pt x="22" y="37"/>
                </a:cubicBezTo>
                <a:cubicBezTo>
                  <a:pt x="23" y="40"/>
                  <a:pt x="26" y="41"/>
                  <a:pt x="30" y="40"/>
                </a:cubicBezTo>
                <a:cubicBezTo>
                  <a:pt x="33" y="39"/>
                  <a:pt x="35" y="36"/>
                  <a:pt x="35" y="33"/>
                </a:cubicBezTo>
                <a:cubicBezTo>
                  <a:pt x="35" y="0"/>
                  <a:pt x="35" y="0"/>
                  <a:pt x="35" y="0"/>
                </a:cubicBezTo>
                <a:lnTo>
                  <a:pt x="10" y="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2" name="Freeform 197"/>
          <p:cNvSpPr>
            <a:spLocks noChangeAspect="1" noEditPoints="1"/>
          </p:cNvSpPr>
          <p:nvPr/>
        </p:nvSpPr>
        <p:spPr bwMode="auto">
          <a:xfrm>
            <a:off x="2337638" y="4057798"/>
            <a:ext cx="360040" cy="246513"/>
          </a:xfrm>
          <a:custGeom>
            <a:avLst/>
            <a:gdLst>
              <a:gd name="T0" fmla="*/ 19 w 47"/>
              <a:gd name="T1" fmla="*/ 25 h 32"/>
              <a:gd name="T2" fmla="*/ 21 w 47"/>
              <a:gd name="T3" fmla="*/ 31 h 32"/>
              <a:gd name="T4" fmla="*/ 27 w 47"/>
              <a:gd name="T5" fmla="*/ 29 h 32"/>
              <a:gd name="T6" fmla="*/ 38 w 47"/>
              <a:gd name="T7" fmla="*/ 1 h 32"/>
              <a:gd name="T8" fmla="*/ 19 w 47"/>
              <a:gd name="T9" fmla="*/ 25 h 32"/>
              <a:gd name="T10" fmla="*/ 23 w 47"/>
              <a:gd name="T11" fmla="*/ 7 h 32"/>
              <a:gd name="T12" fmla="*/ 26 w 47"/>
              <a:gd name="T13" fmla="*/ 7 h 32"/>
              <a:gd name="T14" fmla="*/ 30 w 47"/>
              <a:gd name="T15" fmla="*/ 3 h 32"/>
              <a:gd name="T16" fmla="*/ 23 w 47"/>
              <a:gd name="T17" fmla="*/ 2 h 32"/>
              <a:gd name="T18" fmla="*/ 0 w 47"/>
              <a:gd name="T19" fmla="*/ 27 h 32"/>
              <a:gd name="T20" fmla="*/ 0 w 47"/>
              <a:gd name="T21" fmla="*/ 30 h 32"/>
              <a:gd name="T22" fmla="*/ 3 w 47"/>
              <a:gd name="T23" fmla="*/ 32 h 32"/>
              <a:gd name="T24" fmla="*/ 5 w 47"/>
              <a:gd name="T25" fmla="*/ 29 h 32"/>
              <a:gd name="T26" fmla="*/ 5 w 47"/>
              <a:gd name="T27" fmla="*/ 27 h 32"/>
              <a:gd name="T28" fmla="*/ 23 w 47"/>
              <a:gd name="T29" fmla="*/ 7 h 32"/>
              <a:gd name="T30" fmla="*/ 40 w 47"/>
              <a:gd name="T31" fmla="*/ 10 h 32"/>
              <a:gd name="T32" fmla="*/ 38 w 47"/>
              <a:gd name="T33" fmla="*/ 15 h 32"/>
              <a:gd name="T34" fmla="*/ 42 w 47"/>
              <a:gd name="T35" fmla="*/ 27 h 32"/>
              <a:gd name="T36" fmla="*/ 42 w 47"/>
              <a:gd name="T37" fmla="*/ 29 h 32"/>
              <a:gd name="T38" fmla="*/ 44 w 47"/>
              <a:gd name="T39" fmla="*/ 32 h 32"/>
              <a:gd name="T40" fmla="*/ 44 w 47"/>
              <a:gd name="T41" fmla="*/ 32 h 32"/>
              <a:gd name="T42" fmla="*/ 47 w 47"/>
              <a:gd name="T43" fmla="*/ 30 h 32"/>
              <a:gd name="T44" fmla="*/ 47 w 47"/>
              <a:gd name="T45" fmla="*/ 27 h 32"/>
              <a:gd name="T46" fmla="*/ 40 w 47"/>
              <a:gd name="T47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" h="32">
                <a:moveTo>
                  <a:pt x="19" y="25"/>
                </a:moveTo>
                <a:cubicBezTo>
                  <a:pt x="17" y="27"/>
                  <a:pt x="18" y="30"/>
                  <a:pt x="21" y="31"/>
                </a:cubicBezTo>
                <a:cubicBezTo>
                  <a:pt x="23" y="32"/>
                  <a:pt x="26" y="32"/>
                  <a:pt x="27" y="29"/>
                </a:cubicBezTo>
                <a:cubicBezTo>
                  <a:pt x="29" y="26"/>
                  <a:pt x="39" y="1"/>
                  <a:pt x="38" y="1"/>
                </a:cubicBezTo>
                <a:cubicBezTo>
                  <a:pt x="37" y="0"/>
                  <a:pt x="21" y="22"/>
                  <a:pt x="19" y="25"/>
                </a:cubicBezTo>
                <a:close/>
                <a:moveTo>
                  <a:pt x="23" y="7"/>
                </a:moveTo>
                <a:cubicBezTo>
                  <a:pt x="24" y="7"/>
                  <a:pt x="25" y="7"/>
                  <a:pt x="26" y="7"/>
                </a:cubicBezTo>
                <a:cubicBezTo>
                  <a:pt x="27" y="6"/>
                  <a:pt x="29" y="4"/>
                  <a:pt x="30" y="3"/>
                </a:cubicBezTo>
                <a:cubicBezTo>
                  <a:pt x="28" y="2"/>
                  <a:pt x="26" y="2"/>
                  <a:pt x="23" y="2"/>
                </a:cubicBezTo>
                <a:cubicBezTo>
                  <a:pt x="10" y="2"/>
                  <a:pt x="0" y="13"/>
                  <a:pt x="0" y="27"/>
                </a:cubicBezTo>
                <a:cubicBezTo>
                  <a:pt x="0" y="28"/>
                  <a:pt x="0" y="29"/>
                  <a:pt x="0" y="30"/>
                </a:cubicBezTo>
                <a:cubicBezTo>
                  <a:pt x="0" y="31"/>
                  <a:pt x="1" y="32"/>
                  <a:pt x="3" y="32"/>
                </a:cubicBezTo>
                <a:cubicBezTo>
                  <a:pt x="4" y="32"/>
                  <a:pt x="5" y="31"/>
                  <a:pt x="5" y="29"/>
                </a:cubicBezTo>
                <a:cubicBezTo>
                  <a:pt x="5" y="29"/>
                  <a:pt x="5" y="28"/>
                  <a:pt x="5" y="27"/>
                </a:cubicBezTo>
                <a:cubicBezTo>
                  <a:pt x="5" y="16"/>
                  <a:pt x="13" y="7"/>
                  <a:pt x="23" y="7"/>
                </a:cubicBezTo>
                <a:close/>
                <a:moveTo>
                  <a:pt x="40" y="10"/>
                </a:moveTo>
                <a:cubicBezTo>
                  <a:pt x="40" y="11"/>
                  <a:pt x="39" y="13"/>
                  <a:pt x="38" y="15"/>
                </a:cubicBezTo>
                <a:cubicBezTo>
                  <a:pt x="41" y="18"/>
                  <a:pt x="42" y="22"/>
                  <a:pt x="42" y="27"/>
                </a:cubicBezTo>
                <a:cubicBezTo>
                  <a:pt x="42" y="28"/>
                  <a:pt x="42" y="29"/>
                  <a:pt x="42" y="29"/>
                </a:cubicBezTo>
                <a:cubicBezTo>
                  <a:pt x="42" y="31"/>
                  <a:pt x="43" y="32"/>
                  <a:pt x="44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6" y="32"/>
                  <a:pt x="47" y="31"/>
                  <a:pt x="47" y="30"/>
                </a:cubicBezTo>
                <a:cubicBezTo>
                  <a:pt x="47" y="29"/>
                  <a:pt x="47" y="28"/>
                  <a:pt x="47" y="27"/>
                </a:cubicBezTo>
                <a:cubicBezTo>
                  <a:pt x="47" y="20"/>
                  <a:pt x="44" y="14"/>
                  <a:pt x="40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4" name="Freeform 195"/>
          <p:cNvSpPr>
            <a:spLocks noChangeAspect="1" noEditPoints="1"/>
          </p:cNvSpPr>
          <p:nvPr/>
        </p:nvSpPr>
        <p:spPr bwMode="auto">
          <a:xfrm>
            <a:off x="6419087" y="4055461"/>
            <a:ext cx="324000" cy="291890"/>
          </a:xfrm>
          <a:custGeom>
            <a:avLst/>
            <a:gdLst>
              <a:gd name="T0" fmla="*/ 7 w 47"/>
              <a:gd name="T1" fmla="*/ 13 h 42"/>
              <a:gd name="T2" fmla="*/ 13 w 47"/>
              <a:gd name="T3" fmla="*/ 16 h 42"/>
              <a:gd name="T4" fmla="*/ 14 w 47"/>
              <a:gd name="T5" fmla="*/ 15 h 42"/>
              <a:gd name="T6" fmla="*/ 18 w 47"/>
              <a:gd name="T7" fmla="*/ 12 h 42"/>
              <a:gd name="T8" fmla="*/ 18 w 47"/>
              <a:gd name="T9" fmla="*/ 12 h 42"/>
              <a:gd name="T10" fmla="*/ 16 w 47"/>
              <a:gd name="T11" fmla="*/ 9 h 42"/>
              <a:gd name="T12" fmla="*/ 25 w 47"/>
              <a:gd name="T13" fmla="*/ 0 h 42"/>
              <a:gd name="T14" fmla="*/ 18 w 47"/>
              <a:gd name="T15" fmla="*/ 0 h 42"/>
              <a:gd name="T16" fmla="*/ 10 w 47"/>
              <a:gd name="T17" fmla="*/ 4 h 42"/>
              <a:gd name="T18" fmla="*/ 6 w 47"/>
              <a:gd name="T19" fmla="*/ 7 h 42"/>
              <a:gd name="T20" fmla="*/ 5 w 47"/>
              <a:gd name="T21" fmla="*/ 10 h 42"/>
              <a:gd name="T22" fmla="*/ 2 w 47"/>
              <a:gd name="T23" fmla="*/ 11 h 42"/>
              <a:gd name="T24" fmla="*/ 0 w 47"/>
              <a:gd name="T25" fmla="*/ 13 h 42"/>
              <a:gd name="T26" fmla="*/ 0 w 47"/>
              <a:gd name="T27" fmla="*/ 14 h 42"/>
              <a:gd name="T28" fmla="*/ 3 w 47"/>
              <a:gd name="T29" fmla="*/ 17 h 42"/>
              <a:gd name="T30" fmla="*/ 5 w 47"/>
              <a:gd name="T31" fmla="*/ 18 h 42"/>
              <a:gd name="T32" fmla="*/ 6 w 47"/>
              <a:gd name="T33" fmla="*/ 16 h 42"/>
              <a:gd name="T34" fmla="*/ 7 w 47"/>
              <a:gd name="T35" fmla="*/ 13 h 42"/>
              <a:gd name="T36" fmla="*/ 20 w 47"/>
              <a:gd name="T37" fmla="*/ 15 h 42"/>
              <a:gd name="T38" fmla="*/ 19 w 47"/>
              <a:gd name="T39" fmla="*/ 15 h 42"/>
              <a:gd name="T40" fmla="*/ 16 w 47"/>
              <a:gd name="T41" fmla="*/ 18 h 42"/>
              <a:gd name="T42" fmla="*/ 16 w 47"/>
              <a:gd name="T43" fmla="*/ 18 h 42"/>
              <a:gd name="T44" fmla="*/ 36 w 47"/>
              <a:gd name="T45" fmla="*/ 41 h 42"/>
              <a:gd name="T46" fmla="*/ 37 w 47"/>
              <a:gd name="T47" fmla="*/ 41 h 42"/>
              <a:gd name="T48" fmla="*/ 40 w 47"/>
              <a:gd name="T49" fmla="*/ 39 h 42"/>
              <a:gd name="T50" fmla="*/ 40 w 47"/>
              <a:gd name="T51" fmla="*/ 37 h 42"/>
              <a:gd name="T52" fmla="*/ 20 w 47"/>
              <a:gd name="T53" fmla="*/ 15 h 42"/>
              <a:gd name="T54" fmla="*/ 46 w 47"/>
              <a:gd name="T55" fmla="*/ 5 h 42"/>
              <a:gd name="T56" fmla="*/ 45 w 47"/>
              <a:gd name="T57" fmla="*/ 5 h 42"/>
              <a:gd name="T58" fmla="*/ 43 w 47"/>
              <a:gd name="T59" fmla="*/ 8 h 42"/>
              <a:gd name="T60" fmla="*/ 38 w 47"/>
              <a:gd name="T61" fmla="*/ 9 h 42"/>
              <a:gd name="T62" fmla="*/ 37 w 47"/>
              <a:gd name="T63" fmla="*/ 5 h 42"/>
              <a:gd name="T64" fmla="*/ 39 w 47"/>
              <a:gd name="T65" fmla="*/ 1 h 42"/>
              <a:gd name="T66" fmla="*/ 38 w 47"/>
              <a:gd name="T67" fmla="*/ 1 h 42"/>
              <a:gd name="T68" fmla="*/ 32 w 47"/>
              <a:gd name="T69" fmla="*/ 6 h 42"/>
              <a:gd name="T70" fmla="*/ 30 w 47"/>
              <a:gd name="T71" fmla="*/ 14 h 42"/>
              <a:gd name="T72" fmla="*/ 27 w 47"/>
              <a:gd name="T73" fmla="*/ 17 h 42"/>
              <a:gd name="T74" fmla="*/ 30 w 47"/>
              <a:gd name="T75" fmla="*/ 21 h 42"/>
              <a:gd name="T76" fmla="*/ 34 w 47"/>
              <a:gd name="T77" fmla="*/ 17 h 42"/>
              <a:gd name="T78" fmla="*/ 38 w 47"/>
              <a:gd name="T79" fmla="*/ 16 h 42"/>
              <a:gd name="T80" fmla="*/ 46 w 47"/>
              <a:gd name="T81" fmla="*/ 13 h 42"/>
              <a:gd name="T82" fmla="*/ 46 w 47"/>
              <a:gd name="T83" fmla="*/ 5 h 42"/>
              <a:gd name="T84" fmla="*/ 6 w 47"/>
              <a:gd name="T85" fmla="*/ 37 h 42"/>
              <a:gd name="T86" fmla="*/ 6 w 47"/>
              <a:gd name="T87" fmla="*/ 39 h 42"/>
              <a:gd name="T88" fmla="*/ 8 w 47"/>
              <a:gd name="T89" fmla="*/ 41 h 42"/>
              <a:gd name="T90" fmla="*/ 10 w 47"/>
              <a:gd name="T91" fmla="*/ 41 h 42"/>
              <a:gd name="T92" fmla="*/ 22 w 47"/>
              <a:gd name="T93" fmla="*/ 30 h 42"/>
              <a:gd name="T94" fmla="*/ 18 w 47"/>
              <a:gd name="T95" fmla="*/ 26 h 42"/>
              <a:gd name="T96" fmla="*/ 6 w 47"/>
              <a:gd name="T97" fmla="*/ 37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7" h="42">
                <a:moveTo>
                  <a:pt x="7" y="13"/>
                </a:moveTo>
                <a:cubicBezTo>
                  <a:pt x="9" y="12"/>
                  <a:pt x="11" y="13"/>
                  <a:pt x="13" y="16"/>
                </a:cubicBezTo>
                <a:cubicBezTo>
                  <a:pt x="14" y="16"/>
                  <a:pt x="14" y="16"/>
                  <a:pt x="14" y="15"/>
                </a:cubicBezTo>
                <a:cubicBezTo>
                  <a:pt x="14" y="15"/>
                  <a:pt x="18" y="12"/>
                  <a:pt x="18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1"/>
                  <a:pt x="17" y="10"/>
                  <a:pt x="16" y="9"/>
                </a:cubicBezTo>
                <a:cubicBezTo>
                  <a:pt x="12" y="4"/>
                  <a:pt x="28" y="0"/>
                  <a:pt x="25" y="0"/>
                </a:cubicBezTo>
                <a:cubicBezTo>
                  <a:pt x="24" y="0"/>
                  <a:pt x="19" y="0"/>
                  <a:pt x="18" y="0"/>
                </a:cubicBezTo>
                <a:cubicBezTo>
                  <a:pt x="15" y="0"/>
                  <a:pt x="12" y="3"/>
                  <a:pt x="10" y="4"/>
                </a:cubicBezTo>
                <a:cubicBezTo>
                  <a:pt x="7" y="6"/>
                  <a:pt x="6" y="7"/>
                  <a:pt x="6" y="7"/>
                </a:cubicBezTo>
                <a:cubicBezTo>
                  <a:pt x="5" y="8"/>
                  <a:pt x="6" y="9"/>
                  <a:pt x="5" y="10"/>
                </a:cubicBezTo>
                <a:cubicBezTo>
                  <a:pt x="3" y="12"/>
                  <a:pt x="3" y="11"/>
                  <a:pt x="2" y="11"/>
                </a:cubicBezTo>
                <a:cubicBezTo>
                  <a:pt x="1" y="12"/>
                  <a:pt x="0" y="13"/>
                  <a:pt x="0" y="13"/>
                </a:cubicBezTo>
                <a:cubicBezTo>
                  <a:pt x="0" y="13"/>
                  <a:pt x="0" y="14"/>
                  <a:pt x="0" y="14"/>
                </a:cubicBezTo>
                <a:cubicBezTo>
                  <a:pt x="0" y="14"/>
                  <a:pt x="3" y="17"/>
                  <a:pt x="3" y="17"/>
                </a:cubicBezTo>
                <a:cubicBezTo>
                  <a:pt x="3" y="18"/>
                  <a:pt x="4" y="18"/>
                  <a:pt x="5" y="18"/>
                </a:cubicBezTo>
                <a:cubicBezTo>
                  <a:pt x="5" y="17"/>
                  <a:pt x="6" y="16"/>
                  <a:pt x="6" y="16"/>
                </a:cubicBezTo>
                <a:cubicBezTo>
                  <a:pt x="6" y="16"/>
                  <a:pt x="6" y="14"/>
                  <a:pt x="7" y="13"/>
                </a:cubicBezTo>
                <a:close/>
                <a:moveTo>
                  <a:pt x="20" y="15"/>
                </a:moveTo>
                <a:cubicBezTo>
                  <a:pt x="20" y="14"/>
                  <a:pt x="20" y="14"/>
                  <a:pt x="19" y="15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1"/>
                  <a:pt x="37" y="41"/>
                  <a:pt x="37" y="41"/>
                </a:cubicBezTo>
                <a:cubicBezTo>
                  <a:pt x="40" y="39"/>
                  <a:pt x="40" y="39"/>
                  <a:pt x="40" y="39"/>
                </a:cubicBezTo>
                <a:cubicBezTo>
                  <a:pt x="40" y="38"/>
                  <a:pt x="40" y="38"/>
                  <a:pt x="40" y="37"/>
                </a:cubicBezTo>
                <a:lnTo>
                  <a:pt x="20" y="15"/>
                </a:lnTo>
                <a:close/>
                <a:moveTo>
                  <a:pt x="46" y="5"/>
                </a:moveTo>
                <a:cubicBezTo>
                  <a:pt x="46" y="4"/>
                  <a:pt x="46" y="4"/>
                  <a:pt x="45" y="5"/>
                </a:cubicBezTo>
                <a:cubicBezTo>
                  <a:pt x="45" y="5"/>
                  <a:pt x="44" y="7"/>
                  <a:pt x="43" y="8"/>
                </a:cubicBezTo>
                <a:cubicBezTo>
                  <a:pt x="42" y="9"/>
                  <a:pt x="41" y="11"/>
                  <a:pt x="38" y="9"/>
                </a:cubicBezTo>
                <a:cubicBezTo>
                  <a:pt x="36" y="7"/>
                  <a:pt x="37" y="6"/>
                  <a:pt x="37" y="5"/>
                </a:cubicBezTo>
                <a:cubicBezTo>
                  <a:pt x="38" y="4"/>
                  <a:pt x="39" y="2"/>
                  <a:pt x="39" y="1"/>
                </a:cubicBezTo>
                <a:cubicBezTo>
                  <a:pt x="40" y="1"/>
                  <a:pt x="39" y="0"/>
                  <a:pt x="38" y="1"/>
                </a:cubicBezTo>
                <a:cubicBezTo>
                  <a:pt x="38" y="1"/>
                  <a:pt x="33" y="3"/>
                  <a:pt x="32" y="6"/>
                </a:cubicBezTo>
                <a:cubicBezTo>
                  <a:pt x="31" y="9"/>
                  <a:pt x="32" y="11"/>
                  <a:pt x="30" y="14"/>
                </a:cubicBezTo>
                <a:cubicBezTo>
                  <a:pt x="27" y="17"/>
                  <a:pt x="27" y="17"/>
                  <a:pt x="27" y="17"/>
                </a:cubicBezTo>
                <a:cubicBezTo>
                  <a:pt x="30" y="21"/>
                  <a:pt x="30" y="21"/>
                  <a:pt x="30" y="21"/>
                </a:cubicBezTo>
                <a:cubicBezTo>
                  <a:pt x="34" y="17"/>
                  <a:pt x="34" y="17"/>
                  <a:pt x="34" y="17"/>
                </a:cubicBezTo>
                <a:cubicBezTo>
                  <a:pt x="35" y="16"/>
                  <a:pt x="37" y="16"/>
                  <a:pt x="38" y="16"/>
                </a:cubicBezTo>
                <a:cubicBezTo>
                  <a:pt x="42" y="17"/>
                  <a:pt x="44" y="15"/>
                  <a:pt x="46" y="13"/>
                </a:cubicBezTo>
                <a:cubicBezTo>
                  <a:pt x="47" y="11"/>
                  <a:pt x="47" y="6"/>
                  <a:pt x="46" y="5"/>
                </a:cubicBezTo>
                <a:close/>
                <a:moveTo>
                  <a:pt x="6" y="37"/>
                </a:moveTo>
                <a:cubicBezTo>
                  <a:pt x="6" y="38"/>
                  <a:pt x="6" y="39"/>
                  <a:pt x="6" y="39"/>
                </a:cubicBezTo>
                <a:cubicBezTo>
                  <a:pt x="8" y="41"/>
                  <a:pt x="8" y="41"/>
                  <a:pt x="8" y="41"/>
                </a:cubicBezTo>
                <a:cubicBezTo>
                  <a:pt x="9" y="42"/>
                  <a:pt x="10" y="42"/>
                  <a:pt x="10" y="41"/>
                </a:cubicBezTo>
                <a:cubicBezTo>
                  <a:pt x="22" y="30"/>
                  <a:pt x="22" y="30"/>
                  <a:pt x="22" y="30"/>
                </a:cubicBezTo>
                <a:cubicBezTo>
                  <a:pt x="18" y="26"/>
                  <a:pt x="18" y="26"/>
                  <a:pt x="18" y="26"/>
                </a:cubicBezTo>
                <a:lnTo>
                  <a:pt x="6" y="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84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0"/>
          <p:cNvSpPr/>
          <p:nvPr/>
        </p:nvSpPr>
        <p:spPr>
          <a:xfrm flipH="1">
            <a:off x="3707903" y="0"/>
            <a:ext cx="544515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3020504100"/>
              </p:ext>
            </p:extLst>
          </p:nvPr>
        </p:nvGraphicFramePr>
        <p:xfrm>
          <a:off x="4297189" y="1901162"/>
          <a:ext cx="4464496" cy="2908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933894987"/>
              </p:ext>
            </p:extLst>
          </p:nvPr>
        </p:nvGraphicFramePr>
        <p:xfrm>
          <a:off x="523868" y="1194171"/>
          <a:ext cx="2544850" cy="1696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Content Placeholder 2"/>
          <p:cNvSpPr txBox="1">
            <a:spLocks/>
          </p:cNvSpPr>
          <p:nvPr/>
        </p:nvSpPr>
        <p:spPr>
          <a:xfrm>
            <a:off x="748779" y="3622517"/>
            <a:ext cx="2095029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altLang="zh-CN" sz="1200" dirty="0" err="1" smtClean="0">
                <a:solidFill>
                  <a:schemeClr val="tx2"/>
                </a:solidFill>
                <a:cs typeface="+mn-ea"/>
                <a:sym typeface="+mn-lt"/>
              </a:rPr>
              <a:t>Lorem</a:t>
            </a:r>
            <a:r>
              <a:rPr lang="en-US" altLang="zh-CN" sz="1200" dirty="0" smtClean="0">
                <a:solidFill>
                  <a:schemeClr val="tx2"/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cs typeface="+mn-ea"/>
                <a:sym typeface="+mn-lt"/>
              </a:rPr>
              <a:t>ipsum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 dolor sit </a:t>
            </a:r>
            <a:r>
              <a:rPr lang="en-US" altLang="zh-CN" sz="1200" dirty="0" err="1">
                <a:solidFill>
                  <a:schemeClr val="tx2"/>
                </a:solidFill>
                <a:cs typeface="+mn-ea"/>
                <a:sym typeface="+mn-lt"/>
              </a:rPr>
              <a:t>amet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, </a:t>
            </a:r>
            <a:r>
              <a:rPr lang="en-US" altLang="zh-CN" sz="1200" dirty="0" err="1">
                <a:solidFill>
                  <a:schemeClr val="tx2"/>
                </a:solidFill>
                <a:cs typeface="+mn-ea"/>
                <a:sym typeface="+mn-lt"/>
              </a:rPr>
              <a:t>consectetur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cs typeface="+mn-ea"/>
                <a:sym typeface="+mn-lt"/>
              </a:rPr>
              <a:t>adipiscing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cs typeface="+mn-ea"/>
                <a:sym typeface="+mn-lt"/>
              </a:rPr>
              <a:t>elit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. </a:t>
            </a:r>
            <a:r>
              <a:rPr lang="en-US" altLang="zh-CN" sz="1200" dirty="0" err="1">
                <a:solidFill>
                  <a:schemeClr val="tx2"/>
                </a:solidFill>
                <a:cs typeface="+mn-ea"/>
                <a:sym typeface="+mn-lt"/>
              </a:rPr>
              <a:t>Curabitur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cs typeface="+mn-ea"/>
                <a:sym typeface="+mn-lt"/>
              </a:rPr>
              <a:t>elementum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cs typeface="+mn-ea"/>
                <a:sym typeface="+mn-lt"/>
              </a:rPr>
              <a:t>posuere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cs typeface="+mn-ea"/>
                <a:sym typeface="+mn-lt"/>
              </a:rPr>
              <a:t>pretium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. </a:t>
            </a:r>
            <a:r>
              <a:rPr lang="en-US" altLang="zh-CN" sz="1200" dirty="0" err="1">
                <a:solidFill>
                  <a:schemeClr val="tx2"/>
                </a:solidFill>
                <a:cs typeface="+mn-ea"/>
                <a:sym typeface="+mn-lt"/>
              </a:rPr>
              <a:t>Quisque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cs typeface="+mn-ea"/>
                <a:sym typeface="+mn-lt"/>
              </a:rPr>
              <a:t>nibh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tx2"/>
                </a:solidFill>
                <a:cs typeface="+mn-ea"/>
                <a:sym typeface="+mn-lt"/>
              </a:rPr>
              <a:t>dolor. </a:t>
            </a:r>
            <a:endParaRPr lang="en-US" sz="12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1" name="Title 13"/>
          <p:cNvSpPr txBox="1">
            <a:spLocks/>
          </p:cNvSpPr>
          <p:nvPr/>
        </p:nvSpPr>
        <p:spPr>
          <a:xfrm>
            <a:off x="1072815" y="3149235"/>
            <a:ext cx="1446957" cy="40011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TEXT HERE</a:t>
            </a:r>
            <a:endParaRPr lang="en-US" sz="2000" b="1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07903" y="976104"/>
            <a:ext cx="5540678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3200" b="1" dirty="0" smtClean="0">
                <a:solidFill>
                  <a:schemeClr val="bg2"/>
                </a:solidFill>
                <a:latin typeface="Franklin Gothic Demi" panose="020B0703020102020204" pitchFamily="34" charset="0"/>
              </a:rPr>
              <a:t>BAR CHART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691567" y="915566"/>
            <a:ext cx="543609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691567" y="1470892"/>
            <a:ext cx="543609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18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058975" y="4115041"/>
            <a:ext cx="2652696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4000" b="1" dirty="0" smtClean="0">
                <a:solidFill>
                  <a:sysClr val="windowText" lastClr="000000"/>
                </a:solidFill>
                <a:latin typeface="Franklin Gothic Demi" panose="020B0703020102020204" pitchFamily="34" charset="0"/>
              </a:rPr>
              <a:t>TEXT HERE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71800" y="410695"/>
            <a:ext cx="3096344" cy="3095049"/>
            <a:chOff x="2771800" y="342027"/>
            <a:chExt cx="3096344" cy="3095049"/>
          </a:xfrm>
        </p:grpSpPr>
        <p:sp>
          <p:nvSpPr>
            <p:cNvPr id="24" name="Rectangle 20"/>
            <p:cNvSpPr/>
            <p:nvPr/>
          </p:nvSpPr>
          <p:spPr>
            <a:xfrm flipH="1" flipV="1">
              <a:off x="2771800" y="342027"/>
              <a:ext cx="3096344" cy="30950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2" name="Freeform 351"/>
            <p:cNvSpPr>
              <a:spLocks noEditPoints="1"/>
            </p:cNvSpPr>
            <p:nvPr/>
          </p:nvSpPr>
          <p:spPr bwMode="auto">
            <a:xfrm>
              <a:off x="3818910" y="1334026"/>
              <a:ext cx="1002125" cy="1111051"/>
            </a:xfrm>
            <a:custGeom>
              <a:avLst/>
              <a:gdLst>
                <a:gd name="T0" fmla="*/ 35 w 39"/>
                <a:gd name="T1" fmla="*/ 8 h 43"/>
                <a:gd name="T2" fmla="*/ 31 w 39"/>
                <a:gd name="T3" fmla="*/ 5 h 43"/>
                <a:gd name="T4" fmla="*/ 22 w 39"/>
                <a:gd name="T5" fmla="*/ 5 h 43"/>
                <a:gd name="T6" fmla="*/ 20 w 39"/>
                <a:gd name="T7" fmla="*/ 1 h 43"/>
                <a:gd name="T8" fmla="*/ 14 w 39"/>
                <a:gd name="T9" fmla="*/ 0 h 43"/>
                <a:gd name="T10" fmla="*/ 12 w 39"/>
                <a:gd name="T11" fmla="*/ 4 h 43"/>
                <a:gd name="T12" fmla="*/ 12 w 39"/>
                <a:gd name="T13" fmla="*/ 9 h 43"/>
                <a:gd name="T14" fmla="*/ 8 w 39"/>
                <a:gd name="T15" fmla="*/ 13 h 43"/>
                <a:gd name="T16" fmla="*/ 3 w 39"/>
                <a:gd name="T17" fmla="*/ 13 h 43"/>
                <a:gd name="T18" fmla="*/ 0 w 39"/>
                <a:gd name="T19" fmla="*/ 14 h 43"/>
                <a:gd name="T20" fmla="*/ 5 w 39"/>
                <a:gd name="T21" fmla="*/ 28 h 43"/>
                <a:gd name="T22" fmla="*/ 16 w 39"/>
                <a:gd name="T23" fmla="*/ 31 h 43"/>
                <a:gd name="T24" fmla="*/ 18 w 39"/>
                <a:gd name="T25" fmla="*/ 25 h 43"/>
                <a:gd name="T26" fmla="*/ 22 w 39"/>
                <a:gd name="T27" fmla="*/ 29 h 43"/>
                <a:gd name="T28" fmla="*/ 29 w 39"/>
                <a:gd name="T29" fmla="*/ 32 h 43"/>
                <a:gd name="T30" fmla="*/ 28 w 39"/>
                <a:gd name="T31" fmla="*/ 38 h 43"/>
                <a:gd name="T32" fmla="*/ 24 w 39"/>
                <a:gd name="T33" fmla="*/ 38 h 43"/>
                <a:gd name="T34" fmla="*/ 23 w 39"/>
                <a:gd name="T35" fmla="*/ 35 h 43"/>
                <a:gd name="T36" fmla="*/ 25 w 39"/>
                <a:gd name="T37" fmla="*/ 35 h 43"/>
                <a:gd name="T38" fmla="*/ 25 w 39"/>
                <a:gd name="T39" fmla="*/ 32 h 43"/>
                <a:gd name="T40" fmla="*/ 18 w 39"/>
                <a:gd name="T41" fmla="*/ 35 h 43"/>
                <a:gd name="T42" fmla="*/ 19 w 39"/>
                <a:gd name="T43" fmla="*/ 41 h 43"/>
                <a:gd name="T44" fmla="*/ 28 w 39"/>
                <a:gd name="T45" fmla="*/ 43 h 43"/>
                <a:gd name="T46" fmla="*/ 35 w 39"/>
                <a:gd name="T47" fmla="*/ 8 h 43"/>
                <a:gd name="T48" fmla="*/ 31 w 39"/>
                <a:gd name="T49" fmla="*/ 22 h 43"/>
                <a:gd name="T50" fmla="*/ 27 w 39"/>
                <a:gd name="T51" fmla="*/ 21 h 43"/>
                <a:gd name="T52" fmla="*/ 24 w 39"/>
                <a:gd name="T53" fmla="*/ 22 h 43"/>
                <a:gd name="T54" fmla="*/ 27 w 39"/>
                <a:gd name="T55" fmla="*/ 17 h 43"/>
                <a:gd name="T56" fmla="*/ 31 w 39"/>
                <a:gd name="T5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" h="43">
                  <a:moveTo>
                    <a:pt x="35" y="8"/>
                  </a:moveTo>
                  <a:cubicBezTo>
                    <a:pt x="35" y="5"/>
                    <a:pt x="31" y="5"/>
                    <a:pt x="3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1" y="2"/>
                    <a:pt x="20" y="1"/>
                  </a:cubicBezTo>
                  <a:cubicBezTo>
                    <a:pt x="18" y="0"/>
                    <a:pt x="15" y="0"/>
                    <a:pt x="14" y="0"/>
                  </a:cubicBezTo>
                  <a:cubicBezTo>
                    <a:pt x="12" y="0"/>
                    <a:pt x="12" y="2"/>
                    <a:pt x="12" y="4"/>
                  </a:cubicBezTo>
                  <a:cubicBezTo>
                    <a:pt x="12" y="6"/>
                    <a:pt x="12" y="8"/>
                    <a:pt x="12" y="9"/>
                  </a:cubicBezTo>
                  <a:cubicBezTo>
                    <a:pt x="12" y="12"/>
                    <a:pt x="11" y="13"/>
                    <a:pt x="8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5"/>
                    <a:pt x="2" y="26"/>
                    <a:pt x="5" y="28"/>
                  </a:cubicBezTo>
                  <a:cubicBezTo>
                    <a:pt x="6" y="30"/>
                    <a:pt x="15" y="31"/>
                    <a:pt x="16" y="31"/>
                  </a:cubicBezTo>
                  <a:cubicBezTo>
                    <a:pt x="18" y="31"/>
                    <a:pt x="18" y="25"/>
                    <a:pt x="18" y="25"/>
                  </a:cubicBezTo>
                  <a:cubicBezTo>
                    <a:pt x="19" y="25"/>
                    <a:pt x="19" y="28"/>
                    <a:pt x="22" y="29"/>
                  </a:cubicBezTo>
                  <a:cubicBezTo>
                    <a:pt x="25" y="30"/>
                    <a:pt x="29" y="30"/>
                    <a:pt x="29" y="32"/>
                  </a:cubicBezTo>
                  <a:cubicBezTo>
                    <a:pt x="29" y="34"/>
                    <a:pt x="30" y="38"/>
                    <a:pt x="28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1" y="38"/>
                    <a:pt x="22" y="35"/>
                    <a:pt x="23" y="35"/>
                  </a:cubicBezTo>
                  <a:cubicBezTo>
                    <a:pt x="24" y="35"/>
                    <a:pt x="25" y="35"/>
                    <a:pt x="25" y="35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19" y="31"/>
                    <a:pt x="18" y="35"/>
                  </a:cubicBezTo>
                  <a:cubicBezTo>
                    <a:pt x="18" y="39"/>
                    <a:pt x="19" y="41"/>
                    <a:pt x="19" y="41"/>
                  </a:cubicBezTo>
                  <a:cubicBezTo>
                    <a:pt x="20" y="42"/>
                    <a:pt x="21" y="43"/>
                    <a:pt x="28" y="43"/>
                  </a:cubicBezTo>
                  <a:cubicBezTo>
                    <a:pt x="39" y="43"/>
                    <a:pt x="35" y="11"/>
                    <a:pt x="35" y="8"/>
                  </a:cubicBezTo>
                  <a:close/>
                  <a:moveTo>
                    <a:pt x="31" y="22"/>
                  </a:moveTo>
                  <a:cubicBezTo>
                    <a:pt x="30" y="23"/>
                    <a:pt x="29" y="21"/>
                    <a:pt x="27" y="21"/>
                  </a:cubicBezTo>
                  <a:cubicBezTo>
                    <a:pt x="26" y="21"/>
                    <a:pt x="24" y="22"/>
                    <a:pt x="24" y="22"/>
                  </a:cubicBezTo>
                  <a:cubicBezTo>
                    <a:pt x="24" y="21"/>
                    <a:pt x="24" y="17"/>
                    <a:pt x="27" y="17"/>
                  </a:cubicBezTo>
                  <a:cubicBezTo>
                    <a:pt x="30" y="17"/>
                    <a:pt x="31" y="22"/>
                    <a:pt x="31" y="22"/>
                  </a:cubicBezTo>
                  <a:close/>
                </a:path>
              </a:pathLst>
            </a:custGeom>
            <a:solidFill>
              <a:srgbClr val="359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105"/>
            <p:cNvSpPr>
              <a:spLocks noEditPoints="1"/>
            </p:cNvSpPr>
            <p:nvPr/>
          </p:nvSpPr>
          <p:spPr bwMode="auto">
            <a:xfrm>
              <a:off x="3286373" y="855952"/>
              <a:ext cx="2067199" cy="2067199"/>
            </a:xfrm>
            <a:custGeom>
              <a:avLst/>
              <a:gdLst>
                <a:gd name="T0" fmla="*/ 20 w 41"/>
                <a:gd name="T1" fmla="*/ 41 h 41"/>
                <a:gd name="T2" fmla="*/ 0 w 41"/>
                <a:gd name="T3" fmla="*/ 21 h 41"/>
                <a:gd name="T4" fmla="*/ 20 w 41"/>
                <a:gd name="T5" fmla="*/ 0 h 41"/>
                <a:gd name="T6" fmla="*/ 41 w 41"/>
                <a:gd name="T7" fmla="*/ 21 h 41"/>
                <a:gd name="T8" fmla="*/ 20 w 41"/>
                <a:gd name="T9" fmla="*/ 41 h 41"/>
                <a:gd name="T10" fmla="*/ 3 w 41"/>
                <a:gd name="T11" fmla="*/ 21 h 41"/>
                <a:gd name="T12" fmla="*/ 20 w 41"/>
                <a:gd name="T13" fmla="*/ 38 h 41"/>
                <a:gd name="T14" fmla="*/ 38 w 41"/>
                <a:gd name="T15" fmla="*/ 21 h 41"/>
                <a:gd name="T16" fmla="*/ 20 w 41"/>
                <a:gd name="T17" fmla="*/ 4 h 41"/>
                <a:gd name="T18" fmla="*/ 3 w 41"/>
                <a:gd name="T1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32"/>
                    <a:pt x="32" y="41"/>
                    <a:pt x="20" y="41"/>
                  </a:cubicBezTo>
                  <a:close/>
                  <a:moveTo>
                    <a:pt x="3" y="21"/>
                  </a:moveTo>
                  <a:cubicBezTo>
                    <a:pt x="3" y="30"/>
                    <a:pt x="11" y="38"/>
                    <a:pt x="20" y="38"/>
                  </a:cubicBezTo>
                  <a:cubicBezTo>
                    <a:pt x="30" y="38"/>
                    <a:pt x="38" y="30"/>
                    <a:pt x="38" y="21"/>
                  </a:cubicBezTo>
                  <a:cubicBezTo>
                    <a:pt x="38" y="11"/>
                    <a:pt x="30" y="4"/>
                    <a:pt x="20" y="4"/>
                  </a:cubicBezTo>
                  <a:cubicBezTo>
                    <a:pt x="11" y="4"/>
                    <a:pt x="3" y="11"/>
                    <a:pt x="3" y="2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5" name="矩形 24"/>
          <p:cNvSpPr/>
          <p:nvPr/>
        </p:nvSpPr>
        <p:spPr>
          <a:xfrm>
            <a:off x="2234050" y="4458061"/>
            <a:ext cx="4240016" cy="35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200" dirty="0" err="1" smtClean="0">
                <a:solidFill>
                  <a:sysClr val="windowText" lastClr="000000"/>
                </a:solidFill>
                <a:latin typeface="+mj-lt"/>
                <a:ea typeface="Dotum" panose="020B0600000101010101" pitchFamily="34" charset="-127"/>
                <a:sym typeface="+mn-lt"/>
              </a:rPr>
              <a:t>Lorem</a:t>
            </a:r>
            <a:r>
              <a:rPr lang="en-US" altLang="zh-CN" sz="1200" dirty="0" smtClean="0">
                <a:solidFill>
                  <a:sysClr val="windowText" lastClr="000000"/>
                </a:solidFill>
                <a:latin typeface="+mj-lt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200" dirty="0" err="1" smtClean="0">
                <a:solidFill>
                  <a:sysClr val="windowText" lastClr="000000"/>
                </a:solidFill>
                <a:latin typeface="+mj-lt"/>
                <a:ea typeface="Dotum" panose="020B0600000101010101" pitchFamily="34" charset="-127"/>
                <a:sym typeface="+mn-lt"/>
              </a:rPr>
              <a:t>ipsum</a:t>
            </a:r>
            <a:r>
              <a:rPr lang="en-US" altLang="zh-CN" sz="1200" dirty="0" smtClean="0">
                <a:solidFill>
                  <a:sysClr val="windowText" lastClr="000000"/>
                </a:solidFill>
                <a:latin typeface="+mj-lt"/>
                <a:ea typeface="Dotum" panose="020B0600000101010101" pitchFamily="34" charset="-127"/>
                <a:sym typeface="+mn-lt"/>
              </a:rPr>
              <a:t> dolor sit </a:t>
            </a:r>
            <a:r>
              <a:rPr lang="en-US" altLang="zh-CN" sz="1200" dirty="0" err="1" smtClean="0">
                <a:solidFill>
                  <a:sysClr val="windowText" lastClr="000000"/>
                </a:solidFill>
                <a:latin typeface="+mj-lt"/>
                <a:ea typeface="Dotum" panose="020B0600000101010101" pitchFamily="34" charset="-127"/>
                <a:sym typeface="+mn-lt"/>
              </a:rPr>
              <a:t>amet</a:t>
            </a:r>
            <a:r>
              <a:rPr lang="en-US" altLang="zh-CN" sz="1200" dirty="0" smtClean="0">
                <a:solidFill>
                  <a:sysClr val="windowText" lastClr="000000"/>
                </a:solidFill>
                <a:latin typeface="+mj-lt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200" dirty="0" err="1" smtClean="0">
                <a:solidFill>
                  <a:sysClr val="windowText" lastClr="000000"/>
                </a:solidFill>
                <a:latin typeface="+mj-lt"/>
                <a:ea typeface="Dotum" panose="020B0600000101010101" pitchFamily="34" charset="-127"/>
                <a:sym typeface="+mn-lt"/>
              </a:rPr>
              <a:t>consectetur</a:t>
            </a:r>
            <a:r>
              <a:rPr lang="en-US" altLang="zh-CN" sz="1200" dirty="0" smtClean="0">
                <a:solidFill>
                  <a:sysClr val="windowText" lastClr="000000"/>
                </a:solidFill>
                <a:latin typeface="+mj-lt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200" dirty="0" err="1" smtClean="0">
                <a:solidFill>
                  <a:sysClr val="windowText" lastClr="000000"/>
                </a:solidFill>
                <a:latin typeface="+mj-lt"/>
                <a:ea typeface="Dotum" panose="020B0600000101010101" pitchFamily="34" charset="-127"/>
                <a:sym typeface="+mn-lt"/>
              </a:rPr>
              <a:t>elit</a:t>
            </a:r>
            <a:r>
              <a:rPr lang="en-US" altLang="zh-CN" sz="1200" dirty="0" smtClean="0">
                <a:solidFill>
                  <a:sysClr val="windowText" lastClr="000000"/>
                </a:solidFill>
                <a:latin typeface="+mj-lt"/>
                <a:ea typeface="Dotum" panose="020B0600000101010101" pitchFamily="34" charset="-127"/>
                <a:sym typeface="+mn-lt"/>
              </a:rPr>
              <a:t>. </a:t>
            </a:r>
            <a:endParaRPr lang="en-US" altLang="zh-CN" sz="1200" dirty="0">
              <a:solidFill>
                <a:sysClr val="windowText" lastClr="000000"/>
              </a:solidFill>
              <a:latin typeface="+mj-lt"/>
              <a:ea typeface="Dotum" panose="020B0600000101010101" pitchFamily="34" charset="-127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68874" y="2771163"/>
            <a:ext cx="1285735" cy="678643"/>
            <a:chOff x="5839668" y="1908646"/>
            <a:chExt cx="1285735" cy="678643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5839668" y="2299257"/>
              <a:ext cx="1285735" cy="28803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b="1" dirty="0">
                  <a:solidFill>
                    <a:schemeClr val="tx1"/>
                  </a:solidFill>
                  <a:cs typeface="+mn-ea"/>
                  <a:sym typeface="+mn-lt"/>
                </a:rPr>
                <a:t>TEXT </a:t>
              </a:r>
              <a:r>
                <a:rPr lang="en-US" altLang="zh-CN" b="1" dirty="0" smtClean="0">
                  <a:solidFill>
                    <a:schemeClr val="tx1"/>
                  </a:solidFill>
                  <a:cs typeface="+mn-ea"/>
                  <a:sym typeface="+mn-lt"/>
                </a:rPr>
                <a:t>HERE</a:t>
              </a:r>
              <a:endParaRPr lang="en-US" b="1" dirty="0" smtClean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459"/>
            <p:cNvSpPr>
              <a:spLocks noEditPoints="1"/>
            </p:cNvSpPr>
            <p:nvPr/>
          </p:nvSpPr>
          <p:spPr bwMode="auto">
            <a:xfrm>
              <a:off x="6339100" y="1908646"/>
              <a:ext cx="309294" cy="254551"/>
            </a:xfrm>
            <a:custGeom>
              <a:avLst/>
              <a:gdLst>
                <a:gd name="T0" fmla="*/ 20 w 48"/>
                <a:gd name="T1" fmla="*/ 39 h 39"/>
                <a:gd name="T2" fmla="*/ 0 w 48"/>
                <a:gd name="T3" fmla="*/ 26 h 39"/>
                <a:gd name="T4" fmla="*/ 7 w 48"/>
                <a:gd name="T5" fmla="*/ 13 h 39"/>
                <a:gd name="T6" fmla="*/ 22 w 48"/>
                <a:gd name="T7" fmla="*/ 7 h 39"/>
                <a:gd name="T8" fmla="*/ 23 w 48"/>
                <a:gd name="T9" fmla="*/ 12 h 39"/>
                <a:gd name="T10" fmla="*/ 24 w 48"/>
                <a:gd name="T11" fmla="*/ 13 h 39"/>
                <a:gd name="T12" fmla="*/ 35 w 48"/>
                <a:gd name="T13" fmla="*/ 13 h 39"/>
                <a:gd name="T14" fmla="*/ 35 w 48"/>
                <a:gd name="T15" fmla="*/ 18 h 39"/>
                <a:gd name="T16" fmla="*/ 36 w 48"/>
                <a:gd name="T17" fmla="*/ 19 h 39"/>
                <a:gd name="T18" fmla="*/ 41 w 48"/>
                <a:gd name="T19" fmla="*/ 25 h 39"/>
                <a:gd name="T20" fmla="*/ 20 w 48"/>
                <a:gd name="T21" fmla="*/ 39 h 39"/>
                <a:gd name="T22" fmla="*/ 18 w 48"/>
                <a:gd name="T23" fmla="*/ 17 h 39"/>
                <a:gd name="T24" fmla="*/ 4 w 48"/>
                <a:gd name="T25" fmla="*/ 28 h 39"/>
                <a:gd name="T26" fmla="*/ 20 w 48"/>
                <a:gd name="T27" fmla="*/ 36 h 39"/>
                <a:gd name="T28" fmla="*/ 33 w 48"/>
                <a:gd name="T29" fmla="*/ 25 h 39"/>
                <a:gd name="T30" fmla="*/ 18 w 48"/>
                <a:gd name="T31" fmla="*/ 17 h 39"/>
                <a:gd name="T32" fmla="*/ 15 w 48"/>
                <a:gd name="T33" fmla="*/ 34 h 39"/>
                <a:gd name="T34" fmla="*/ 11 w 48"/>
                <a:gd name="T35" fmla="*/ 26 h 39"/>
                <a:gd name="T36" fmla="*/ 20 w 48"/>
                <a:gd name="T37" fmla="*/ 21 h 39"/>
                <a:gd name="T38" fmla="*/ 25 w 48"/>
                <a:gd name="T39" fmla="*/ 30 h 39"/>
                <a:gd name="T40" fmla="*/ 15 w 48"/>
                <a:gd name="T41" fmla="*/ 34 h 39"/>
                <a:gd name="T42" fmla="*/ 17 w 48"/>
                <a:gd name="T43" fmla="*/ 27 h 39"/>
                <a:gd name="T44" fmla="*/ 13 w 48"/>
                <a:gd name="T45" fmla="*/ 28 h 39"/>
                <a:gd name="T46" fmla="*/ 14 w 48"/>
                <a:gd name="T47" fmla="*/ 31 h 39"/>
                <a:gd name="T48" fmla="*/ 18 w 48"/>
                <a:gd name="T49" fmla="*/ 30 h 39"/>
                <a:gd name="T50" fmla="*/ 17 w 48"/>
                <a:gd name="T51" fmla="*/ 27 h 39"/>
                <a:gd name="T52" fmla="*/ 20 w 48"/>
                <a:gd name="T53" fmla="*/ 26 h 39"/>
                <a:gd name="T54" fmla="*/ 18 w 48"/>
                <a:gd name="T55" fmla="*/ 26 h 39"/>
                <a:gd name="T56" fmla="*/ 19 w 48"/>
                <a:gd name="T57" fmla="*/ 27 h 39"/>
                <a:gd name="T58" fmla="*/ 20 w 48"/>
                <a:gd name="T59" fmla="*/ 27 h 39"/>
                <a:gd name="T60" fmla="*/ 20 w 48"/>
                <a:gd name="T61" fmla="*/ 26 h 39"/>
                <a:gd name="T62" fmla="*/ 47 w 48"/>
                <a:gd name="T63" fmla="*/ 17 h 39"/>
                <a:gd name="T64" fmla="*/ 45 w 48"/>
                <a:gd name="T65" fmla="*/ 18 h 39"/>
                <a:gd name="T66" fmla="*/ 43 w 48"/>
                <a:gd name="T67" fmla="*/ 16 h 39"/>
                <a:gd name="T68" fmla="*/ 42 w 48"/>
                <a:gd name="T69" fmla="*/ 7 h 39"/>
                <a:gd name="T70" fmla="*/ 33 w 48"/>
                <a:gd name="T71" fmla="*/ 4 h 39"/>
                <a:gd name="T72" fmla="*/ 31 w 48"/>
                <a:gd name="T73" fmla="*/ 3 h 39"/>
                <a:gd name="T74" fmla="*/ 32 w 48"/>
                <a:gd name="T75" fmla="*/ 0 h 39"/>
                <a:gd name="T76" fmla="*/ 44 w 48"/>
                <a:gd name="T77" fmla="*/ 4 h 39"/>
                <a:gd name="T78" fmla="*/ 47 w 48"/>
                <a:gd name="T79" fmla="*/ 17 h 39"/>
                <a:gd name="T80" fmla="*/ 41 w 48"/>
                <a:gd name="T81" fmla="*/ 15 h 39"/>
                <a:gd name="T82" fmla="*/ 39 w 48"/>
                <a:gd name="T83" fmla="*/ 16 h 39"/>
                <a:gd name="T84" fmla="*/ 38 w 48"/>
                <a:gd name="T85" fmla="*/ 14 h 39"/>
                <a:gd name="T86" fmla="*/ 37 w 48"/>
                <a:gd name="T87" fmla="*/ 11 h 39"/>
                <a:gd name="T88" fmla="*/ 34 w 48"/>
                <a:gd name="T89" fmla="*/ 10 h 39"/>
                <a:gd name="T90" fmla="*/ 32 w 48"/>
                <a:gd name="T91" fmla="*/ 9 h 39"/>
                <a:gd name="T92" fmla="*/ 34 w 48"/>
                <a:gd name="T93" fmla="*/ 7 h 39"/>
                <a:gd name="T94" fmla="*/ 39 w 48"/>
                <a:gd name="T95" fmla="*/ 9 h 39"/>
                <a:gd name="T96" fmla="*/ 41 w 48"/>
                <a:gd name="T97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" h="39">
                  <a:moveTo>
                    <a:pt x="20" y="39"/>
                  </a:moveTo>
                  <a:cubicBezTo>
                    <a:pt x="10" y="39"/>
                    <a:pt x="0" y="34"/>
                    <a:pt x="0" y="26"/>
                  </a:cubicBezTo>
                  <a:cubicBezTo>
                    <a:pt x="0" y="22"/>
                    <a:pt x="2" y="17"/>
                    <a:pt x="7" y="13"/>
                  </a:cubicBezTo>
                  <a:cubicBezTo>
                    <a:pt x="13" y="7"/>
                    <a:pt x="20" y="4"/>
                    <a:pt x="22" y="7"/>
                  </a:cubicBezTo>
                  <a:cubicBezTo>
                    <a:pt x="24" y="8"/>
                    <a:pt x="24" y="10"/>
                    <a:pt x="23" y="12"/>
                  </a:cubicBezTo>
                  <a:cubicBezTo>
                    <a:pt x="23" y="14"/>
                    <a:pt x="24" y="13"/>
                    <a:pt x="24" y="13"/>
                  </a:cubicBezTo>
                  <a:cubicBezTo>
                    <a:pt x="29" y="11"/>
                    <a:pt x="33" y="11"/>
                    <a:pt x="35" y="13"/>
                  </a:cubicBezTo>
                  <a:cubicBezTo>
                    <a:pt x="36" y="14"/>
                    <a:pt x="36" y="16"/>
                    <a:pt x="35" y="18"/>
                  </a:cubicBezTo>
                  <a:cubicBezTo>
                    <a:pt x="34" y="19"/>
                    <a:pt x="35" y="19"/>
                    <a:pt x="36" y="19"/>
                  </a:cubicBezTo>
                  <a:cubicBezTo>
                    <a:pt x="38" y="20"/>
                    <a:pt x="41" y="22"/>
                    <a:pt x="41" y="25"/>
                  </a:cubicBezTo>
                  <a:cubicBezTo>
                    <a:pt x="41" y="32"/>
                    <a:pt x="33" y="39"/>
                    <a:pt x="20" y="39"/>
                  </a:cubicBezTo>
                  <a:close/>
                  <a:moveTo>
                    <a:pt x="18" y="17"/>
                  </a:moveTo>
                  <a:cubicBezTo>
                    <a:pt x="10" y="18"/>
                    <a:pt x="4" y="23"/>
                    <a:pt x="4" y="28"/>
                  </a:cubicBezTo>
                  <a:cubicBezTo>
                    <a:pt x="5" y="33"/>
                    <a:pt x="12" y="37"/>
                    <a:pt x="20" y="36"/>
                  </a:cubicBezTo>
                  <a:cubicBezTo>
                    <a:pt x="28" y="35"/>
                    <a:pt x="34" y="31"/>
                    <a:pt x="33" y="25"/>
                  </a:cubicBezTo>
                  <a:cubicBezTo>
                    <a:pt x="33" y="20"/>
                    <a:pt x="26" y="17"/>
                    <a:pt x="18" y="17"/>
                  </a:cubicBezTo>
                  <a:close/>
                  <a:moveTo>
                    <a:pt x="15" y="34"/>
                  </a:moveTo>
                  <a:cubicBezTo>
                    <a:pt x="11" y="33"/>
                    <a:pt x="9" y="29"/>
                    <a:pt x="11" y="26"/>
                  </a:cubicBezTo>
                  <a:cubicBezTo>
                    <a:pt x="12" y="22"/>
                    <a:pt x="17" y="20"/>
                    <a:pt x="20" y="21"/>
                  </a:cubicBezTo>
                  <a:cubicBezTo>
                    <a:pt x="24" y="22"/>
                    <a:pt x="26" y="26"/>
                    <a:pt x="25" y="30"/>
                  </a:cubicBezTo>
                  <a:cubicBezTo>
                    <a:pt x="23" y="33"/>
                    <a:pt x="19" y="35"/>
                    <a:pt x="15" y="34"/>
                  </a:cubicBezTo>
                  <a:close/>
                  <a:moveTo>
                    <a:pt x="17" y="27"/>
                  </a:moveTo>
                  <a:cubicBezTo>
                    <a:pt x="16" y="26"/>
                    <a:pt x="14" y="27"/>
                    <a:pt x="13" y="28"/>
                  </a:cubicBezTo>
                  <a:cubicBezTo>
                    <a:pt x="12" y="29"/>
                    <a:pt x="13" y="31"/>
                    <a:pt x="14" y="31"/>
                  </a:cubicBezTo>
                  <a:cubicBezTo>
                    <a:pt x="15" y="32"/>
                    <a:pt x="17" y="31"/>
                    <a:pt x="18" y="30"/>
                  </a:cubicBezTo>
                  <a:cubicBezTo>
                    <a:pt x="18" y="29"/>
                    <a:pt x="18" y="27"/>
                    <a:pt x="17" y="27"/>
                  </a:cubicBezTo>
                  <a:close/>
                  <a:moveTo>
                    <a:pt x="20" y="26"/>
                  </a:moveTo>
                  <a:cubicBezTo>
                    <a:pt x="19" y="25"/>
                    <a:pt x="19" y="26"/>
                    <a:pt x="18" y="26"/>
                  </a:cubicBezTo>
                  <a:cubicBezTo>
                    <a:pt x="18" y="27"/>
                    <a:pt x="18" y="27"/>
                    <a:pt x="19" y="27"/>
                  </a:cubicBezTo>
                  <a:cubicBezTo>
                    <a:pt x="19" y="28"/>
                    <a:pt x="20" y="27"/>
                    <a:pt x="20" y="27"/>
                  </a:cubicBezTo>
                  <a:cubicBezTo>
                    <a:pt x="20" y="26"/>
                    <a:pt x="20" y="26"/>
                    <a:pt x="20" y="26"/>
                  </a:cubicBezTo>
                  <a:close/>
                  <a:moveTo>
                    <a:pt x="47" y="17"/>
                  </a:moveTo>
                  <a:cubicBezTo>
                    <a:pt x="47" y="18"/>
                    <a:pt x="46" y="18"/>
                    <a:pt x="45" y="18"/>
                  </a:cubicBezTo>
                  <a:cubicBezTo>
                    <a:pt x="44" y="18"/>
                    <a:pt x="43" y="17"/>
                    <a:pt x="43" y="16"/>
                  </a:cubicBezTo>
                  <a:cubicBezTo>
                    <a:pt x="44" y="13"/>
                    <a:pt x="44" y="9"/>
                    <a:pt x="42" y="7"/>
                  </a:cubicBezTo>
                  <a:cubicBezTo>
                    <a:pt x="39" y="4"/>
                    <a:pt x="36" y="3"/>
                    <a:pt x="33" y="4"/>
                  </a:cubicBezTo>
                  <a:cubicBezTo>
                    <a:pt x="32" y="4"/>
                    <a:pt x="31" y="4"/>
                    <a:pt x="31" y="3"/>
                  </a:cubicBezTo>
                  <a:cubicBezTo>
                    <a:pt x="31" y="2"/>
                    <a:pt x="31" y="1"/>
                    <a:pt x="32" y="0"/>
                  </a:cubicBezTo>
                  <a:cubicBezTo>
                    <a:pt x="36" y="0"/>
                    <a:pt x="41" y="1"/>
                    <a:pt x="44" y="4"/>
                  </a:cubicBezTo>
                  <a:cubicBezTo>
                    <a:pt x="47" y="8"/>
                    <a:pt x="48" y="13"/>
                    <a:pt x="47" y="17"/>
                  </a:cubicBezTo>
                  <a:close/>
                  <a:moveTo>
                    <a:pt x="41" y="15"/>
                  </a:moveTo>
                  <a:cubicBezTo>
                    <a:pt x="40" y="16"/>
                    <a:pt x="40" y="16"/>
                    <a:pt x="39" y="16"/>
                  </a:cubicBezTo>
                  <a:cubicBezTo>
                    <a:pt x="38" y="16"/>
                    <a:pt x="37" y="15"/>
                    <a:pt x="38" y="14"/>
                  </a:cubicBezTo>
                  <a:cubicBezTo>
                    <a:pt x="38" y="13"/>
                    <a:pt x="38" y="12"/>
                    <a:pt x="37" y="11"/>
                  </a:cubicBezTo>
                  <a:cubicBezTo>
                    <a:pt x="36" y="10"/>
                    <a:pt x="35" y="10"/>
                    <a:pt x="34" y="10"/>
                  </a:cubicBezTo>
                  <a:cubicBezTo>
                    <a:pt x="33" y="10"/>
                    <a:pt x="32" y="10"/>
                    <a:pt x="32" y="9"/>
                  </a:cubicBezTo>
                  <a:cubicBezTo>
                    <a:pt x="32" y="8"/>
                    <a:pt x="33" y="7"/>
                    <a:pt x="34" y="7"/>
                  </a:cubicBezTo>
                  <a:cubicBezTo>
                    <a:pt x="36" y="6"/>
                    <a:pt x="38" y="7"/>
                    <a:pt x="39" y="9"/>
                  </a:cubicBezTo>
                  <a:cubicBezTo>
                    <a:pt x="41" y="10"/>
                    <a:pt x="41" y="13"/>
                    <a:pt x="41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407989" y="699542"/>
            <a:ext cx="1285735" cy="735505"/>
            <a:chOff x="1758971" y="1871443"/>
            <a:chExt cx="1285735" cy="735505"/>
          </a:xfrm>
        </p:grpSpPr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1758971" y="2300763"/>
              <a:ext cx="1285735" cy="30618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b="1" dirty="0">
                  <a:solidFill>
                    <a:schemeClr val="tx1"/>
                  </a:solidFill>
                  <a:cs typeface="+mn-ea"/>
                  <a:sym typeface="+mn-lt"/>
                </a:rPr>
                <a:t>TEXT </a:t>
              </a:r>
              <a:r>
                <a:rPr lang="en-US" altLang="zh-CN" sz="1600" b="1" dirty="0" smtClean="0">
                  <a:solidFill>
                    <a:schemeClr val="tx1"/>
                  </a:solidFill>
                  <a:cs typeface="+mn-ea"/>
                  <a:sym typeface="+mn-lt"/>
                </a:rPr>
                <a:t>HERE</a:t>
              </a:r>
            </a:p>
          </p:txBody>
        </p:sp>
        <p:sp>
          <p:nvSpPr>
            <p:cNvPr id="28" name="Freeform 356"/>
            <p:cNvSpPr>
              <a:spLocks noEditPoints="1"/>
            </p:cNvSpPr>
            <p:nvPr/>
          </p:nvSpPr>
          <p:spPr bwMode="auto">
            <a:xfrm>
              <a:off x="2244140" y="1871443"/>
              <a:ext cx="304831" cy="299339"/>
            </a:xfrm>
            <a:custGeom>
              <a:avLst/>
              <a:gdLst>
                <a:gd name="T0" fmla="*/ 41 w 47"/>
                <a:gd name="T1" fmla="*/ 29 h 46"/>
                <a:gd name="T2" fmla="*/ 35 w 47"/>
                <a:gd name="T3" fmla="*/ 29 h 46"/>
                <a:gd name="T4" fmla="*/ 10 w 47"/>
                <a:gd name="T5" fmla="*/ 38 h 46"/>
                <a:gd name="T6" fmla="*/ 12 w 47"/>
                <a:gd name="T7" fmla="*/ 39 h 46"/>
                <a:gd name="T8" fmla="*/ 42 w 47"/>
                <a:gd name="T9" fmla="*/ 34 h 46"/>
                <a:gd name="T10" fmla="*/ 41 w 47"/>
                <a:gd name="T11" fmla="*/ 29 h 46"/>
                <a:gd name="T12" fmla="*/ 12 w 47"/>
                <a:gd name="T13" fmla="*/ 27 h 46"/>
                <a:gd name="T14" fmla="*/ 17 w 47"/>
                <a:gd name="T15" fmla="*/ 1 h 46"/>
                <a:gd name="T16" fmla="*/ 15 w 47"/>
                <a:gd name="T17" fmla="*/ 2 h 46"/>
                <a:gd name="T18" fmla="*/ 5 w 47"/>
                <a:gd name="T19" fmla="*/ 31 h 46"/>
                <a:gd name="T20" fmla="*/ 10 w 47"/>
                <a:gd name="T21" fmla="*/ 32 h 46"/>
                <a:gd name="T22" fmla="*/ 12 w 47"/>
                <a:gd name="T23" fmla="*/ 27 h 46"/>
                <a:gd name="T24" fmla="*/ 26 w 47"/>
                <a:gd name="T25" fmla="*/ 0 h 46"/>
                <a:gd name="T26" fmla="*/ 22 w 47"/>
                <a:gd name="T27" fmla="*/ 4 h 46"/>
                <a:gd name="T28" fmla="*/ 26 w 47"/>
                <a:gd name="T29" fmla="*/ 8 h 46"/>
                <a:gd name="T30" fmla="*/ 45 w 47"/>
                <a:gd name="T31" fmla="*/ 26 h 46"/>
                <a:gd name="T32" fmla="*/ 46 w 47"/>
                <a:gd name="T33" fmla="*/ 24 h 46"/>
                <a:gd name="T34" fmla="*/ 26 w 47"/>
                <a:gd name="T35" fmla="*/ 0 h 46"/>
                <a:gd name="T36" fmla="*/ 17 w 47"/>
                <a:gd name="T37" fmla="*/ 23 h 46"/>
                <a:gd name="T38" fmla="*/ 17 w 47"/>
                <a:gd name="T39" fmla="*/ 26 h 46"/>
                <a:gd name="T40" fmla="*/ 18 w 47"/>
                <a:gd name="T41" fmla="*/ 25 h 46"/>
                <a:gd name="T42" fmla="*/ 20 w 47"/>
                <a:gd name="T43" fmla="*/ 27 h 46"/>
                <a:gd name="T44" fmla="*/ 18 w 47"/>
                <a:gd name="T45" fmla="*/ 28 h 46"/>
                <a:gd name="T46" fmla="*/ 21 w 47"/>
                <a:gd name="T47" fmla="*/ 30 h 46"/>
                <a:gd name="T48" fmla="*/ 24 w 47"/>
                <a:gd name="T49" fmla="*/ 29 h 46"/>
                <a:gd name="T50" fmla="*/ 24 w 47"/>
                <a:gd name="T51" fmla="*/ 29 h 46"/>
                <a:gd name="T52" fmla="*/ 27 w 47"/>
                <a:gd name="T53" fmla="*/ 30 h 46"/>
                <a:gd name="T54" fmla="*/ 30 w 47"/>
                <a:gd name="T55" fmla="*/ 28 h 46"/>
                <a:gd name="T56" fmla="*/ 29 w 47"/>
                <a:gd name="T57" fmla="*/ 27 h 46"/>
                <a:gd name="T58" fmla="*/ 30 w 47"/>
                <a:gd name="T59" fmla="*/ 25 h 46"/>
                <a:gd name="T60" fmla="*/ 32 w 47"/>
                <a:gd name="T61" fmla="*/ 26 h 46"/>
                <a:gd name="T62" fmla="*/ 32 w 47"/>
                <a:gd name="T63" fmla="*/ 23 h 46"/>
                <a:gd name="T64" fmla="*/ 30 w 47"/>
                <a:gd name="T65" fmla="*/ 21 h 46"/>
                <a:gd name="T66" fmla="*/ 30 w 47"/>
                <a:gd name="T67" fmla="*/ 20 h 46"/>
                <a:gd name="T68" fmla="*/ 30 w 47"/>
                <a:gd name="T69" fmla="*/ 19 h 46"/>
                <a:gd name="T70" fmla="*/ 30 w 47"/>
                <a:gd name="T71" fmla="*/ 19 h 46"/>
                <a:gd name="T72" fmla="*/ 30 w 47"/>
                <a:gd name="T73" fmla="*/ 19 h 46"/>
                <a:gd name="T74" fmla="*/ 24 w 47"/>
                <a:gd name="T75" fmla="*/ 13 h 46"/>
                <a:gd name="T76" fmla="*/ 19 w 47"/>
                <a:gd name="T77" fmla="*/ 19 h 46"/>
                <a:gd name="T78" fmla="*/ 19 w 47"/>
                <a:gd name="T79" fmla="*/ 19 h 46"/>
                <a:gd name="T80" fmla="*/ 19 w 47"/>
                <a:gd name="T81" fmla="*/ 19 h 46"/>
                <a:gd name="T82" fmla="*/ 19 w 47"/>
                <a:gd name="T83" fmla="*/ 20 h 46"/>
                <a:gd name="T84" fmla="*/ 19 w 47"/>
                <a:gd name="T85" fmla="*/ 21 h 46"/>
                <a:gd name="T86" fmla="*/ 17 w 47"/>
                <a:gd name="T87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6">
                  <a:moveTo>
                    <a:pt x="41" y="29"/>
                  </a:moveTo>
                  <a:cubicBezTo>
                    <a:pt x="39" y="27"/>
                    <a:pt x="37" y="28"/>
                    <a:pt x="35" y="29"/>
                  </a:cubicBezTo>
                  <a:cubicBezTo>
                    <a:pt x="34" y="31"/>
                    <a:pt x="25" y="43"/>
                    <a:pt x="10" y="38"/>
                  </a:cubicBezTo>
                  <a:cubicBezTo>
                    <a:pt x="11" y="38"/>
                    <a:pt x="11" y="39"/>
                    <a:pt x="12" y="39"/>
                  </a:cubicBezTo>
                  <a:cubicBezTo>
                    <a:pt x="22" y="46"/>
                    <a:pt x="35" y="44"/>
                    <a:pt x="42" y="34"/>
                  </a:cubicBezTo>
                  <a:cubicBezTo>
                    <a:pt x="43" y="32"/>
                    <a:pt x="43" y="30"/>
                    <a:pt x="41" y="29"/>
                  </a:cubicBezTo>
                  <a:close/>
                  <a:moveTo>
                    <a:pt x="12" y="27"/>
                  </a:moveTo>
                  <a:cubicBezTo>
                    <a:pt x="11" y="25"/>
                    <a:pt x="6" y="12"/>
                    <a:pt x="17" y="1"/>
                  </a:cubicBezTo>
                  <a:cubicBezTo>
                    <a:pt x="17" y="1"/>
                    <a:pt x="16" y="2"/>
                    <a:pt x="15" y="2"/>
                  </a:cubicBezTo>
                  <a:cubicBezTo>
                    <a:pt x="4" y="7"/>
                    <a:pt x="0" y="20"/>
                    <a:pt x="5" y="31"/>
                  </a:cubicBezTo>
                  <a:cubicBezTo>
                    <a:pt x="6" y="33"/>
                    <a:pt x="8" y="33"/>
                    <a:pt x="10" y="32"/>
                  </a:cubicBezTo>
                  <a:cubicBezTo>
                    <a:pt x="12" y="31"/>
                    <a:pt x="13" y="29"/>
                    <a:pt x="12" y="27"/>
                  </a:cubicBezTo>
                  <a:close/>
                  <a:moveTo>
                    <a:pt x="26" y="0"/>
                  </a:moveTo>
                  <a:cubicBezTo>
                    <a:pt x="24" y="0"/>
                    <a:pt x="22" y="2"/>
                    <a:pt x="22" y="4"/>
                  </a:cubicBezTo>
                  <a:cubicBezTo>
                    <a:pt x="22" y="6"/>
                    <a:pt x="23" y="8"/>
                    <a:pt x="26" y="8"/>
                  </a:cubicBezTo>
                  <a:cubicBezTo>
                    <a:pt x="28" y="8"/>
                    <a:pt x="42" y="11"/>
                    <a:pt x="45" y="26"/>
                  </a:cubicBezTo>
                  <a:cubicBezTo>
                    <a:pt x="46" y="25"/>
                    <a:pt x="46" y="24"/>
                    <a:pt x="46" y="24"/>
                  </a:cubicBezTo>
                  <a:cubicBezTo>
                    <a:pt x="47" y="12"/>
                    <a:pt x="38" y="1"/>
                    <a:pt x="26" y="0"/>
                  </a:cubicBezTo>
                  <a:close/>
                  <a:moveTo>
                    <a:pt x="17" y="23"/>
                  </a:moveTo>
                  <a:cubicBezTo>
                    <a:pt x="16" y="24"/>
                    <a:pt x="16" y="26"/>
                    <a:pt x="17" y="26"/>
                  </a:cubicBezTo>
                  <a:cubicBezTo>
                    <a:pt x="17" y="26"/>
                    <a:pt x="18" y="26"/>
                    <a:pt x="18" y="25"/>
                  </a:cubicBezTo>
                  <a:cubicBezTo>
                    <a:pt x="18" y="26"/>
                    <a:pt x="19" y="27"/>
                    <a:pt x="20" y="27"/>
                  </a:cubicBezTo>
                  <a:cubicBezTo>
                    <a:pt x="19" y="27"/>
                    <a:pt x="18" y="28"/>
                    <a:pt x="18" y="28"/>
                  </a:cubicBezTo>
                  <a:cubicBezTo>
                    <a:pt x="18" y="29"/>
                    <a:pt x="20" y="30"/>
                    <a:pt x="21" y="30"/>
                  </a:cubicBezTo>
                  <a:cubicBezTo>
                    <a:pt x="23" y="30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9" y="30"/>
                    <a:pt x="30" y="29"/>
                    <a:pt x="30" y="28"/>
                  </a:cubicBezTo>
                  <a:cubicBezTo>
                    <a:pt x="30" y="28"/>
                    <a:pt x="30" y="27"/>
                    <a:pt x="29" y="27"/>
                  </a:cubicBezTo>
                  <a:cubicBezTo>
                    <a:pt x="30" y="27"/>
                    <a:pt x="30" y="26"/>
                    <a:pt x="30" y="25"/>
                  </a:cubicBezTo>
                  <a:cubicBezTo>
                    <a:pt x="31" y="26"/>
                    <a:pt x="31" y="26"/>
                    <a:pt x="32" y="26"/>
                  </a:cubicBezTo>
                  <a:cubicBezTo>
                    <a:pt x="32" y="26"/>
                    <a:pt x="32" y="24"/>
                    <a:pt x="32" y="23"/>
                  </a:cubicBezTo>
                  <a:cubicBezTo>
                    <a:pt x="31" y="22"/>
                    <a:pt x="30" y="21"/>
                    <a:pt x="30" y="21"/>
                  </a:cubicBezTo>
                  <a:cubicBezTo>
                    <a:pt x="30" y="21"/>
                    <a:pt x="30" y="21"/>
                    <a:pt x="30" y="20"/>
                  </a:cubicBezTo>
                  <a:cubicBezTo>
                    <a:pt x="30" y="20"/>
                    <a:pt x="30" y="20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9" y="16"/>
                    <a:pt x="27" y="13"/>
                    <a:pt x="24" y="13"/>
                  </a:cubicBezTo>
                  <a:cubicBezTo>
                    <a:pt x="21" y="13"/>
                    <a:pt x="19" y="16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1"/>
                    <a:pt x="18" y="22"/>
                    <a:pt x="17" y="2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946156" y="2765890"/>
            <a:ext cx="1285735" cy="675538"/>
            <a:chOff x="4465686" y="3064815"/>
            <a:chExt cx="1285735" cy="675538"/>
          </a:xfrm>
        </p:grpSpPr>
        <p:sp>
          <p:nvSpPr>
            <p:cNvPr id="31" name="Freeform 313"/>
            <p:cNvSpPr>
              <a:spLocks noChangeAspect="1" noEditPoints="1"/>
            </p:cNvSpPr>
            <p:nvPr/>
          </p:nvSpPr>
          <p:spPr bwMode="auto">
            <a:xfrm>
              <a:off x="4957531" y="3064815"/>
              <a:ext cx="277980" cy="252000"/>
            </a:xfrm>
            <a:custGeom>
              <a:avLst/>
              <a:gdLst>
                <a:gd name="T0" fmla="*/ 8 w 45"/>
                <a:gd name="T1" fmla="*/ 27 h 41"/>
                <a:gd name="T2" fmla="*/ 0 w 45"/>
                <a:gd name="T3" fmla="*/ 18 h 41"/>
                <a:gd name="T4" fmla="*/ 5 w 45"/>
                <a:gd name="T5" fmla="*/ 13 h 41"/>
                <a:gd name="T6" fmla="*/ 12 w 45"/>
                <a:gd name="T7" fmla="*/ 22 h 41"/>
                <a:gd name="T8" fmla="*/ 8 w 45"/>
                <a:gd name="T9" fmla="*/ 27 h 41"/>
                <a:gd name="T10" fmla="*/ 38 w 45"/>
                <a:gd name="T11" fmla="*/ 37 h 41"/>
                <a:gd name="T12" fmla="*/ 33 w 45"/>
                <a:gd name="T13" fmla="*/ 41 h 41"/>
                <a:gd name="T14" fmla="*/ 23 w 45"/>
                <a:gd name="T15" fmla="*/ 39 h 41"/>
                <a:gd name="T16" fmla="*/ 12 w 45"/>
                <a:gd name="T17" fmla="*/ 41 h 41"/>
                <a:gd name="T18" fmla="*/ 7 w 45"/>
                <a:gd name="T19" fmla="*/ 37 h 41"/>
                <a:gd name="T20" fmla="*/ 23 w 45"/>
                <a:gd name="T21" fmla="*/ 21 h 41"/>
                <a:gd name="T22" fmla="*/ 38 w 45"/>
                <a:gd name="T23" fmla="*/ 37 h 41"/>
                <a:gd name="T24" fmla="*/ 16 w 45"/>
                <a:gd name="T25" fmla="*/ 16 h 41"/>
                <a:gd name="T26" fmla="*/ 9 w 45"/>
                <a:gd name="T27" fmla="*/ 6 h 41"/>
                <a:gd name="T28" fmla="*/ 14 w 45"/>
                <a:gd name="T29" fmla="*/ 0 h 41"/>
                <a:gd name="T30" fmla="*/ 21 w 45"/>
                <a:gd name="T31" fmla="*/ 9 h 41"/>
                <a:gd name="T32" fmla="*/ 16 w 45"/>
                <a:gd name="T33" fmla="*/ 16 h 41"/>
                <a:gd name="T34" fmla="*/ 24 w 45"/>
                <a:gd name="T35" fmla="*/ 9 h 41"/>
                <a:gd name="T36" fmla="*/ 31 w 45"/>
                <a:gd name="T37" fmla="*/ 0 h 41"/>
                <a:gd name="T38" fmla="*/ 36 w 45"/>
                <a:gd name="T39" fmla="*/ 6 h 41"/>
                <a:gd name="T40" fmla="*/ 29 w 45"/>
                <a:gd name="T41" fmla="*/ 16 h 41"/>
                <a:gd name="T42" fmla="*/ 24 w 45"/>
                <a:gd name="T43" fmla="*/ 9 h 41"/>
                <a:gd name="T44" fmla="*/ 45 w 45"/>
                <a:gd name="T45" fmla="*/ 18 h 41"/>
                <a:gd name="T46" fmla="*/ 37 w 45"/>
                <a:gd name="T47" fmla="*/ 27 h 41"/>
                <a:gd name="T48" fmla="*/ 33 w 45"/>
                <a:gd name="T49" fmla="*/ 22 h 41"/>
                <a:gd name="T50" fmla="*/ 41 w 45"/>
                <a:gd name="T51" fmla="*/ 13 h 41"/>
                <a:gd name="T52" fmla="*/ 45 w 45"/>
                <a:gd name="T53" fmla="*/ 1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1">
                  <a:moveTo>
                    <a:pt x="8" y="27"/>
                  </a:moveTo>
                  <a:cubicBezTo>
                    <a:pt x="3" y="27"/>
                    <a:pt x="0" y="22"/>
                    <a:pt x="0" y="18"/>
                  </a:cubicBezTo>
                  <a:cubicBezTo>
                    <a:pt x="0" y="16"/>
                    <a:pt x="2" y="13"/>
                    <a:pt x="5" y="13"/>
                  </a:cubicBezTo>
                  <a:cubicBezTo>
                    <a:pt x="9" y="13"/>
                    <a:pt x="12" y="18"/>
                    <a:pt x="12" y="22"/>
                  </a:cubicBezTo>
                  <a:cubicBezTo>
                    <a:pt x="12" y="25"/>
                    <a:pt x="11" y="27"/>
                    <a:pt x="8" y="27"/>
                  </a:cubicBezTo>
                  <a:close/>
                  <a:moveTo>
                    <a:pt x="38" y="37"/>
                  </a:moveTo>
                  <a:cubicBezTo>
                    <a:pt x="38" y="40"/>
                    <a:pt x="35" y="41"/>
                    <a:pt x="33" y="41"/>
                  </a:cubicBezTo>
                  <a:cubicBezTo>
                    <a:pt x="29" y="41"/>
                    <a:pt x="26" y="39"/>
                    <a:pt x="23" y="39"/>
                  </a:cubicBezTo>
                  <a:cubicBezTo>
                    <a:pt x="19" y="39"/>
                    <a:pt x="16" y="41"/>
                    <a:pt x="12" y="41"/>
                  </a:cubicBezTo>
                  <a:cubicBezTo>
                    <a:pt x="9" y="41"/>
                    <a:pt x="7" y="40"/>
                    <a:pt x="7" y="37"/>
                  </a:cubicBezTo>
                  <a:cubicBezTo>
                    <a:pt x="7" y="31"/>
                    <a:pt x="16" y="21"/>
                    <a:pt x="23" y="21"/>
                  </a:cubicBezTo>
                  <a:cubicBezTo>
                    <a:pt x="29" y="21"/>
                    <a:pt x="38" y="31"/>
                    <a:pt x="38" y="37"/>
                  </a:cubicBezTo>
                  <a:close/>
                  <a:moveTo>
                    <a:pt x="16" y="16"/>
                  </a:moveTo>
                  <a:cubicBezTo>
                    <a:pt x="12" y="16"/>
                    <a:pt x="9" y="10"/>
                    <a:pt x="9" y="6"/>
                  </a:cubicBezTo>
                  <a:cubicBezTo>
                    <a:pt x="9" y="3"/>
                    <a:pt x="11" y="0"/>
                    <a:pt x="14" y="0"/>
                  </a:cubicBezTo>
                  <a:cubicBezTo>
                    <a:pt x="19" y="0"/>
                    <a:pt x="21" y="5"/>
                    <a:pt x="21" y="9"/>
                  </a:cubicBezTo>
                  <a:cubicBezTo>
                    <a:pt x="21" y="12"/>
                    <a:pt x="20" y="16"/>
                    <a:pt x="16" y="16"/>
                  </a:cubicBezTo>
                  <a:close/>
                  <a:moveTo>
                    <a:pt x="24" y="9"/>
                  </a:moveTo>
                  <a:cubicBezTo>
                    <a:pt x="24" y="5"/>
                    <a:pt x="27" y="0"/>
                    <a:pt x="31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10"/>
                    <a:pt x="33" y="16"/>
                    <a:pt x="29" y="16"/>
                  </a:cubicBezTo>
                  <a:cubicBezTo>
                    <a:pt x="26" y="16"/>
                    <a:pt x="24" y="12"/>
                    <a:pt x="24" y="9"/>
                  </a:cubicBezTo>
                  <a:close/>
                  <a:moveTo>
                    <a:pt x="45" y="18"/>
                  </a:moveTo>
                  <a:cubicBezTo>
                    <a:pt x="45" y="22"/>
                    <a:pt x="42" y="27"/>
                    <a:pt x="37" y="27"/>
                  </a:cubicBezTo>
                  <a:cubicBezTo>
                    <a:pt x="35" y="27"/>
                    <a:pt x="33" y="25"/>
                    <a:pt x="33" y="22"/>
                  </a:cubicBezTo>
                  <a:cubicBezTo>
                    <a:pt x="33" y="18"/>
                    <a:pt x="36" y="13"/>
                    <a:pt x="41" y="13"/>
                  </a:cubicBezTo>
                  <a:cubicBezTo>
                    <a:pt x="44" y="13"/>
                    <a:pt x="45" y="16"/>
                    <a:pt x="45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4465686" y="3470264"/>
              <a:ext cx="1285735" cy="2700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b="1" dirty="0">
                  <a:solidFill>
                    <a:schemeClr val="tx1"/>
                  </a:solidFill>
                  <a:cs typeface="+mn-ea"/>
                  <a:sym typeface="+mn-lt"/>
                </a:rPr>
                <a:t>TEXT </a:t>
              </a:r>
              <a:r>
                <a:rPr lang="en-US" altLang="zh-CN" b="1" dirty="0" smtClean="0">
                  <a:solidFill>
                    <a:schemeClr val="tx1"/>
                  </a:solidFill>
                  <a:cs typeface="+mn-ea"/>
                  <a:sym typeface="+mn-lt"/>
                </a:rPr>
                <a:t>HERE</a:t>
              </a:r>
              <a:endParaRPr lang="en-US" b="1" dirty="0" smtClean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5584306" y="3198832"/>
            <a:ext cx="166279" cy="166279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584305" y="562765"/>
            <a:ext cx="166279" cy="166279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988827" y="574293"/>
            <a:ext cx="166279" cy="166279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967371" y="3176569"/>
            <a:ext cx="166279" cy="166279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571708" y="1442027"/>
            <a:ext cx="9120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571708" y="1135842"/>
            <a:ext cx="9120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571708" y="3466271"/>
            <a:ext cx="9120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571708" y="3160086"/>
            <a:ext cx="9120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129748" y="3466271"/>
            <a:ext cx="9120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129748" y="3160086"/>
            <a:ext cx="9120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/>
          <p:cNvSpPr txBox="1">
            <a:spLocks/>
          </p:cNvSpPr>
          <p:nvPr/>
        </p:nvSpPr>
        <p:spPr>
          <a:xfrm>
            <a:off x="5946156" y="1171938"/>
            <a:ext cx="1285735" cy="270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TEXT </a:t>
            </a:r>
            <a:r>
              <a:rPr lang="en-US" altLang="zh-CN" b="1" dirty="0" smtClean="0">
                <a:solidFill>
                  <a:schemeClr val="tx1"/>
                </a:solidFill>
                <a:cs typeface="+mn-ea"/>
                <a:sym typeface="+mn-lt"/>
              </a:rPr>
              <a:t>HERE</a:t>
            </a:r>
            <a:endParaRPr lang="en-US" b="1" dirty="0" smtClean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6129748" y="1466870"/>
            <a:ext cx="9120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129748" y="1160685"/>
            <a:ext cx="9120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429"/>
          <p:cNvSpPr>
            <a:spLocks noEditPoints="1"/>
          </p:cNvSpPr>
          <p:nvPr/>
        </p:nvSpPr>
        <p:spPr bwMode="auto">
          <a:xfrm>
            <a:off x="6481768" y="733593"/>
            <a:ext cx="208019" cy="312029"/>
          </a:xfrm>
          <a:custGeom>
            <a:avLst/>
            <a:gdLst>
              <a:gd name="T0" fmla="*/ 16 w 32"/>
              <a:gd name="T1" fmla="*/ 31 h 48"/>
              <a:gd name="T2" fmla="*/ 12 w 32"/>
              <a:gd name="T3" fmla="*/ 31 h 48"/>
              <a:gd name="T4" fmla="*/ 11 w 32"/>
              <a:gd name="T5" fmla="*/ 29 h 48"/>
              <a:gd name="T6" fmla="*/ 13 w 32"/>
              <a:gd name="T7" fmla="*/ 28 h 48"/>
              <a:gd name="T8" fmla="*/ 16 w 32"/>
              <a:gd name="T9" fmla="*/ 28 h 48"/>
              <a:gd name="T10" fmla="*/ 29 w 32"/>
              <a:gd name="T11" fmla="*/ 16 h 48"/>
              <a:gd name="T12" fmla="*/ 16 w 32"/>
              <a:gd name="T13" fmla="*/ 3 h 48"/>
              <a:gd name="T14" fmla="*/ 3 w 32"/>
              <a:gd name="T15" fmla="*/ 16 h 48"/>
              <a:gd name="T16" fmla="*/ 5 w 32"/>
              <a:gd name="T17" fmla="*/ 22 h 48"/>
              <a:gd name="T18" fmla="*/ 4 w 32"/>
              <a:gd name="T19" fmla="*/ 23 h 48"/>
              <a:gd name="T20" fmla="*/ 2 w 32"/>
              <a:gd name="T21" fmla="*/ 23 h 48"/>
              <a:gd name="T22" fmla="*/ 0 w 32"/>
              <a:gd name="T23" fmla="*/ 16 h 48"/>
              <a:gd name="T24" fmla="*/ 16 w 32"/>
              <a:gd name="T25" fmla="*/ 0 h 48"/>
              <a:gd name="T26" fmla="*/ 32 w 32"/>
              <a:gd name="T27" fmla="*/ 16 h 48"/>
              <a:gd name="T28" fmla="*/ 16 w 32"/>
              <a:gd name="T29" fmla="*/ 31 h 48"/>
              <a:gd name="T30" fmla="*/ 16 w 32"/>
              <a:gd name="T31" fmla="*/ 21 h 48"/>
              <a:gd name="T32" fmla="*/ 13 w 32"/>
              <a:gd name="T33" fmla="*/ 20 h 48"/>
              <a:gd name="T34" fmla="*/ 10 w 32"/>
              <a:gd name="T35" fmla="*/ 24 h 48"/>
              <a:gd name="T36" fmla="*/ 5 w 32"/>
              <a:gd name="T37" fmla="*/ 47 h 48"/>
              <a:gd name="T38" fmla="*/ 3 w 32"/>
              <a:gd name="T39" fmla="*/ 48 h 48"/>
              <a:gd name="T40" fmla="*/ 3 w 32"/>
              <a:gd name="T41" fmla="*/ 48 h 48"/>
              <a:gd name="T42" fmla="*/ 2 w 32"/>
              <a:gd name="T43" fmla="*/ 47 h 48"/>
              <a:gd name="T44" fmla="*/ 8 w 32"/>
              <a:gd name="T45" fmla="*/ 22 h 48"/>
              <a:gd name="T46" fmla="*/ 11 w 32"/>
              <a:gd name="T47" fmla="*/ 17 h 48"/>
              <a:gd name="T48" fmla="*/ 11 w 32"/>
              <a:gd name="T49" fmla="*/ 15 h 48"/>
              <a:gd name="T50" fmla="*/ 16 w 32"/>
              <a:gd name="T51" fmla="*/ 10 h 48"/>
              <a:gd name="T52" fmla="*/ 21 w 32"/>
              <a:gd name="T53" fmla="*/ 15 h 48"/>
              <a:gd name="T54" fmla="*/ 16 w 32"/>
              <a:gd name="T5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" h="48">
                <a:moveTo>
                  <a:pt x="16" y="31"/>
                </a:moveTo>
                <a:cubicBezTo>
                  <a:pt x="15" y="31"/>
                  <a:pt x="14" y="31"/>
                  <a:pt x="12" y="31"/>
                </a:cubicBezTo>
                <a:cubicBezTo>
                  <a:pt x="12" y="31"/>
                  <a:pt x="11" y="30"/>
                  <a:pt x="11" y="29"/>
                </a:cubicBezTo>
                <a:cubicBezTo>
                  <a:pt x="12" y="28"/>
                  <a:pt x="12" y="28"/>
                  <a:pt x="13" y="28"/>
                </a:cubicBezTo>
                <a:cubicBezTo>
                  <a:pt x="14" y="28"/>
                  <a:pt x="15" y="28"/>
                  <a:pt x="16" y="28"/>
                </a:cubicBezTo>
                <a:cubicBezTo>
                  <a:pt x="23" y="28"/>
                  <a:pt x="29" y="23"/>
                  <a:pt x="29" y="16"/>
                </a:cubicBezTo>
                <a:cubicBezTo>
                  <a:pt x="29" y="9"/>
                  <a:pt x="23" y="3"/>
                  <a:pt x="16" y="3"/>
                </a:cubicBezTo>
                <a:cubicBezTo>
                  <a:pt x="9" y="3"/>
                  <a:pt x="3" y="9"/>
                  <a:pt x="3" y="16"/>
                </a:cubicBezTo>
                <a:cubicBezTo>
                  <a:pt x="3" y="18"/>
                  <a:pt x="4" y="20"/>
                  <a:pt x="5" y="22"/>
                </a:cubicBezTo>
                <a:cubicBezTo>
                  <a:pt x="5" y="22"/>
                  <a:pt x="5" y="23"/>
                  <a:pt x="4" y="23"/>
                </a:cubicBezTo>
                <a:cubicBezTo>
                  <a:pt x="3" y="24"/>
                  <a:pt x="2" y="23"/>
                  <a:pt x="2" y="23"/>
                </a:cubicBezTo>
                <a:cubicBezTo>
                  <a:pt x="1" y="21"/>
                  <a:pt x="0" y="18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4"/>
                  <a:pt x="25" y="31"/>
                  <a:pt x="16" y="31"/>
                </a:cubicBezTo>
                <a:close/>
                <a:moveTo>
                  <a:pt x="16" y="21"/>
                </a:moveTo>
                <a:cubicBezTo>
                  <a:pt x="15" y="21"/>
                  <a:pt x="14" y="20"/>
                  <a:pt x="13" y="20"/>
                </a:cubicBezTo>
                <a:cubicBezTo>
                  <a:pt x="12" y="21"/>
                  <a:pt x="11" y="22"/>
                  <a:pt x="10" y="24"/>
                </a:cubicBezTo>
                <a:cubicBezTo>
                  <a:pt x="6" y="30"/>
                  <a:pt x="4" y="38"/>
                  <a:pt x="5" y="47"/>
                </a:cubicBezTo>
                <a:cubicBezTo>
                  <a:pt x="5" y="47"/>
                  <a:pt x="4" y="48"/>
                  <a:pt x="3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2" y="48"/>
                  <a:pt x="2" y="47"/>
                </a:cubicBezTo>
                <a:cubicBezTo>
                  <a:pt x="1" y="35"/>
                  <a:pt x="5" y="27"/>
                  <a:pt x="8" y="22"/>
                </a:cubicBezTo>
                <a:cubicBezTo>
                  <a:pt x="9" y="20"/>
                  <a:pt x="10" y="19"/>
                  <a:pt x="11" y="17"/>
                </a:cubicBezTo>
                <a:cubicBezTo>
                  <a:pt x="11" y="17"/>
                  <a:pt x="11" y="16"/>
                  <a:pt x="11" y="15"/>
                </a:cubicBezTo>
                <a:cubicBezTo>
                  <a:pt x="11" y="13"/>
                  <a:pt x="13" y="10"/>
                  <a:pt x="16" y="10"/>
                </a:cubicBezTo>
                <a:cubicBezTo>
                  <a:pt x="19" y="10"/>
                  <a:pt x="21" y="13"/>
                  <a:pt x="21" y="15"/>
                </a:cubicBezTo>
                <a:cubicBezTo>
                  <a:pt x="21" y="18"/>
                  <a:pt x="19" y="21"/>
                  <a:pt x="16" y="2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" name="矩形 1"/>
          <p:cNvSpPr/>
          <p:nvPr/>
        </p:nvSpPr>
        <p:spPr>
          <a:xfrm>
            <a:off x="3078187" y="4055052"/>
            <a:ext cx="2633484" cy="46732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 b="1">
              <a:solidFill>
                <a:schemeClr val="tx2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28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058975" y="4115041"/>
            <a:ext cx="2652696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4000" b="1" dirty="0" smtClean="0">
                <a:solidFill>
                  <a:schemeClr val="bg2"/>
                </a:solidFill>
                <a:latin typeface="Franklin Gothic Demi" panose="020B0703020102020204" pitchFamily="34" charset="0"/>
              </a:rPr>
              <a:t>TEXT HERE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71800" y="410695"/>
            <a:ext cx="3096344" cy="3095049"/>
            <a:chOff x="2771800" y="342027"/>
            <a:chExt cx="3096344" cy="3095049"/>
          </a:xfrm>
        </p:grpSpPr>
        <p:sp>
          <p:nvSpPr>
            <p:cNvPr id="24" name="Rectangle 20"/>
            <p:cNvSpPr/>
            <p:nvPr/>
          </p:nvSpPr>
          <p:spPr>
            <a:xfrm flipH="1" flipV="1">
              <a:off x="2771800" y="342027"/>
              <a:ext cx="3096344" cy="30950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2" name="Freeform 351"/>
            <p:cNvSpPr>
              <a:spLocks noEditPoints="1"/>
            </p:cNvSpPr>
            <p:nvPr/>
          </p:nvSpPr>
          <p:spPr bwMode="auto">
            <a:xfrm>
              <a:off x="3818910" y="1334026"/>
              <a:ext cx="1002125" cy="1111051"/>
            </a:xfrm>
            <a:custGeom>
              <a:avLst/>
              <a:gdLst>
                <a:gd name="T0" fmla="*/ 35 w 39"/>
                <a:gd name="T1" fmla="*/ 8 h 43"/>
                <a:gd name="T2" fmla="*/ 31 w 39"/>
                <a:gd name="T3" fmla="*/ 5 h 43"/>
                <a:gd name="T4" fmla="*/ 22 w 39"/>
                <a:gd name="T5" fmla="*/ 5 h 43"/>
                <a:gd name="T6" fmla="*/ 20 w 39"/>
                <a:gd name="T7" fmla="*/ 1 h 43"/>
                <a:gd name="T8" fmla="*/ 14 w 39"/>
                <a:gd name="T9" fmla="*/ 0 h 43"/>
                <a:gd name="T10" fmla="*/ 12 w 39"/>
                <a:gd name="T11" fmla="*/ 4 h 43"/>
                <a:gd name="T12" fmla="*/ 12 w 39"/>
                <a:gd name="T13" fmla="*/ 9 h 43"/>
                <a:gd name="T14" fmla="*/ 8 w 39"/>
                <a:gd name="T15" fmla="*/ 13 h 43"/>
                <a:gd name="T16" fmla="*/ 3 w 39"/>
                <a:gd name="T17" fmla="*/ 13 h 43"/>
                <a:gd name="T18" fmla="*/ 0 w 39"/>
                <a:gd name="T19" fmla="*/ 14 h 43"/>
                <a:gd name="T20" fmla="*/ 5 w 39"/>
                <a:gd name="T21" fmla="*/ 28 h 43"/>
                <a:gd name="T22" fmla="*/ 16 w 39"/>
                <a:gd name="T23" fmla="*/ 31 h 43"/>
                <a:gd name="T24" fmla="*/ 18 w 39"/>
                <a:gd name="T25" fmla="*/ 25 h 43"/>
                <a:gd name="T26" fmla="*/ 22 w 39"/>
                <a:gd name="T27" fmla="*/ 29 h 43"/>
                <a:gd name="T28" fmla="*/ 29 w 39"/>
                <a:gd name="T29" fmla="*/ 32 h 43"/>
                <a:gd name="T30" fmla="*/ 28 w 39"/>
                <a:gd name="T31" fmla="*/ 38 h 43"/>
                <a:gd name="T32" fmla="*/ 24 w 39"/>
                <a:gd name="T33" fmla="*/ 38 h 43"/>
                <a:gd name="T34" fmla="*/ 23 w 39"/>
                <a:gd name="T35" fmla="*/ 35 h 43"/>
                <a:gd name="T36" fmla="*/ 25 w 39"/>
                <a:gd name="T37" fmla="*/ 35 h 43"/>
                <a:gd name="T38" fmla="*/ 25 w 39"/>
                <a:gd name="T39" fmla="*/ 32 h 43"/>
                <a:gd name="T40" fmla="*/ 18 w 39"/>
                <a:gd name="T41" fmla="*/ 35 h 43"/>
                <a:gd name="T42" fmla="*/ 19 w 39"/>
                <a:gd name="T43" fmla="*/ 41 h 43"/>
                <a:gd name="T44" fmla="*/ 28 w 39"/>
                <a:gd name="T45" fmla="*/ 43 h 43"/>
                <a:gd name="T46" fmla="*/ 35 w 39"/>
                <a:gd name="T47" fmla="*/ 8 h 43"/>
                <a:gd name="T48" fmla="*/ 31 w 39"/>
                <a:gd name="T49" fmla="*/ 22 h 43"/>
                <a:gd name="T50" fmla="*/ 27 w 39"/>
                <a:gd name="T51" fmla="*/ 21 h 43"/>
                <a:gd name="T52" fmla="*/ 24 w 39"/>
                <a:gd name="T53" fmla="*/ 22 h 43"/>
                <a:gd name="T54" fmla="*/ 27 w 39"/>
                <a:gd name="T55" fmla="*/ 17 h 43"/>
                <a:gd name="T56" fmla="*/ 31 w 39"/>
                <a:gd name="T5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" h="43">
                  <a:moveTo>
                    <a:pt x="35" y="8"/>
                  </a:moveTo>
                  <a:cubicBezTo>
                    <a:pt x="35" y="5"/>
                    <a:pt x="31" y="5"/>
                    <a:pt x="3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1" y="2"/>
                    <a:pt x="20" y="1"/>
                  </a:cubicBezTo>
                  <a:cubicBezTo>
                    <a:pt x="18" y="0"/>
                    <a:pt x="15" y="0"/>
                    <a:pt x="14" y="0"/>
                  </a:cubicBezTo>
                  <a:cubicBezTo>
                    <a:pt x="12" y="0"/>
                    <a:pt x="12" y="2"/>
                    <a:pt x="12" y="4"/>
                  </a:cubicBezTo>
                  <a:cubicBezTo>
                    <a:pt x="12" y="6"/>
                    <a:pt x="12" y="8"/>
                    <a:pt x="12" y="9"/>
                  </a:cubicBezTo>
                  <a:cubicBezTo>
                    <a:pt x="12" y="12"/>
                    <a:pt x="11" y="13"/>
                    <a:pt x="8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5"/>
                    <a:pt x="2" y="26"/>
                    <a:pt x="5" y="28"/>
                  </a:cubicBezTo>
                  <a:cubicBezTo>
                    <a:pt x="6" y="30"/>
                    <a:pt x="15" y="31"/>
                    <a:pt x="16" y="31"/>
                  </a:cubicBezTo>
                  <a:cubicBezTo>
                    <a:pt x="18" y="31"/>
                    <a:pt x="18" y="25"/>
                    <a:pt x="18" y="25"/>
                  </a:cubicBezTo>
                  <a:cubicBezTo>
                    <a:pt x="19" y="25"/>
                    <a:pt x="19" y="28"/>
                    <a:pt x="22" y="29"/>
                  </a:cubicBezTo>
                  <a:cubicBezTo>
                    <a:pt x="25" y="30"/>
                    <a:pt x="29" y="30"/>
                    <a:pt x="29" y="32"/>
                  </a:cubicBezTo>
                  <a:cubicBezTo>
                    <a:pt x="29" y="34"/>
                    <a:pt x="30" y="38"/>
                    <a:pt x="28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1" y="38"/>
                    <a:pt x="22" y="35"/>
                    <a:pt x="23" y="35"/>
                  </a:cubicBezTo>
                  <a:cubicBezTo>
                    <a:pt x="24" y="35"/>
                    <a:pt x="25" y="35"/>
                    <a:pt x="25" y="35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19" y="31"/>
                    <a:pt x="18" y="35"/>
                  </a:cubicBezTo>
                  <a:cubicBezTo>
                    <a:pt x="18" y="39"/>
                    <a:pt x="19" y="41"/>
                    <a:pt x="19" y="41"/>
                  </a:cubicBezTo>
                  <a:cubicBezTo>
                    <a:pt x="20" y="42"/>
                    <a:pt x="21" y="43"/>
                    <a:pt x="28" y="43"/>
                  </a:cubicBezTo>
                  <a:cubicBezTo>
                    <a:pt x="39" y="43"/>
                    <a:pt x="35" y="11"/>
                    <a:pt x="35" y="8"/>
                  </a:cubicBezTo>
                  <a:close/>
                  <a:moveTo>
                    <a:pt x="31" y="22"/>
                  </a:moveTo>
                  <a:cubicBezTo>
                    <a:pt x="30" y="23"/>
                    <a:pt x="29" y="21"/>
                    <a:pt x="27" y="21"/>
                  </a:cubicBezTo>
                  <a:cubicBezTo>
                    <a:pt x="26" y="21"/>
                    <a:pt x="24" y="22"/>
                    <a:pt x="24" y="22"/>
                  </a:cubicBezTo>
                  <a:cubicBezTo>
                    <a:pt x="24" y="21"/>
                    <a:pt x="24" y="17"/>
                    <a:pt x="27" y="17"/>
                  </a:cubicBezTo>
                  <a:cubicBezTo>
                    <a:pt x="30" y="17"/>
                    <a:pt x="31" y="22"/>
                    <a:pt x="31" y="22"/>
                  </a:cubicBezTo>
                  <a:close/>
                </a:path>
              </a:pathLst>
            </a:custGeom>
            <a:solidFill>
              <a:srgbClr val="359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105"/>
            <p:cNvSpPr>
              <a:spLocks noEditPoints="1"/>
            </p:cNvSpPr>
            <p:nvPr/>
          </p:nvSpPr>
          <p:spPr bwMode="auto">
            <a:xfrm>
              <a:off x="3286373" y="855952"/>
              <a:ext cx="2067199" cy="2067199"/>
            </a:xfrm>
            <a:custGeom>
              <a:avLst/>
              <a:gdLst>
                <a:gd name="T0" fmla="*/ 20 w 41"/>
                <a:gd name="T1" fmla="*/ 41 h 41"/>
                <a:gd name="T2" fmla="*/ 0 w 41"/>
                <a:gd name="T3" fmla="*/ 21 h 41"/>
                <a:gd name="T4" fmla="*/ 20 w 41"/>
                <a:gd name="T5" fmla="*/ 0 h 41"/>
                <a:gd name="T6" fmla="*/ 41 w 41"/>
                <a:gd name="T7" fmla="*/ 21 h 41"/>
                <a:gd name="T8" fmla="*/ 20 w 41"/>
                <a:gd name="T9" fmla="*/ 41 h 41"/>
                <a:gd name="T10" fmla="*/ 3 w 41"/>
                <a:gd name="T11" fmla="*/ 21 h 41"/>
                <a:gd name="T12" fmla="*/ 20 w 41"/>
                <a:gd name="T13" fmla="*/ 38 h 41"/>
                <a:gd name="T14" fmla="*/ 38 w 41"/>
                <a:gd name="T15" fmla="*/ 21 h 41"/>
                <a:gd name="T16" fmla="*/ 20 w 41"/>
                <a:gd name="T17" fmla="*/ 4 h 41"/>
                <a:gd name="T18" fmla="*/ 3 w 41"/>
                <a:gd name="T1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32"/>
                    <a:pt x="32" y="41"/>
                    <a:pt x="20" y="41"/>
                  </a:cubicBezTo>
                  <a:close/>
                  <a:moveTo>
                    <a:pt x="3" y="21"/>
                  </a:moveTo>
                  <a:cubicBezTo>
                    <a:pt x="3" y="30"/>
                    <a:pt x="11" y="38"/>
                    <a:pt x="20" y="38"/>
                  </a:cubicBezTo>
                  <a:cubicBezTo>
                    <a:pt x="30" y="38"/>
                    <a:pt x="38" y="30"/>
                    <a:pt x="38" y="21"/>
                  </a:cubicBezTo>
                  <a:cubicBezTo>
                    <a:pt x="38" y="11"/>
                    <a:pt x="30" y="4"/>
                    <a:pt x="20" y="4"/>
                  </a:cubicBezTo>
                  <a:cubicBezTo>
                    <a:pt x="11" y="4"/>
                    <a:pt x="3" y="11"/>
                    <a:pt x="3" y="21"/>
                  </a:cubicBez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5" name="矩形 24"/>
          <p:cNvSpPr/>
          <p:nvPr/>
        </p:nvSpPr>
        <p:spPr>
          <a:xfrm>
            <a:off x="2234050" y="4458061"/>
            <a:ext cx="4240016" cy="34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200" dirty="0" err="1" smtClean="0">
                <a:solidFill>
                  <a:schemeClr val="bg2">
                    <a:lumMod val="95000"/>
                  </a:schemeClr>
                </a:solidFill>
                <a:latin typeface="+mj-lt"/>
                <a:ea typeface="Dotum" panose="020B0600000101010101" pitchFamily="34" charset="-127"/>
                <a:sym typeface="+mn-lt"/>
              </a:rPr>
              <a:t>Lorem</a:t>
            </a:r>
            <a:r>
              <a:rPr lang="en-US" altLang="zh-CN" sz="1200" dirty="0" smtClean="0">
                <a:solidFill>
                  <a:schemeClr val="bg2">
                    <a:lumMod val="95000"/>
                  </a:schemeClr>
                </a:solidFill>
                <a:latin typeface="+mj-lt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95000"/>
                  </a:schemeClr>
                </a:solidFill>
                <a:latin typeface="+mj-lt"/>
                <a:ea typeface="Dotum" panose="020B0600000101010101" pitchFamily="34" charset="-127"/>
                <a:sym typeface="+mn-lt"/>
              </a:rPr>
              <a:t>ipsum</a:t>
            </a:r>
            <a:r>
              <a:rPr lang="en-US" altLang="zh-CN" sz="1200" dirty="0" smtClean="0">
                <a:solidFill>
                  <a:schemeClr val="bg2">
                    <a:lumMod val="95000"/>
                  </a:schemeClr>
                </a:solidFill>
                <a:latin typeface="+mj-lt"/>
                <a:ea typeface="Dotum" panose="020B0600000101010101" pitchFamily="34" charset="-127"/>
                <a:sym typeface="+mn-lt"/>
              </a:rPr>
              <a:t> dolor sit </a:t>
            </a:r>
            <a:r>
              <a:rPr lang="en-US" altLang="zh-CN" sz="1200" dirty="0" err="1" smtClean="0">
                <a:solidFill>
                  <a:schemeClr val="bg2">
                    <a:lumMod val="95000"/>
                  </a:schemeClr>
                </a:solidFill>
                <a:latin typeface="+mj-lt"/>
                <a:ea typeface="Dotum" panose="020B0600000101010101" pitchFamily="34" charset="-127"/>
                <a:sym typeface="+mn-lt"/>
              </a:rPr>
              <a:t>amet</a:t>
            </a:r>
            <a:r>
              <a:rPr lang="en-US" altLang="zh-CN" sz="1200" dirty="0" smtClean="0">
                <a:solidFill>
                  <a:schemeClr val="bg2">
                    <a:lumMod val="95000"/>
                  </a:schemeClr>
                </a:solidFill>
                <a:latin typeface="+mj-lt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95000"/>
                  </a:schemeClr>
                </a:solidFill>
                <a:latin typeface="+mj-lt"/>
                <a:ea typeface="Dotum" panose="020B0600000101010101" pitchFamily="34" charset="-127"/>
                <a:sym typeface="+mn-lt"/>
              </a:rPr>
              <a:t>consectetur</a:t>
            </a:r>
            <a:r>
              <a:rPr lang="en-US" altLang="zh-CN" sz="1200" dirty="0" smtClean="0">
                <a:solidFill>
                  <a:schemeClr val="bg2">
                    <a:lumMod val="95000"/>
                  </a:schemeClr>
                </a:solidFill>
                <a:latin typeface="+mj-lt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95000"/>
                  </a:schemeClr>
                </a:solidFill>
                <a:latin typeface="+mj-lt"/>
                <a:ea typeface="Dotum" panose="020B0600000101010101" pitchFamily="34" charset="-127"/>
                <a:sym typeface="+mn-lt"/>
              </a:rPr>
              <a:t>elit</a:t>
            </a:r>
            <a:r>
              <a:rPr lang="en-US" altLang="zh-CN" sz="1200" dirty="0" smtClean="0">
                <a:solidFill>
                  <a:schemeClr val="bg2">
                    <a:lumMod val="95000"/>
                  </a:schemeClr>
                </a:solidFill>
                <a:latin typeface="+mj-lt"/>
                <a:ea typeface="Dotum" panose="020B0600000101010101" pitchFamily="34" charset="-127"/>
                <a:sym typeface="+mn-lt"/>
              </a:rPr>
              <a:t>. </a:t>
            </a:r>
            <a:endParaRPr lang="en-US" altLang="zh-CN" sz="1200" dirty="0">
              <a:solidFill>
                <a:schemeClr val="bg2">
                  <a:lumMod val="95000"/>
                </a:schemeClr>
              </a:solidFill>
              <a:latin typeface="+mj-lt"/>
              <a:ea typeface="Dotum" panose="020B0600000101010101" pitchFamily="34" charset="-127"/>
            </a:endParaRPr>
          </a:p>
        </p:txBody>
      </p:sp>
      <p:sp>
        <p:nvSpPr>
          <p:cNvPr id="22" name="Freeform 459"/>
          <p:cNvSpPr>
            <a:spLocks noEditPoints="1"/>
          </p:cNvSpPr>
          <p:nvPr/>
        </p:nvSpPr>
        <p:spPr bwMode="auto">
          <a:xfrm>
            <a:off x="1868306" y="2740705"/>
            <a:ext cx="309294" cy="254551"/>
          </a:xfrm>
          <a:custGeom>
            <a:avLst/>
            <a:gdLst>
              <a:gd name="T0" fmla="*/ 20 w 48"/>
              <a:gd name="T1" fmla="*/ 39 h 39"/>
              <a:gd name="T2" fmla="*/ 0 w 48"/>
              <a:gd name="T3" fmla="*/ 26 h 39"/>
              <a:gd name="T4" fmla="*/ 7 w 48"/>
              <a:gd name="T5" fmla="*/ 13 h 39"/>
              <a:gd name="T6" fmla="*/ 22 w 48"/>
              <a:gd name="T7" fmla="*/ 7 h 39"/>
              <a:gd name="T8" fmla="*/ 23 w 48"/>
              <a:gd name="T9" fmla="*/ 12 h 39"/>
              <a:gd name="T10" fmla="*/ 24 w 48"/>
              <a:gd name="T11" fmla="*/ 13 h 39"/>
              <a:gd name="T12" fmla="*/ 35 w 48"/>
              <a:gd name="T13" fmla="*/ 13 h 39"/>
              <a:gd name="T14" fmla="*/ 35 w 48"/>
              <a:gd name="T15" fmla="*/ 18 h 39"/>
              <a:gd name="T16" fmla="*/ 36 w 48"/>
              <a:gd name="T17" fmla="*/ 19 h 39"/>
              <a:gd name="T18" fmla="*/ 41 w 48"/>
              <a:gd name="T19" fmla="*/ 25 h 39"/>
              <a:gd name="T20" fmla="*/ 20 w 48"/>
              <a:gd name="T21" fmla="*/ 39 h 39"/>
              <a:gd name="T22" fmla="*/ 18 w 48"/>
              <a:gd name="T23" fmla="*/ 17 h 39"/>
              <a:gd name="T24" fmla="*/ 4 w 48"/>
              <a:gd name="T25" fmla="*/ 28 h 39"/>
              <a:gd name="T26" fmla="*/ 20 w 48"/>
              <a:gd name="T27" fmla="*/ 36 h 39"/>
              <a:gd name="T28" fmla="*/ 33 w 48"/>
              <a:gd name="T29" fmla="*/ 25 h 39"/>
              <a:gd name="T30" fmla="*/ 18 w 48"/>
              <a:gd name="T31" fmla="*/ 17 h 39"/>
              <a:gd name="T32" fmla="*/ 15 w 48"/>
              <a:gd name="T33" fmla="*/ 34 h 39"/>
              <a:gd name="T34" fmla="*/ 11 w 48"/>
              <a:gd name="T35" fmla="*/ 26 h 39"/>
              <a:gd name="T36" fmla="*/ 20 w 48"/>
              <a:gd name="T37" fmla="*/ 21 h 39"/>
              <a:gd name="T38" fmla="*/ 25 w 48"/>
              <a:gd name="T39" fmla="*/ 30 h 39"/>
              <a:gd name="T40" fmla="*/ 15 w 48"/>
              <a:gd name="T41" fmla="*/ 34 h 39"/>
              <a:gd name="T42" fmla="*/ 17 w 48"/>
              <a:gd name="T43" fmla="*/ 27 h 39"/>
              <a:gd name="T44" fmla="*/ 13 w 48"/>
              <a:gd name="T45" fmla="*/ 28 h 39"/>
              <a:gd name="T46" fmla="*/ 14 w 48"/>
              <a:gd name="T47" fmla="*/ 31 h 39"/>
              <a:gd name="T48" fmla="*/ 18 w 48"/>
              <a:gd name="T49" fmla="*/ 30 h 39"/>
              <a:gd name="T50" fmla="*/ 17 w 48"/>
              <a:gd name="T51" fmla="*/ 27 h 39"/>
              <a:gd name="T52" fmla="*/ 20 w 48"/>
              <a:gd name="T53" fmla="*/ 26 h 39"/>
              <a:gd name="T54" fmla="*/ 18 w 48"/>
              <a:gd name="T55" fmla="*/ 26 h 39"/>
              <a:gd name="T56" fmla="*/ 19 w 48"/>
              <a:gd name="T57" fmla="*/ 27 h 39"/>
              <a:gd name="T58" fmla="*/ 20 w 48"/>
              <a:gd name="T59" fmla="*/ 27 h 39"/>
              <a:gd name="T60" fmla="*/ 20 w 48"/>
              <a:gd name="T61" fmla="*/ 26 h 39"/>
              <a:gd name="T62" fmla="*/ 47 w 48"/>
              <a:gd name="T63" fmla="*/ 17 h 39"/>
              <a:gd name="T64" fmla="*/ 45 w 48"/>
              <a:gd name="T65" fmla="*/ 18 h 39"/>
              <a:gd name="T66" fmla="*/ 43 w 48"/>
              <a:gd name="T67" fmla="*/ 16 h 39"/>
              <a:gd name="T68" fmla="*/ 42 w 48"/>
              <a:gd name="T69" fmla="*/ 7 h 39"/>
              <a:gd name="T70" fmla="*/ 33 w 48"/>
              <a:gd name="T71" fmla="*/ 4 h 39"/>
              <a:gd name="T72" fmla="*/ 31 w 48"/>
              <a:gd name="T73" fmla="*/ 3 h 39"/>
              <a:gd name="T74" fmla="*/ 32 w 48"/>
              <a:gd name="T75" fmla="*/ 0 h 39"/>
              <a:gd name="T76" fmla="*/ 44 w 48"/>
              <a:gd name="T77" fmla="*/ 4 h 39"/>
              <a:gd name="T78" fmla="*/ 47 w 48"/>
              <a:gd name="T79" fmla="*/ 17 h 39"/>
              <a:gd name="T80" fmla="*/ 41 w 48"/>
              <a:gd name="T81" fmla="*/ 15 h 39"/>
              <a:gd name="T82" fmla="*/ 39 w 48"/>
              <a:gd name="T83" fmla="*/ 16 h 39"/>
              <a:gd name="T84" fmla="*/ 38 w 48"/>
              <a:gd name="T85" fmla="*/ 14 h 39"/>
              <a:gd name="T86" fmla="*/ 37 w 48"/>
              <a:gd name="T87" fmla="*/ 11 h 39"/>
              <a:gd name="T88" fmla="*/ 34 w 48"/>
              <a:gd name="T89" fmla="*/ 10 h 39"/>
              <a:gd name="T90" fmla="*/ 32 w 48"/>
              <a:gd name="T91" fmla="*/ 9 h 39"/>
              <a:gd name="T92" fmla="*/ 34 w 48"/>
              <a:gd name="T93" fmla="*/ 7 h 39"/>
              <a:gd name="T94" fmla="*/ 39 w 48"/>
              <a:gd name="T95" fmla="*/ 9 h 39"/>
              <a:gd name="T96" fmla="*/ 41 w 48"/>
              <a:gd name="T97" fmla="*/ 15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8" h="39">
                <a:moveTo>
                  <a:pt x="20" y="39"/>
                </a:moveTo>
                <a:cubicBezTo>
                  <a:pt x="10" y="39"/>
                  <a:pt x="0" y="34"/>
                  <a:pt x="0" y="26"/>
                </a:cubicBezTo>
                <a:cubicBezTo>
                  <a:pt x="0" y="22"/>
                  <a:pt x="2" y="17"/>
                  <a:pt x="7" y="13"/>
                </a:cubicBezTo>
                <a:cubicBezTo>
                  <a:pt x="13" y="7"/>
                  <a:pt x="20" y="4"/>
                  <a:pt x="22" y="7"/>
                </a:cubicBezTo>
                <a:cubicBezTo>
                  <a:pt x="24" y="8"/>
                  <a:pt x="24" y="10"/>
                  <a:pt x="23" y="12"/>
                </a:cubicBezTo>
                <a:cubicBezTo>
                  <a:pt x="23" y="14"/>
                  <a:pt x="24" y="13"/>
                  <a:pt x="24" y="13"/>
                </a:cubicBezTo>
                <a:cubicBezTo>
                  <a:pt x="29" y="11"/>
                  <a:pt x="33" y="11"/>
                  <a:pt x="35" y="13"/>
                </a:cubicBezTo>
                <a:cubicBezTo>
                  <a:pt x="36" y="14"/>
                  <a:pt x="36" y="16"/>
                  <a:pt x="35" y="18"/>
                </a:cubicBezTo>
                <a:cubicBezTo>
                  <a:pt x="34" y="19"/>
                  <a:pt x="35" y="19"/>
                  <a:pt x="36" y="19"/>
                </a:cubicBezTo>
                <a:cubicBezTo>
                  <a:pt x="38" y="20"/>
                  <a:pt x="41" y="22"/>
                  <a:pt x="41" y="25"/>
                </a:cubicBezTo>
                <a:cubicBezTo>
                  <a:pt x="41" y="32"/>
                  <a:pt x="33" y="39"/>
                  <a:pt x="20" y="39"/>
                </a:cubicBezTo>
                <a:close/>
                <a:moveTo>
                  <a:pt x="18" y="17"/>
                </a:moveTo>
                <a:cubicBezTo>
                  <a:pt x="10" y="18"/>
                  <a:pt x="4" y="23"/>
                  <a:pt x="4" y="28"/>
                </a:cubicBezTo>
                <a:cubicBezTo>
                  <a:pt x="5" y="33"/>
                  <a:pt x="12" y="37"/>
                  <a:pt x="20" y="36"/>
                </a:cubicBezTo>
                <a:cubicBezTo>
                  <a:pt x="28" y="35"/>
                  <a:pt x="34" y="31"/>
                  <a:pt x="33" y="25"/>
                </a:cubicBezTo>
                <a:cubicBezTo>
                  <a:pt x="33" y="20"/>
                  <a:pt x="26" y="17"/>
                  <a:pt x="18" y="17"/>
                </a:cubicBezTo>
                <a:close/>
                <a:moveTo>
                  <a:pt x="15" y="34"/>
                </a:moveTo>
                <a:cubicBezTo>
                  <a:pt x="11" y="33"/>
                  <a:pt x="9" y="29"/>
                  <a:pt x="11" y="26"/>
                </a:cubicBezTo>
                <a:cubicBezTo>
                  <a:pt x="12" y="22"/>
                  <a:pt x="17" y="20"/>
                  <a:pt x="20" y="21"/>
                </a:cubicBezTo>
                <a:cubicBezTo>
                  <a:pt x="24" y="22"/>
                  <a:pt x="26" y="26"/>
                  <a:pt x="25" y="30"/>
                </a:cubicBezTo>
                <a:cubicBezTo>
                  <a:pt x="23" y="33"/>
                  <a:pt x="19" y="35"/>
                  <a:pt x="15" y="34"/>
                </a:cubicBezTo>
                <a:close/>
                <a:moveTo>
                  <a:pt x="17" y="27"/>
                </a:moveTo>
                <a:cubicBezTo>
                  <a:pt x="16" y="26"/>
                  <a:pt x="14" y="27"/>
                  <a:pt x="13" y="28"/>
                </a:cubicBezTo>
                <a:cubicBezTo>
                  <a:pt x="12" y="29"/>
                  <a:pt x="13" y="31"/>
                  <a:pt x="14" y="31"/>
                </a:cubicBezTo>
                <a:cubicBezTo>
                  <a:pt x="15" y="32"/>
                  <a:pt x="17" y="31"/>
                  <a:pt x="18" y="30"/>
                </a:cubicBezTo>
                <a:cubicBezTo>
                  <a:pt x="18" y="29"/>
                  <a:pt x="18" y="27"/>
                  <a:pt x="17" y="27"/>
                </a:cubicBezTo>
                <a:close/>
                <a:moveTo>
                  <a:pt x="20" y="26"/>
                </a:moveTo>
                <a:cubicBezTo>
                  <a:pt x="19" y="25"/>
                  <a:pt x="19" y="26"/>
                  <a:pt x="18" y="26"/>
                </a:cubicBezTo>
                <a:cubicBezTo>
                  <a:pt x="18" y="27"/>
                  <a:pt x="18" y="27"/>
                  <a:pt x="19" y="27"/>
                </a:cubicBezTo>
                <a:cubicBezTo>
                  <a:pt x="19" y="28"/>
                  <a:pt x="20" y="27"/>
                  <a:pt x="20" y="27"/>
                </a:cubicBezTo>
                <a:cubicBezTo>
                  <a:pt x="20" y="26"/>
                  <a:pt x="20" y="26"/>
                  <a:pt x="20" y="26"/>
                </a:cubicBezTo>
                <a:close/>
                <a:moveTo>
                  <a:pt x="47" y="17"/>
                </a:moveTo>
                <a:cubicBezTo>
                  <a:pt x="47" y="18"/>
                  <a:pt x="46" y="18"/>
                  <a:pt x="45" y="18"/>
                </a:cubicBezTo>
                <a:cubicBezTo>
                  <a:pt x="44" y="18"/>
                  <a:pt x="43" y="17"/>
                  <a:pt x="43" y="16"/>
                </a:cubicBezTo>
                <a:cubicBezTo>
                  <a:pt x="44" y="13"/>
                  <a:pt x="44" y="9"/>
                  <a:pt x="42" y="7"/>
                </a:cubicBezTo>
                <a:cubicBezTo>
                  <a:pt x="39" y="4"/>
                  <a:pt x="36" y="3"/>
                  <a:pt x="33" y="4"/>
                </a:cubicBezTo>
                <a:cubicBezTo>
                  <a:pt x="32" y="4"/>
                  <a:pt x="31" y="4"/>
                  <a:pt x="31" y="3"/>
                </a:cubicBezTo>
                <a:cubicBezTo>
                  <a:pt x="31" y="2"/>
                  <a:pt x="31" y="1"/>
                  <a:pt x="32" y="0"/>
                </a:cubicBezTo>
                <a:cubicBezTo>
                  <a:pt x="36" y="0"/>
                  <a:pt x="41" y="1"/>
                  <a:pt x="44" y="4"/>
                </a:cubicBezTo>
                <a:cubicBezTo>
                  <a:pt x="47" y="8"/>
                  <a:pt x="48" y="13"/>
                  <a:pt x="47" y="17"/>
                </a:cubicBezTo>
                <a:close/>
                <a:moveTo>
                  <a:pt x="41" y="15"/>
                </a:moveTo>
                <a:cubicBezTo>
                  <a:pt x="40" y="16"/>
                  <a:pt x="40" y="16"/>
                  <a:pt x="39" y="16"/>
                </a:cubicBezTo>
                <a:cubicBezTo>
                  <a:pt x="38" y="16"/>
                  <a:pt x="37" y="15"/>
                  <a:pt x="38" y="14"/>
                </a:cubicBezTo>
                <a:cubicBezTo>
                  <a:pt x="38" y="13"/>
                  <a:pt x="38" y="12"/>
                  <a:pt x="37" y="11"/>
                </a:cubicBezTo>
                <a:cubicBezTo>
                  <a:pt x="36" y="10"/>
                  <a:pt x="35" y="10"/>
                  <a:pt x="34" y="10"/>
                </a:cubicBezTo>
                <a:cubicBezTo>
                  <a:pt x="33" y="10"/>
                  <a:pt x="32" y="10"/>
                  <a:pt x="32" y="9"/>
                </a:cubicBezTo>
                <a:cubicBezTo>
                  <a:pt x="32" y="8"/>
                  <a:pt x="33" y="7"/>
                  <a:pt x="34" y="7"/>
                </a:cubicBezTo>
                <a:cubicBezTo>
                  <a:pt x="36" y="6"/>
                  <a:pt x="38" y="7"/>
                  <a:pt x="39" y="9"/>
                </a:cubicBezTo>
                <a:cubicBezTo>
                  <a:pt x="41" y="10"/>
                  <a:pt x="41" y="13"/>
                  <a:pt x="41" y="1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356"/>
          <p:cNvSpPr>
            <a:spLocks noEditPoints="1"/>
          </p:cNvSpPr>
          <p:nvPr/>
        </p:nvSpPr>
        <p:spPr bwMode="auto">
          <a:xfrm>
            <a:off x="1893158" y="699542"/>
            <a:ext cx="304831" cy="299339"/>
          </a:xfrm>
          <a:custGeom>
            <a:avLst/>
            <a:gdLst>
              <a:gd name="T0" fmla="*/ 41 w 47"/>
              <a:gd name="T1" fmla="*/ 29 h 46"/>
              <a:gd name="T2" fmla="*/ 35 w 47"/>
              <a:gd name="T3" fmla="*/ 29 h 46"/>
              <a:gd name="T4" fmla="*/ 10 w 47"/>
              <a:gd name="T5" fmla="*/ 38 h 46"/>
              <a:gd name="T6" fmla="*/ 12 w 47"/>
              <a:gd name="T7" fmla="*/ 39 h 46"/>
              <a:gd name="T8" fmla="*/ 42 w 47"/>
              <a:gd name="T9" fmla="*/ 34 h 46"/>
              <a:gd name="T10" fmla="*/ 41 w 47"/>
              <a:gd name="T11" fmla="*/ 29 h 46"/>
              <a:gd name="T12" fmla="*/ 12 w 47"/>
              <a:gd name="T13" fmla="*/ 27 h 46"/>
              <a:gd name="T14" fmla="*/ 17 w 47"/>
              <a:gd name="T15" fmla="*/ 1 h 46"/>
              <a:gd name="T16" fmla="*/ 15 w 47"/>
              <a:gd name="T17" fmla="*/ 2 h 46"/>
              <a:gd name="T18" fmla="*/ 5 w 47"/>
              <a:gd name="T19" fmla="*/ 31 h 46"/>
              <a:gd name="T20" fmla="*/ 10 w 47"/>
              <a:gd name="T21" fmla="*/ 32 h 46"/>
              <a:gd name="T22" fmla="*/ 12 w 47"/>
              <a:gd name="T23" fmla="*/ 27 h 46"/>
              <a:gd name="T24" fmla="*/ 26 w 47"/>
              <a:gd name="T25" fmla="*/ 0 h 46"/>
              <a:gd name="T26" fmla="*/ 22 w 47"/>
              <a:gd name="T27" fmla="*/ 4 h 46"/>
              <a:gd name="T28" fmla="*/ 26 w 47"/>
              <a:gd name="T29" fmla="*/ 8 h 46"/>
              <a:gd name="T30" fmla="*/ 45 w 47"/>
              <a:gd name="T31" fmla="*/ 26 h 46"/>
              <a:gd name="T32" fmla="*/ 46 w 47"/>
              <a:gd name="T33" fmla="*/ 24 h 46"/>
              <a:gd name="T34" fmla="*/ 26 w 47"/>
              <a:gd name="T35" fmla="*/ 0 h 46"/>
              <a:gd name="T36" fmla="*/ 17 w 47"/>
              <a:gd name="T37" fmla="*/ 23 h 46"/>
              <a:gd name="T38" fmla="*/ 17 w 47"/>
              <a:gd name="T39" fmla="*/ 26 h 46"/>
              <a:gd name="T40" fmla="*/ 18 w 47"/>
              <a:gd name="T41" fmla="*/ 25 h 46"/>
              <a:gd name="T42" fmla="*/ 20 w 47"/>
              <a:gd name="T43" fmla="*/ 27 h 46"/>
              <a:gd name="T44" fmla="*/ 18 w 47"/>
              <a:gd name="T45" fmla="*/ 28 h 46"/>
              <a:gd name="T46" fmla="*/ 21 w 47"/>
              <a:gd name="T47" fmla="*/ 30 h 46"/>
              <a:gd name="T48" fmla="*/ 24 w 47"/>
              <a:gd name="T49" fmla="*/ 29 h 46"/>
              <a:gd name="T50" fmla="*/ 24 w 47"/>
              <a:gd name="T51" fmla="*/ 29 h 46"/>
              <a:gd name="T52" fmla="*/ 27 w 47"/>
              <a:gd name="T53" fmla="*/ 30 h 46"/>
              <a:gd name="T54" fmla="*/ 30 w 47"/>
              <a:gd name="T55" fmla="*/ 28 h 46"/>
              <a:gd name="T56" fmla="*/ 29 w 47"/>
              <a:gd name="T57" fmla="*/ 27 h 46"/>
              <a:gd name="T58" fmla="*/ 30 w 47"/>
              <a:gd name="T59" fmla="*/ 25 h 46"/>
              <a:gd name="T60" fmla="*/ 32 w 47"/>
              <a:gd name="T61" fmla="*/ 26 h 46"/>
              <a:gd name="T62" fmla="*/ 32 w 47"/>
              <a:gd name="T63" fmla="*/ 23 h 46"/>
              <a:gd name="T64" fmla="*/ 30 w 47"/>
              <a:gd name="T65" fmla="*/ 21 h 46"/>
              <a:gd name="T66" fmla="*/ 30 w 47"/>
              <a:gd name="T67" fmla="*/ 20 h 46"/>
              <a:gd name="T68" fmla="*/ 30 w 47"/>
              <a:gd name="T69" fmla="*/ 19 h 46"/>
              <a:gd name="T70" fmla="*/ 30 w 47"/>
              <a:gd name="T71" fmla="*/ 19 h 46"/>
              <a:gd name="T72" fmla="*/ 30 w 47"/>
              <a:gd name="T73" fmla="*/ 19 h 46"/>
              <a:gd name="T74" fmla="*/ 24 w 47"/>
              <a:gd name="T75" fmla="*/ 13 h 46"/>
              <a:gd name="T76" fmla="*/ 19 w 47"/>
              <a:gd name="T77" fmla="*/ 19 h 46"/>
              <a:gd name="T78" fmla="*/ 19 w 47"/>
              <a:gd name="T79" fmla="*/ 19 h 46"/>
              <a:gd name="T80" fmla="*/ 19 w 47"/>
              <a:gd name="T81" fmla="*/ 19 h 46"/>
              <a:gd name="T82" fmla="*/ 19 w 47"/>
              <a:gd name="T83" fmla="*/ 20 h 46"/>
              <a:gd name="T84" fmla="*/ 19 w 47"/>
              <a:gd name="T85" fmla="*/ 21 h 46"/>
              <a:gd name="T86" fmla="*/ 17 w 47"/>
              <a:gd name="T8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7" h="46">
                <a:moveTo>
                  <a:pt x="41" y="29"/>
                </a:moveTo>
                <a:cubicBezTo>
                  <a:pt x="39" y="27"/>
                  <a:pt x="37" y="28"/>
                  <a:pt x="35" y="29"/>
                </a:cubicBezTo>
                <a:cubicBezTo>
                  <a:pt x="34" y="31"/>
                  <a:pt x="25" y="43"/>
                  <a:pt x="10" y="38"/>
                </a:cubicBezTo>
                <a:cubicBezTo>
                  <a:pt x="11" y="38"/>
                  <a:pt x="11" y="39"/>
                  <a:pt x="12" y="39"/>
                </a:cubicBezTo>
                <a:cubicBezTo>
                  <a:pt x="22" y="46"/>
                  <a:pt x="35" y="44"/>
                  <a:pt x="42" y="34"/>
                </a:cubicBezTo>
                <a:cubicBezTo>
                  <a:pt x="43" y="32"/>
                  <a:pt x="43" y="30"/>
                  <a:pt x="41" y="29"/>
                </a:cubicBezTo>
                <a:close/>
                <a:moveTo>
                  <a:pt x="12" y="27"/>
                </a:moveTo>
                <a:cubicBezTo>
                  <a:pt x="11" y="25"/>
                  <a:pt x="6" y="12"/>
                  <a:pt x="17" y="1"/>
                </a:cubicBezTo>
                <a:cubicBezTo>
                  <a:pt x="17" y="1"/>
                  <a:pt x="16" y="2"/>
                  <a:pt x="15" y="2"/>
                </a:cubicBezTo>
                <a:cubicBezTo>
                  <a:pt x="4" y="7"/>
                  <a:pt x="0" y="20"/>
                  <a:pt x="5" y="31"/>
                </a:cubicBezTo>
                <a:cubicBezTo>
                  <a:pt x="6" y="33"/>
                  <a:pt x="8" y="33"/>
                  <a:pt x="10" y="32"/>
                </a:cubicBezTo>
                <a:cubicBezTo>
                  <a:pt x="12" y="31"/>
                  <a:pt x="13" y="29"/>
                  <a:pt x="12" y="27"/>
                </a:cubicBezTo>
                <a:close/>
                <a:moveTo>
                  <a:pt x="26" y="0"/>
                </a:moveTo>
                <a:cubicBezTo>
                  <a:pt x="24" y="0"/>
                  <a:pt x="22" y="2"/>
                  <a:pt x="22" y="4"/>
                </a:cubicBezTo>
                <a:cubicBezTo>
                  <a:pt x="22" y="6"/>
                  <a:pt x="23" y="8"/>
                  <a:pt x="26" y="8"/>
                </a:cubicBezTo>
                <a:cubicBezTo>
                  <a:pt x="28" y="8"/>
                  <a:pt x="42" y="11"/>
                  <a:pt x="45" y="26"/>
                </a:cubicBezTo>
                <a:cubicBezTo>
                  <a:pt x="46" y="25"/>
                  <a:pt x="46" y="24"/>
                  <a:pt x="46" y="24"/>
                </a:cubicBezTo>
                <a:cubicBezTo>
                  <a:pt x="47" y="12"/>
                  <a:pt x="38" y="1"/>
                  <a:pt x="26" y="0"/>
                </a:cubicBezTo>
                <a:close/>
                <a:moveTo>
                  <a:pt x="17" y="23"/>
                </a:moveTo>
                <a:cubicBezTo>
                  <a:pt x="16" y="24"/>
                  <a:pt x="16" y="26"/>
                  <a:pt x="17" y="26"/>
                </a:cubicBezTo>
                <a:cubicBezTo>
                  <a:pt x="17" y="26"/>
                  <a:pt x="18" y="26"/>
                  <a:pt x="18" y="25"/>
                </a:cubicBezTo>
                <a:cubicBezTo>
                  <a:pt x="18" y="26"/>
                  <a:pt x="19" y="27"/>
                  <a:pt x="20" y="27"/>
                </a:cubicBezTo>
                <a:cubicBezTo>
                  <a:pt x="19" y="27"/>
                  <a:pt x="18" y="28"/>
                  <a:pt x="18" y="28"/>
                </a:cubicBezTo>
                <a:cubicBezTo>
                  <a:pt x="18" y="29"/>
                  <a:pt x="20" y="30"/>
                  <a:pt x="21" y="30"/>
                </a:cubicBezTo>
                <a:cubicBezTo>
                  <a:pt x="23" y="30"/>
                  <a:pt x="24" y="29"/>
                  <a:pt x="24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5" y="29"/>
                  <a:pt x="26" y="30"/>
                  <a:pt x="27" y="30"/>
                </a:cubicBezTo>
                <a:cubicBezTo>
                  <a:pt x="29" y="30"/>
                  <a:pt x="30" y="29"/>
                  <a:pt x="30" y="28"/>
                </a:cubicBezTo>
                <a:cubicBezTo>
                  <a:pt x="30" y="28"/>
                  <a:pt x="30" y="27"/>
                  <a:pt x="29" y="27"/>
                </a:cubicBezTo>
                <a:cubicBezTo>
                  <a:pt x="30" y="27"/>
                  <a:pt x="30" y="26"/>
                  <a:pt x="30" y="25"/>
                </a:cubicBezTo>
                <a:cubicBezTo>
                  <a:pt x="31" y="26"/>
                  <a:pt x="31" y="26"/>
                  <a:pt x="32" y="26"/>
                </a:cubicBezTo>
                <a:cubicBezTo>
                  <a:pt x="32" y="26"/>
                  <a:pt x="32" y="24"/>
                  <a:pt x="32" y="23"/>
                </a:cubicBezTo>
                <a:cubicBezTo>
                  <a:pt x="31" y="22"/>
                  <a:pt x="30" y="21"/>
                  <a:pt x="30" y="21"/>
                </a:cubicBezTo>
                <a:cubicBezTo>
                  <a:pt x="30" y="21"/>
                  <a:pt x="30" y="21"/>
                  <a:pt x="30" y="20"/>
                </a:cubicBezTo>
                <a:cubicBezTo>
                  <a:pt x="30" y="20"/>
                  <a:pt x="30" y="20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29" y="16"/>
                  <a:pt x="27" y="13"/>
                  <a:pt x="24" y="13"/>
                </a:cubicBezTo>
                <a:cubicBezTo>
                  <a:pt x="21" y="13"/>
                  <a:pt x="19" y="16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0"/>
                  <a:pt x="19" y="20"/>
                  <a:pt x="19" y="20"/>
                </a:cubicBezTo>
                <a:cubicBezTo>
                  <a:pt x="19" y="21"/>
                  <a:pt x="19" y="21"/>
                  <a:pt x="19" y="21"/>
                </a:cubicBezTo>
                <a:cubicBezTo>
                  <a:pt x="18" y="21"/>
                  <a:pt x="18" y="22"/>
                  <a:pt x="17" y="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313"/>
          <p:cNvSpPr>
            <a:spLocks noChangeAspect="1" noEditPoints="1"/>
          </p:cNvSpPr>
          <p:nvPr/>
        </p:nvSpPr>
        <p:spPr bwMode="auto">
          <a:xfrm>
            <a:off x="6438001" y="2765890"/>
            <a:ext cx="277980" cy="252000"/>
          </a:xfrm>
          <a:custGeom>
            <a:avLst/>
            <a:gdLst>
              <a:gd name="T0" fmla="*/ 8 w 45"/>
              <a:gd name="T1" fmla="*/ 27 h 41"/>
              <a:gd name="T2" fmla="*/ 0 w 45"/>
              <a:gd name="T3" fmla="*/ 18 h 41"/>
              <a:gd name="T4" fmla="*/ 5 w 45"/>
              <a:gd name="T5" fmla="*/ 13 h 41"/>
              <a:gd name="T6" fmla="*/ 12 w 45"/>
              <a:gd name="T7" fmla="*/ 22 h 41"/>
              <a:gd name="T8" fmla="*/ 8 w 45"/>
              <a:gd name="T9" fmla="*/ 27 h 41"/>
              <a:gd name="T10" fmla="*/ 38 w 45"/>
              <a:gd name="T11" fmla="*/ 37 h 41"/>
              <a:gd name="T12" fmla="*/ 33 w 45"/>
              <a:gd name="T13" fmla="*/ 41 h 41"/>
              <a:gd name="T14" fmla="*/ 23 w 45"/>
              <a:gd name="T15" fmla="*/ 39 h 41"/>
              <a:gd name="T16" fmla="*/ 12 w 45"/>
              <a:gd name="T17" fmla="*/ 41 h 41"/>
              <a:gd name="T18" fmla="*/ 7 w 45"/>
              <a:gd name="T19" fmla="*/ 37 h 41"/>
              <a:gd name="T20" fmla="*/ 23 w 45"/>
              <a:gd name="T21" fmla="*/ 21 h 41"/>
              <a:gd name="T22" fmla="*/ 38 w 45"/>
              <a:gd name="T23" fmla="*/ 37 h 41"/>
              <a:gd name="T24" fmla="*/ 16 w 45"/>
              <a:gd name="T25" fmla="*/ 16 h 41"/>
              <a:gd name="T26" fmla="*/ 9 w 45"/>
              <a:gd name="T27" fmla="*/ 6 h 41"/>
              <a:gd name="T28" fmla="*/ 14 w 45"/>
              <a:gd name="T29" fmla="*/ 0 h 41"/>
              <a:gd name="T30" fmla="*/ 21 w 45"/>
              <a:gd name="T31" fmla="*/ 9 h 41"/>
              <a:gd name="T32" fmla="*/ 16 w 45"/>
              <a:gd name="T33" fmla="*/ 16 h 41"/>
              <a:gd name="T34" fmla="*/ 24 w 45"/>
              <a:gd name="T35" fmla="*/ 9 h 41"/>
              <a:gd name="T36" fmla="*/ 31 w 45"/>
              <a:gd name="T37" fmla="*/ 0 h 41"/>
              <a:gd name="T38" fmla="*/ 36 w 45"/>
              <a:gd name="T39" fmla="*/ 6 h 41"/>
              <a:gd name="T40" fmla="*/ 29 w 45"/>
              <a:gd name="T41" fmla="*/ 16 h 41"/>
              <a:gd name="T42" fmla="*/ 24 w 45"/>
              <a:gd name="T43" fmla="*/ 9 h 41"/>
              <a:gd name="T44" fmla="*/ 45 w 45"/>
              <a:gd name="T45" fmla="*/ 18 h 41"/>
              <a:gd name="T46" fmla="*/ 37 w 45"/>
              <a:gd name="T47" fmla="*/ 27 h 41"/>
              <a:gd name="T48" fmla="*/ 33 w 45"/>
              <a:gd name="T49" fmla="*/ 22 h 41"/>
              <a:gd name="T50" fmla="*/ 41 w 45"/>
              <a:gd name="T51" fmla="*/ 13 h 41"/>
              <a:gd name="T52" fmla="*/ 45 w 45"/>
              <a:gd name="T53" fmla="*/ 1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5" h="41">
                <a:moveTo>
                  <a:pt x="8" y="27"/>
                </a:moveTo>
                <a:cubicBezTo>
                  <a:pt x="3" y="27"/>
                  <a:pt x="0" y="22"/>
                  <a:pt x="0" y="18"/>
                </a:cubicBezTo>
                <a:cubicBezTo>
                  <a:pt x="0" y="16"/>
                  <a:pt x="2" y="13"/>
                  <a:pt x="5" y="13"/>
                </a:cubicBezTo>
                <a:cubicBezTo>
                  <a:pt x="9" y="13"/>
                  <a:pt x="12" y="18"/>
                  <a:pt x="12" y="22"/>
                </a:cubicBezTo>
                <a:cubicBezTo>
                  <a:pt x="12" y="25"/>
                  <a:pt x="11" y="27"/>
                  <a:pt x="8" y="27"/>
                </a:cubicBezTo>
                <a:close/>
                <a:moveTo>
                  <a:pt x="38" y="37"/>
                </a:moveTo>
                <a:cubicBezTo>
                  <a:pt x="38" y="40"/>
                  <a:pt x="35" y="41"/>
                  <a:pt x="33" y="41"/>
                </a:cubicBezTo>
                <a:cubicBezTo>
                  <a:pt x="29" y="41"/>
                  <a:pt x="26" y="39"/>
                  <a:pt x="23" y="39"/>
                </a:cubicBezTo>
                <a:cubicBezTo>
                  <a:pt x="19" y="39"/>
                  <a:pt x="16" y="41"/>
                  <a:pt x="12" y="41"/>
                </a:cubicBezTo>
                <a:cubicBezTo>
                  <a:pt x="9" y="41"/>
                  <a:pt x="7" y="40"/>
                  <a:pt x="7" y="37"/>
                </a:cubicBezTo>
                <a:cubicBezTo>
                  <a:pt x="7" y="31"/>
                  <a:pt x="16" y="21"/>
                  <a:pt x="23" y="21"/>
                </a:cubicBezTo>
                <a:cubicBezTo>
                  <a:pt x="29" y="21"/>
                  <a:pt x="38" y="31"/>
                  <a:pt x="38" y="37"/>
                </a:cubicBezTo>
                <a:close/>
                <a:moveTo>
                  <a:pt x="16" y="16"/>
                </a:moveTo>
                <a:cubicBezTo>
                  <a:pt x="12" y="16"/>
                  <a:pt x="9" y="10"/>
                  <a:pt x="9" y="6"/>
                </a:cubicBezTo>
                <a:cubicBezTo>
                  <a:pt x="9" y="3"/>
                  <a:pt x="11" y="0"/>
                  <a:pt x="14" y="0"/>
                </a:cubicBezTo>
                <a:cubicBezTo>
                  <a:pt x="19" y="0"/>
                  <a:pt x="21" y="5"/>
                  <a:pt x="21" y="9"/>
                </a:cubicBezTo>
                <a:cubicBezTo>
                  <a:pt x="21" y="12"/>
                  <a:pt x="20" y="16"/>
                  <a:pt x="16" y="16"/>
                </a:cubicBezTo>
                <a:close/>
                <a:moveTo>
                  <a:pt x="24" y="9"/>
                </a:moveTo>
                <a:cubicBezTo>
                  <a:pt x="24" y="5"/>
                  <a:pt x="27" y="0"/>
                  <a:pt x="31" y="0"/>
                </a:cubicBezTo>
                <a:cubicBezTo>
                  <a:pt x="34" y="0"/>
                  <a:pt x="36" y="3"/>
                  <a:pt x="36" y="6"/>
                </a:cubicBezTo>
                <a:cubicBezTo>
                  <a:pt x="36" y="10"/>
                  <a:pt x="33" y="16"/>
                  <a:pt x="29" y="16"/>
                </a:cubicBezTo>
                <a:cubicBezTo>
                  <a:pt x="26" y="16"/>
                  <a:pt x="24" y="12"/>
                  <a:pt x="24" y="9"/>
                </a:cubicBezTo>
                <a:close/>
                <a:moveTo>
                  <a:pt x="45" y="18"/>
                </a:moveTo>
                <a:cubicBezTo>
                  <a:pt x="45" y="22"/>
                  <a:pt x="42" y="27"/>
                  <a:pt x="37" y="27"/>
                </a:cubicBezTo>
                <a:cubicBezTo>
                  <a:pt x="35" y="27"/>
                  <a:pt x="33" y="25"/>
                  <a:pt x="33" y="22"/>
                </a:cubicBezTo>
                <a:cubicBezTo>
                  <a:pt x="33" y="18"/>
                  <a:pt x="36" y="13"/>
                  <a:pt x="41" y="13"/>
                </a:cubicBezTo>
                <a:cubicBezTo>
                  <a:pt x="44" y="13"/>
                  <a:pt x="45" y="16"/>
                  <a:pt x="45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椭圆 4"/>
          <p:cNvSpPr/>
          <p:nvPr/>
        </p:nvSpPr>
        <p:spPr>
          <a:xfrm>
            <a:off x="5584306" y="3198832"/>
            <a:ext cx="166279" cy="166279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584305" y="562765"/>
            <a:ext cx="166279" cy="166279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988827" y="574293"/>
            <a:ext cx="166279" cy="166279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967371" y="3176569"/>
            <a:ext cx="166279" cy="166279"/>
          </a:xfrm>
          <a:prstGeom prst="ellipse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946156" y="1160685"/>
            <a:ext cx="1285735" cy="306185"/>
            <a:chOff x="5946156" y="1160685"/>
            <a:chExt cx="1285735" cy="306185"/>
          </a:xfrm>
        </p:grpSpPr>
        <p:sp>
          <p:nvSpPr>
            <p:cNvPr id="51" name="Content Placeholder 2"/>
            <p:cNvSpPr txBox="1">
              <a:spLocks/>
            </p:cNvSpPr>
            <p:nvPr/>
          </p:nvSpPr>
          <p:spPr>
            <a:xfrm>
              <a:off x="5946156" y="1171938"/>
              <a:ext cx="1285735" cy="2700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b="1" dirty="0">
                  <a:solidFill>
                    <a:schemeClr val="bg2"/>
                  </a:solidFill>
                  <a:cs typeface="+mn-ea"/>
                  <a:sym typeface="+mn-lt"/>
                </a:rPr>
                <a:t>TEXT </a:t>
              </a:r>
              <a:r>
                <a:rPr lang="en-US" altLang="zh-CN" b="1" dirty="0" smtClean="0">
                  <a:solidFill>
                    <a:schemeClr val="bg2"/>
                  </a:solidFill>
                  <a:cs typeface="+mn-ea"/>
                  <a:sym typeface="+mn-lt"/>
                </a:rPr>
                <a:t>HERE</a:t>
              </a:r>
              <a:endParaRPr lang="en-US" b="1" dirty="0" smtClean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6129748" y="1466870"/>
              <a:ext cx="912060" cy="0"/>
            </a:xfrm>
            <a:prstGeom prst="line">
              <a:avLst/>
            </a:prstGeom>
            <a:ln>
              <a:solidFill>
                <a:schemeClr val="bg2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29748" y="1160685"/>
              <a:ext cx="912060" cy="0"/>
            </a:xfrm>
            <a:prstGeom prst="line">
              <a:avLst/>
            </a:prstGeom>
            <a:ln>
              <a:solidFill>
                <a:schemeClr val="bg2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reeform 429"/>
          <p:cNvSpPr>
            <a:spLocks noEditPoints="1"/>
          </p:cNvSpPr>
          <p:nvPr/>
        </p:nvSpPr>
        <p:spPr bwMode="auto">
          <a:xfrm>
            <a:off x="6481768" y="733593"/>
            <a:ext cx="208019" cy="312029"/>
          </a:xfrm>
          <a:custGeom>
            <a:avLst/>
            <a:gdLst>
              <a:gd name="T0" fmla="*/ 16 w 32"/>
              <a:gd name="T1" fmla="*/ 31 h 48"/>
              <a:gd name="T2" fmla="*/ 12 w 32"/>
              <a:gd name="T3" fmla="*/ 31 h 48"/>
              <a:gd name="T4" fmla="*/ 11 w 32"/>
              <a:gd name="T5" fmla="*/ 29 h 48"/>
              <a:gd name="T6" fmla="*/ 13 w 32"/>
              <a:gd name="T7" fmla="*/ 28 h 48"/>
              <a:gd name="T8" fmla="*/ 16 w 32"/>
              <a:gd name="T9" fmla="*/ 28 h 48"/>
              <a:gd name="T10" fmla="*/ 29 w 32"/>
              <a:gd name="T11" fmla="*/ 16 h 48"/>
              <a:gd name="T12" fmla="*/ 16 w 32"/>
              <a:gd name="T13" fmla="*/ 3 h 48"/>
              <a:gd name="T14" fmla="*/ 3 w 32"/>
              <a:gd name="T15" fmla="*/ 16 h 48"/>
              <a:gd name="T16" fmla="*/ 5 w 32"/>
              <a:gd name="T17" fmla="*/ 22 h 48"/>
              <a:gd name="T18" fmla="*/ 4 w 32"/>
              <a:gd name="T19" fmla="*/ 23 h 48"/>
              <a:gd name="T20" fmla="*/ 2 w 32"/>
              <a:gd name="T21" fmla="*/ 23 h 48"/>
              <a:gd name="T22" fmla="*/ 0 w 32"/>
              <a:gd name="T23" fmla="*/ 16 h 48"/>
              <a:gd name="T24" fmla="*/ 16 w 32"/>
              <a:gd name="T25" fmla="*/ 0 h 48"/>
              <a:gd name="T26" fmla="*/ 32 w 32"/>
              <a:gd name="T27" fmla="*/ 16 h 48"/>
              <a:gd name="T28" fmla="*/ 16 w 32"/>
              <a:gd name="T29" fmla="*/ 31 h 48"/>
              <a:gd name="T30" fmla="*/ 16 w 32"/>
              <a:gd name="T31" fmla="*/ 21 h 48"/>
              <a:gd name="T32" fmla="*/ 13 w 32"/>
              <a:gd name="T33" fmla="*/ 20 h 48"/>
              <a:gd name="T34" fmla="*/ 10 w 32"/>
              <a:gd name="T35" fmla="*/ 24 h 48"/>
              <a:gd name="T36" fmla="*/ 5 w 32"/>
              <a:gd name="T37" fmla="*/ 47 h 48"/>
              <a:gd name="T38" fmla="*/ 3 w 32"/>
              <a:gd name="T39" fmla="*/ 48 h 48"/>
              <a:gd name="T40" fmla="*/ 3 w 32"/>
              <a:gd name="T41" fmla="*/ 48 h 48"/>
              <a:gd name="T42" fmla="*/ 2 w 32"/>
              <a:gd name="T43" fmla="*/ 47 h 48"/>
              <a:gd name="T44" fmla="*/ 8 w 32"/>
              <a:gd name="T45" fmla="*/ 22 h 48"/>
              <a:gd name="T46" fmla="*/ 11 w 32"/>
              <a:gd name="T47" fmla="*/ 17 h 48"/>
              <a:gd name="T48" fmla="*/ 11 w 32"/>
              <a:gd name="T49" fmla="*/ 15 h 48"/>
              <a:gd name="T50" fmla="*/ 16 w 32"/>
              <a:gd name="T51" fmla="*/ 10 h 48"/>
              <a:gd name="T52" fmla="*/ 21 w 32"/>
              <a:gd name="T53" fmla="*/ 15 h 48"/>
              <a:gd name="T54" fmla="*/ 16 w 32"/>
              <a:gd name="T5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" h="48">
                <a:moveTo>
                  <a:pt x="16" y="31"/>
                </a:moveTo>
                <a:cubicBezTo>
                  <a:pt x="15" y="31"/>
                  <a:pt x="14" y="31"/>
                  <a:pt x="12" y="31"/>
                </a:cubicBezTo>
                <a:cubicBezTo>
                  <a:pt x="12" y="31"/>
                  <a:pt x="11" y="30"/>
                  <a:pt x="11" y="29"/>
                </a:cubicBezTo>
                <a:cubicBezTo>
                  <a:pt x="12" y="28"/>
                  <a:pt x="12" y="28"/>
                  <a:pt x="13" y="28"/>
                </a:cubicBezTo>
                <a:cubicBezTo>
                  <a:pt x="14" y="28"/>
                  <a:pt x="15" y="28"/>
                  <a:pt x="16" y="28"/>
                </a:cubicBezTo>
                <a:cubicBezTo>
                  <a:pt x="23" y="28"/>
                  <a:pt x="29" y="23"/>
                  <a:pt x="29" y="16"/>
                </a:cubicBezTo>
                <a:cubicBezTo>
                  <a:pt x="29" y="9"/>
                  <a:pt x="23" y="3"/>
                  <a:pt x="16" y="3"/>
                </a:cubicBezTo>
                <a:cubicBezTo>
                  <a:pt x="9" y="3"/>
                  <a:pt x="3" y="9"/>
                  <a:pt x="3" y="16"/>
                </a:cubicBezTo>
                <a:cubicBezTo>
                  <a:pt x="3" y="18"/>
                  <a:pt x="4" y="20"/>
                  <a:pt x="5" y="22"/>
                </a:cubicBezTo>
                <a:cubicBezTo>
                  <a:pt x="5" y="22"/>
                  <a:pt x="5" y="23"/>
                  <a:pt x="4" y="23"/>
                </a:cubicBezTo>
                <a:cubicBezTo>
                  <a:pt x="3" y="24"/>
                  <a:pt x="2" y="23"/>
                  <a:pt x="2" y="23"/>
                </a:cubicBezTo>
                <a:cubicBezTo>
                  <a:pt x="1" y="21"/>
                  <a:pt x="0" y="18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4"/>
                  <a:pt x="25" y="31"/>
                  <a:pt x="16" y="31"/>
                </a:cubicBezTo>
                <a:close/>
                <a:moveTo>
                  <a:pt x="16" y="21"/>
                </a:moveTo>
                <a:cubicBezTo>
                  <a:pt x="15" y="21"/>
                  <a:pt x="14" y="20"/>
                  <a:pt x="13" y="20"/>
                </a:cubicBezTo>
                <a:cubicBezTo>
                  <a:pt x="12" y="21"/>
                  <a:pt x="11" y="22"/>
                  <a:pt x="10" y="24"/>
                </a:cubicBezTo>
                <a:cubicBezTo>
                  <a:pt x="6" y="30"/>
                  <a:pt x="4" y="38"/>
                  <a:pt x="5" y="47"/>
                </a:cubicBezTo>
                <a:cubicBezTo>
                  <a:pt x="5" y="47"/>
                  <a:pt x="4" y="48"/>
                  <a:pt x="3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2" y="48"/>
                  <a:pt x="2" y="47"/>
                </a:cubicBezTo>
                <a:cubicBezTo>
                  <a:pt x="1" y="35"/>
                  <a:pt x="5" y="27"/>
                  <a:pt x="8" y="22"/>
                </a:cubicBezTo>
                <a:cubicBezTo>
                  <a:pt x="9" y="20"/>
                  <a:pt x="10" y="19"/>
                  <a:pt x="11" y="17"/>
                </a:cubicBezTo>
                <a:cubicBezTo>
                  <a:pt x="11" y="17"/>
                  <a:pt x="11" y="16"/>
                  <a:pt x="11" y="15"/>
                </a:cubicBezTo>
                <a:cubicBezTo>
                  <a:pt x="11" y="13"/>
                  <a:pt x="13" y="10"/>
                  <a:pt x="16" y="10"/>
                </a:cubicBezTo>
                <a:cubicBezTo>
                  <a:pt x="19" y="10"/>
                  <a:pt x="21" y="13"/>
                  <a:pt x="21" y="15"/>
                </a:cubicBezTo>
                <a:cubicBezTo>
                  <a:pt x="21" y="18"/>
                  <a:pt x="19" y="21"/>
                  <a:pt x="16" y="2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" name="矩形 1"/>
          <p:cNvSpPr/>
          <p:nvPr/>
        </p:nvSpPr>
        <p:spPr>
          <a:xfrm>
            <a:off x="3078187" y="4055052"/>
            <a:ext cx="2633484" cy="46732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 b="1">
              <a:solidFill>
                <a:schemeClr val="tx2"/>
              </a:solidFill>
              <a:cs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946156" y="3139114"/>
            <a:ext cx="1285735" cy="306185"/>
            <a:chOff x="5946156" y="1160685"/>
            <a:chExt cx="1285735" cy="306185"/>
          </a:xfrm>
        </p:grpSpPr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5946156" y="1171938"/>
              <a:ext cx="1285735" cy="2700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b="1" dirty="0">
                  <a:solidFill>
                    <a:schemeClr val="bg2"/>
                  </a:solidFill>
                  <a:cs typeface="+mn-ea"/>
                  <a:sym typeface="+mn-lt"/>
                </a:rPr>
                <a:t>TEXT </a:t>
              </a:r>
              <a:r>
                <a:rPr lang="en-US" altLang="zh-CN" b="1" dirty="0" smtClean="0">
                  <a:solidFill>
                    <a:schemeClr val="bg2"/>
                  </a:solidFill>
                  <a:cs typeface="+mn-ea"/>
                  <a:sym typeface="+mn-lt"/>
                </a:rPr>
                <a:t>HERE</a:t>
              </a:r>
              <a:endParaRPr lang="en-US" b="1" dirty="0" smtClean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6129748" y="1466870"/>
              <a:ext cx="912060" cy="0"/>
            </a:xfrm>
            <a:prstGeom prst="line">
              <a:avLst/>
            </a:prstGeom>
            <a:ln>
              <a:solidFill>
                <a:schemeClr val="bg2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129748" y="1160685"/>
              <a:ext cx="912060" cy="0"/>
            </a:xfrm>
            <a:prstGeom prst="line">
              <a:avLst/>
            </a:prstGeom>
            <a:ln>
              <a:solidFill>
                <a:schemeClr val="bg2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332592" y="3139114"/>
            <a:ext cx="1285735" cy="306185"/>
            <a:chOff x="5946156" y="1160685"/>
            <a:chExt cx="1285735" cy="306185"/>
          </a:xfrm>
        </p:grpSpPr>
        <p:sp>
          <p:nvSpPr>
            <p:cNvPr id="44" name="Content Placeholder 2"/>
            <p:cNvSpPr txBox="1">
              <a:spLocks/>
            </p:cNvSpPr>
            <p:nvPr/>
          </p:nvSpPr>
          <p:spPr>
            <a:xfrm>
              <a:off x="5946156" y="1171938"/>
              <a:ext cx="1285735" cy="2700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b="1" dirty="0">
                  <a:solidFill>
                    <a:schemeClr val="bg2"/>
                  </a:solidFill>
                  <a:cs typeface="+mn-ea"/>
                  <a:sym typeface="+mn-lt"/>
                </a:rPr>
                <a:t>TEXT </a:t>
              </a:r>
              <a:r>
                <a:rPr lang="en-US" altLang="zh-CN" b="1" dirty="0" smtClean="0">
                  <a:solidFill>
                    <a:schemeClr val="bg2"/>
                  </a:solidFill>
                  <a:cs typeface="+mn-ea"/>
                  <a:sym typeface="+mn-lt"/>
                </a:rPr>
                <a:t>HERE</a:t>
              </a:r>
              <a:endParaRPr lang="en-US" b="1" dirty="0" smtClean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6129748" y="1466870"/>
              <a:ext cx="912060" cy="0"/>
            </a:xfrm>
            <a:prstGeom prst="line">
              <a:avLst/>
            </a:prstGeom>
            <a:ln>
              <a:solidFill>
                <a:schemeClr val="bg2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6129748" y="1160685"/>
              <a:ext cx="912060" cy="0"/>
            </a:xfrm>
            <a:prstGeom prst="line">
              <a:avLst/>
            </a:prstGeom>
            <a:ln>
              <a:solidFill>
                <a:schemeClr val="bg2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1332592" y="1131454"/>
            <a:ext cx="1285735" cy="306185"/>
            <a:chOff x="5946156" y="1160685"/>
            <a:chExt cx="1285735" cy="306185"/>
          </a:xfrm>
        </p:grpSpPr>
        <p:sp>
          <p:nvSpPr>
            <p:cNvPr id="56" name="Content Placeholder 2"/>
            <p:cNvSpPr txBox="1">
              <a:spLocks/>
            </p:cNvSpPr>
            <p:nvPr/>
          </p:nvSpPr>
          <p:spPr>
            <a:xfrm>
              <a:off x="5946156" y="1171938"/>
              <a:ext cx="1285735" cy="2700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b="1" dirty="0">
                  <a:solidFill>
                    <a:schemeClr val="bg2"/>
                  </a:solidFill>
                  <a:cs typeface="+mn-ea"/>
                  <a:sym typeface="+mn-lt"/>
                </a:rPr>
                <a:t>TEXT </a:t>
              </a:r>
              <a:r>
                <a:rPr lang="en-US" altLang="zh-CN" b="1" dirty="0" smtClean="0">
                  <a:solidFill>
                    <a:schemeClr val="bg2"/>
                  </a:solidFill>
                  <a:cs typeface="+mn-ea"/>
                  <a:sym typeface="+mn-lt"/>
                </a:rPr>
                <a:t>HERE</a:t>
              </a:r>
              <a:endParaRPr lang="en-US" b="1" dirty="0" smtClean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6129748" y="1466870"/>
              <a:ext cx="912060" cy="0"/>
            </a:xfrm>
            <a:prstGeom prst="line">
              <a:avLst/>
            </a:prstGeom>
            <a:ln>
              <a:solidFill>
                <a:schemeClr val="bg2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6129748" y="1160685"/>
              <a:ext cx="912060" cy="0"/>
            </a:xfrm>
            <a:prstGeom prst="line">
              <a:avLst/>
            </a:prstGeom>
            <a:ln>
              <a:solidFill>
                <a:schemeClr val="bg2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29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97973" y="1707654"/>
            <a:ext cx="55406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333333"/>
                </a:solidFill>
                <a:latin typeface="Franklin Gothic Demi" panose="020B0703020102020204" pitchFamily="34" charset="0"/>
              </a:rPr>
              <a:t>THANKS</a:t>
            </a:r>
          </a:p>
        </p:txBody>
      </p:sp>
      <p:sp>
        <p:nvSpPr>
          <p:cNvPr id="14" name="矩形 13"/>
          <p:cNvSpPr/>
          <p:nvPr/>
        </p:nvSpPr>
        <p:spPr>
          <a:xfrm>
            <a:off x="8316416" y="3939902"/>
            <a:ext cx="407625" cy="349917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" name="L 形 3"/>
          <p:cNvSpPr/>
          <p:nvPr/>
        </p:nvSpPr>
        <p:spPr>
          <a:xfrm flipH="1">
            <a:off x="6228184" y="2571750"/>
            <a:ext cx="595792" cy="595792"/>
          </a:xfrm>
          <a:prstGeom prst="corner">
            <a:avLst>
              <a:gd name="adj1" fmla="val 19100"/>
              <a:gd name="adj2" fmla="val 178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L 形 28"/>
          <p:cNvSpPr/>
          <p:nvPr/>
        </p:nvSpPr>
        <p:spPr>
          <a:xfrm flipV="1">
            <a:off x="-10324" y="0"/>
            <a:ext cx="2555776" cy="1923678"/>
          </a:xfrm>
          <a:prstGeom prst="corner">
            <a:avLst>
              <a:gd name="adj1" fmla="val 55939"/>
              <a:gd name="adj2" fmla="val 8002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2457756" y="3031093"/>
            <a:ext cx="1910556" cy="458697"/>
            <a:chOff x="3419872" y="3939902"/>
            <a:chExt cx="1910556" cy="458697"/>
          </a:xfrm>
        </p:grpSpPr>
        <p:sp>
          <p:nvSpPr>
            <p:cNvPr id="31" name="圆角矩形 30"/>
            <p:cNvSpPr/>
            <p:nvPr/>
          </p:nvSpPr>
          <p:spPr>
            <a:xfrm>
              <a:off x="3655070" y="3989230"/>
              <a:ext cx="1440160" cy="36004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3419872" y="3939902"/>
              <a:ext cx="1910556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000" dirty="0" smtClean="0">
                  <a:solidFill>
                    <a:schemeClr val="bg2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ABOOBEE</a:t>
              </a:r>
              <a:endParaRPr lang="en-US" sz="2000" dirty="0">
                <a:solidFill>
                  <a:schemeClr val="bg2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038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1720" y="2787774"/>
            <a:ext cx="491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授权发布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79712" y="1635646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大目演</a:t>
            </a:r>
            <a:r>
              <a:rPr lang="zh-CN" altLang="en-US"/>
              <a:t>示  </a:t>
            </a:r>
            <a:r>
              <a:rPr lang="zh-CN" altLang="en-US" smtClean="0"/>
              <a:t>Aboobee   原创作品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22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879638" y="2571750"/>
            <a:ext cx="7488831" cy="412652"/>
          </a:xfrm>
          <a:prstGeom prst="parallelogram">
            <a:avLst>
              <a:gd name="adj" fmla="val 598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itle 13"/>
          <p:cNvSpPr txBox="1">
            <a:spLocks/>
          </p:cNvSpPr>
          <p:nvPr/>
        </p:nvSpPr>
        <p:spPr>
          <a:xfrm>
            <a:off x="1910218" y="1401568"/>
            <a:ext cx="6804389" cy="11859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8000" dirty="0">
                <a:solidFill>
                  <a:sysClr val="windowText" lastClr="000000"/>
                </a:solidFill>
                <a:latin typeface="Franklin Gothic Demi" panose="020B0703020102020204" pitchFamily="34" charset="0"/>
                <a:cs typeface="+mn-ea"/>
                <a:sym typeface="+mn-lt"/>
              </a:rPr>
              <a:t>项目逻辑展示</a:t>
            </a:r>
            <a:endParaRPr lang="en-US" altLang="zh-CN" sz="8000" dirty="0">
              <a:solidFill>
                <a:sysClr val="windowText" lastClr="000000"/>
              </a:solidFill>
              <a:latin typeface="Franklin Gothic Demi" panose="020B0703020102020204" pitchFamily="34" charset="0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244407" y="4342565"/>
            <a:ext cx="472900" cy="405951"/>
            <a:chOff x="4194105" y="2009184"/>
            <a:chExt cx="1097975" cy="942534"/>
          </a:xfrm>
        </p:grpSpPr>
        <p:sp>
          <p:nvSpPr>
            <p:cNvPr id="10" name="矩形 9"/>
            <p:cNvSpPr/>
            <p:nvPr/>
          </p:nvSpPr>
          <p:spPr>
            <a:xfrm>
              <a:off x="4194105" y="2009184"/>
              <a:ext cx="1097975" cy="942534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0800000">
              <a:off x="4625210" y="2408692"/>
              <a:ext cx="431999" cy="29523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40822" y="2984151"/>
            <a:ext cx="7764087" cy="2192269"/>
            <a:chOff x="323529" y="2984151"/>
            <a:chExt cx="7843031" cy="2192269"/>
          </a:xfrm>
        </p:grpSpPr>
        <p:grpSp>
          <p:nvGrpSpPr>
            <p:cNvPr id="33" name="组合 32"/>
            <p:cNvGrpSpPr/>
            <p:nvPr/>
          </p:nvGrpSpPr>
          <p:grpSpPr>
            <a:xfrm>
              <a:off x="323529" y="2984151"/>
              <a:ext cx="2592288" cy="2192269"/>
              <a:chOff x="1029344" y="482600"/>
              <a:chExt cx="3060428" cy="648990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H="1">
                <a:off x="1029344" y="483518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1155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H="1">
                <a:off x="1282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H="1">
                <a:off x="1409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1536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H="1">
                <a:off x="1663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1790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>
                <a:off x="1917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>
                <a:off x="2044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>
                <a:off x="2171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2298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2425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2552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2679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2806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H="1">
                <a:off x="2933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>
                <a:off x="3060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>
                <a:off x="3187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H="1">
                <a:off x="3314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3441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/>
            <p:cNvGrpSpPr/>
            <p:nvPr/>
          </p:nvGrpSpPr>
          <p:grpSpPr>
            <a:xfrm>
              <a:off x="2459899" y="2984151"/>
              <a:ext cx="2592288" cy="2192269"/>
              <a:chOff x="1029344" y="482600"/>
              <a:chExt cx="3060428" cy="648990"/>
            </a:xfrm>
          </p:grpSpPr>
          <p:cxnSp>
            <p:nvCxnSpPr>
              <p:cNvPr id="55" name="直接连接符 54"/>
              <p:cNvCxnSpPr/>
              <p:nvPr/>
            </p:nvCxnSpPr>
            <p:spPr>
              <a:xfrm flipH="1">
                <a:off x="1029344" y="483518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H="1">
                <a:off x="1155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1282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H="1">
                <a:off x="1409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flipH="1">
                <a:off x="1536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flipH="1">
                <a:off x="1663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H="1">
                <a:off x="1790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flipH="1">
                <a:off x="1917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H="1">
                <a:off x="2044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H="1">
                <a:off x="2171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flipH="1">
                <a:off x="2298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flipH="1">
                <a:off x="2425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H="1">
                <a:off x="2552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flipH="1">
                <a:off x="2679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2806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flipH="1">
                <a:off x="2933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flipH="1">
                <a:off x="3060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flipH="1">
                <a:off x="3187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H="1">
                <a:off x="3314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flipH="1">
                <a:off x="3441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/>
            <p:cNvGrpSpPr/>
            <p:nvPr/>
          </p:nvGrpSpPr>
          <p:grpSpPr>
            <a:xfrm>
              <a:off x="4596270" y="2984151"/>
              <a:ext cx="2592288" cy="2192269"/>
              <a:chOff x="1029344" y="482600"/>
              <a:chExt cx="3060428" cy="648990"/>
            </a:xfrm>
          </p:grpSpPr>
          <p:cxnSp>
            <p:nvCxnSpPr>
              <p:cNvPr id="76" name="直接连接符 75"/>
              <p:cNvCxnSpPr/>
              <p:nvPr/>
            </p:nvCxnSpPr>
            <p:spPr>
              <a:xfrm flipH="1">
                <a:off x="1029344" y="483518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flipH="1">
                <a:off x="1155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1282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H="1">
                <a:off x="1409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flipH="1">
                <a:off x="1536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H="1">
                <a:off x="1663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H="1">
                <a:off x="1790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H="1">
                <a:off x="1917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H="1">
                <a:off x="2044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flipH="1">
                <a:off x="2171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flipH="1">
                <a:off x="2298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flipH="1">
                <a:off x="2425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flipH="1">
                <a:off x="2552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H="1">
                <a:off x="2679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H="1">
                <a:off x="2806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flipH="1">
                <a:off x="2933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H="1">
                <a:off x="3060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H="1">
                <a:off x="3187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H="1">
                <a:off x="3314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H="1">
                <a:off x="3441700" y="482600"/>
                <a:ext cx="648072" cy="648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直接连接符 96"/>
            <p:cNvCxnSpPr/>
            <p:nvPr/>
          </p:nvCxnSpPr>
          <p:spPr>
            <a:xfrm flipH="1">
              <a:off x="6757579" y="2987252"/>
              <a:ext cx="548939" cy="2189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flipH="1">
              <a:off x="6864607" y="2984151"/>
              <a:ext cx="548939" cy="2189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6972180" y="2984151"/>
              <a:ext cx="548939" cy="2189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H="1">
              <a:off x="7079754" y="2984151"/>
              <a:ext cx="548939" cy="2189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7187327" y="2984151"/>
              <a:ext cx="548939" cy="2189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H="1">
              <a:off x="7294900" y="2984151"/>
              <a:ext cx="548939" cy="2189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H="1">
              <a:off x="7402474" y="2984151"/>
              <a:ext cx="548939" cy="2189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H="1">
              <a:off x="7510047" y="2984151"/>
              <a:ext cx="548939" cy="2189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H="1">
              <a:off x="7617621" y="2984151"/>
              <a:ext cx="548939" cy="2189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Freeform 105"/>
          <p:cNvSpPr>
            <a:spLocks noEditPoints="1"/>
          </p:cNvSpPr>
          <p:nvPr/>
        </p:nvSpPr>
        <p:spPr bwMode="auto">
          <a:xfrm rot="18169471">
            <a:off x="1126788" y="1647304"/>
            <a:ext cx="814095" cy="814095"/>
          </a:xfrm>
          <a:prstGeom prst="wedgeEllipseCallout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8" name="Title 13"/>
          <p:cNvSpPr txBox="1">
            <a:spLocks/>
          </p:cNvSpPr>
          <p:nvPr/>
        </p:nvSpPr>
        <p:spPr>
          <a:xfrm>
            <a:off x="931730" y="1734738"/>
            <a:ext cx="1212428" cy="639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en-US" sz="6000" b="1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14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等腰三角形 17"/>
          <p:cNvSpPr/>
          <p:nvPr/>
        </p:nvSpPr>
        <p:spPr>
          <a:xfrm rot="5400000" flipH="1" flipV="1">
            <a:off x="5681389" y="1644375"/>
            <a:ext cx="4045685" cy="2952561"/>
          </a:xfrm>
          <a:prstGeom prst="triangle">
            <a:avLst>
              <a:gd name="adj" fmla="val 2786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 b="1" dirty="0" smtClean="0">
              <a:cs typeface="+mn-ea"/>
              <a:sym typeface="+mn-lt"/>
            </a:endParaRPr>
          </a:p>
          <a:p>
            <a:pPr algn="ctr"/>
            <a:endParaRPr lang="en-US" sz="1100" b="1" dirty="0">
              <a:cs typeface="+mn-ea"/>
              <a:sym typeface="+mn-lt"/>
            </a:endParaRPr>
          </a:p>
          <a:p>
            <a:pPr algn="ctr"/>
            <a:endParaRPr lang="en-US" sz="1100" b="1" dirty="0" smtClean="0"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-492928" y="492927"/>
            <a:ext cx="4045685" cy="3059834"/>
          </a:xfrm>
          <a:prstGeom prst="triangle">
            <a:avLst>
              <a:gd name="adj" fmla="val 2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 b="1" dirty="0" smtClean="0">
              <a:cs typeface="+mn-ea"/>
              <a:sym typeface="+mn-lt"/>
            </a:endParaRPr>
          </a:p>
          <a:p>
            <a:pPr algn="ctr"/>
            <a:endParaRPr lang="en-US" sz="1100" b="1" dirty="0">
              <a:cs typeface="+mn-ea"/>
              <a:sym typeface="+mn-lt"/>
            </a:endParaRPr>
          </a:p>
          <a:p>
            <a:pPr algn="ctr"/>
            <a:endParaRPr lang="en-US" sz="1100" b="1" dirty="0" smtClean="0">
              <a:cs typeface="+mn-ea"/>
              <a:sym typeface="+mn-lt"/>
            </a:endParaRPr>
          </a:p>
        </p:txBody>
      </p:sp>
      <p:sp>
        <p:nvSpPr>
          <p:cNvPr id="126" name="Freeform 460"/>
          <p:cNvSpPr>
            <a:spLocks noEditPoints="1"/>
          </p:cNvSpPr>
          <p:nvPr/>
        </p:nvSpPr>
        <p:spPr bwMode="auto">
          <a:xfrm>
            <a:off x="7699538" y="3062233"/>
            <a:ext cx="639030" cy="521052"/>
          </a:xfrm>
          <a:custGeom>
            <a:avLst/>
            <a:gdLst>
              <a:gd name="T0" fmla="*/ 37 w 55"/>
              <a:gd name="T1" fmla="*/ 13 h 45"/>
              <a:gd name="T2" fmla="*/ 21 w 55"/>
              <a:gd name="T3" fmla="*/ 29 h 45"/>
              <a:gd name="T4" fmla="*/ 21 w 55"/>
              <a:gd name="T5" fmla="*/ 33 h 45"/>
              <a:gd name="T6" fmla="*/ 20 w 55"/>
              <a:gd name="T7" fmla="*/ 33 h 45"/>
              <a:gd name="T8" fmla="*/ 13 w 55"/>
              <a:gd name="T9" fmla="*/ 32 h 45"/>
              <a:gd name="T10" fmla="*/ 6 w 55"/>
              <a:gd name="T11" fmla="*/ 35 h 45"/>
              <a:gd name="T12" fmla="*/ 8 w 55"/>
              <a:gd name="T13" fmla="*/ 30 h 45"/>
              <a:gd name="T14" fmla="*/ 0 w 55"/>
              <a:gd name="T15" fmla="*/ 16 h 45"/>
              <a:gd name="T16" fmla="*/ 20 w 55"/>
              <a:gd name="T17" fmla="*/ 0 h 45"/>
              <a:gd name="T18" fmla="*/ 39 w 55"/>
              <a:gd name="T19" fmla="*/ 14 h 45"/>
              <a:gd name="T20" fmla="*/ 37 w 55"/>
              <a:gd name="T21" fmla="*/ 13 h 45"/>
              <a:gd name="T22" fmla="*/ 13 w 55"/>
              <a:gd name="T23" fmla="*/ 8 h 45"/>
              <a:gd name="T24" fmla="*/ 10 w 55"/>
              <a:gd name="T25" fmla="*/ 11 h 45"/>
              <a:gd name="T26" fmla="*/ 13 w 55"/>
              <a:gd name="T27" fmla="*/ 13 h 45"/>
              <a:gd name="T28" fmla="*/ 16 w 55"/>
              <a:gd name="T29" fmla="*/ 11 h 45"/>
              <a:gd name="T30" fmla="*/ 13 w 55"/>
              <a:gd name="T31" fmla="*/ 8 h 45"/>
              <a:gd name="T32" fmla="*/ 48 w 55"/>
              <a:gd name="T33" fmla="*/ 40 h 45"/>
              <a:gd name="T34" fmla="*/ 50 w 55"/>
              <a:gd name="T35" fmla="*/ 45 h 45"/>
              <a:gd name="T36" fmla="*/ 44 w 55"/>
              <a:gd name="T37" fmla="*/ 42 h 45"/>
              <a:gd name="T38" fmla="*/ 38 w 55"/>
              <a:gd name="T39" fmla="*/ 43 h 45"/>
              <a:gd name="T40" fmla="*/ 22 w 55"/>
              <a:gd name="T41" fmla="*/ 29 h 45"/>
              <a:gd name="T42" fmla="*/ 38 w 55"/>
              <a:gd name="T43" fmla="*/ 14 h 45"/>
              <a:gd name="T44" fmla="*/ 55 w 55"/>
              <a:gd name="T45" fmla="*/ 29 h 45"/>
              <a:gd name="T46" fmla="*/ 48 w 55"/>
              <a:gd name="T47" fmla="*/ 40 h 45"/>
              <a:gd name="T48" fmla="*/ 27 w 55"/>
              <a:gd name="T49" fmla="*/ 8 h 45"/>
              <a:gd name="T50" fmla="*/ 24 w 55"/>
              <a:gd name="T51" fmla="*/ 11 h 45"/>
              <a:gd name="T52" fmla="*/ 27 w 55"/>
              <a:gd name="T53" fmla="*/ 13 h 45"/>
              <a:gd name="T54" fmla="*/ 29 w 55"/>
              <a:gd name="T55" fmla="*/ 11 h 45"/>
              <a:gd name="T56" fmla="*/ 27 w 55"/>
              <a:gd name="T57" fmla="*/ 8 h 45"/>
              <a:gd name="T58" fmla="*/ 33 w 55"/>
              <a:gd name="T59" fmla="*/ 22 h 45"/>
              <a:gd name="T60" fmla="*/ 31 w 55"/>
              <a:gd name="T61" fmla="*/ 24 h 45"/>
              <a:gd name="T62" fmla="*/ 33 w 55"/>
              <a:gd name="T63" fmla="*/ 26 h 45"/>
              <a:gd name="T64" fmla="*/ 36 w 55"/>
              <a:gd name="T65" fmla="*/ 24 h 45"/>
              <a:gd name="T66" fmla="*/ 33 w 55"/>
              <a:gd name="T67" fmla="*/ 22 h 45"/>
              <a:gd name="T68" fmla="*/ 44 w 55"/>
              <a:gd name="T69" fmla="*/ 22 h 45"/>
              <a:gd name="T70" fmla="*/ 42 w 55"/>
              <a:gd name="T71" fmla="*/ 24 h 45"/>
              <a:gd name="T72" fmla="*/ 44 w 55"/>
              <a:gd name="T73" fmla="*/ 26 h 45"/>
              <a:gd name="T74" fmla="*/ 46 w 55"/>
              <a:gd name="T75" fmla="*/ 24 h 45"/>
              <a:gd name="T76" fmla="*/ 44 w 55"/>
              <a:gd name="T77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" h="45">
                <a:moveTo>
                  <a:pt x="37" y="13"/>
                </a:moveTo>
                <a:cubicBezTo>
                  <a:pt x="28" y="13"/>
                  <a:pt x="21" y="20"/>
                  <a:pt x="21" y="29"/>
                </a:cubicBezTo>
                <a:cubicBezTo>
                  <a:pt x="21" y="30"/>
                  <a:pt x="21" y="32"/>
                  <a:pt x="21" y="33"/>
                </a:cubicBezTo>
                <a:cubicBezTo>
                  <a:pt x="21" y="33"/>
                  <a:pt x="20" y="33"/>
                  <a:pt x="20" y="33"/>
                </a:cubicBezTo>
                <a:cubicBezTo>
                  <a:pt x="17" y="33"/>
                  <a:pt x="15" y="32"/>
                  <a:pt x="13" y="32"/>
                </a:cubicBezTo>
                <a:cubicBezTo>
                  <a:pt x="6" y="35"/>
                  <a:pt x="6" y="35"/>
                  <a:pt x="6" y="35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26"/>
                  <a:pt x="0" y="22"/>
                  <a:pt x="0" y="16"/>
                </a:cubicBezTo>
                <a:cubicBezTo>
                  <a:pt x="0" y="7"/>
                  <a:pt x="9" y="0"/>
                  <a:pt x="20" y="0"/>
                </a:cubicBezTo>
                <a:cubicBezTo>
                  <a:pt x="29" y="0"/>
                  <a:pt x="37" y="6"/>
                  <a:pt x="39" y="14"/>
                </a:cubicBezTo>
                <a:cubicBezTo>
                  <a:pt x="39" y="13"/>
                  <a:pt x="38" y="13"/>
                  <a:pt x="37" y="13"/>
                </a:cubicBezTo>
                <a:close/>
                <a:moveTo>
                  <a:pt x="13" y="8"/>
                </a:moveTo>
                <a:cubicBezTo>
                  <a:pt x="12" y="8"/>
                  <a:pt x="10" y="9"/>
                  <a:pt x="10" y="11"/>
                </a:cubicBezTo>
                <a:cubicBezTo>
                  <a:pt x="10" y="12"/>
                  <a:pt x="12" y="13"/>
                  <a:pt x="13" y="13"/>
                </a:cubicBezTo>
                <a:cubicBezTo>
                  <a:pt x="15" y="13"/>
                  <a:pt x="16" y="12"/>
                  <a:pt x="16" y="11"/>
                </a:cubicBezTo>
                <a:cubicBezTo>
                  <a:pt x="16" y="9"/>
                  <a:pt x="15" y="8"/>
                  <a:pt x="13" y="8"/>
                </a:cubicBezTo>
                <a:close/>
                <a:moveTo>
                  <a:pt x="48" y="40"/>
                </a:moveTo>
                <a:cubicBezTo>
                  <a:pt x="50" y="45"/>
                  <a:pt x="50" y="45"/>
                  <a:pt x="50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42" y="42"/>
                  <a:pt x="40" y="43"/>
                  <a:pt x="38" y="43"/>
                </a:cubicBezTo>
                <a:cubicBezTo>
                  <a:pt x="29" y="43"/>
                  <a:pt x="22" y="36"/>
                  <a:pt x="22" y="29"/>
                </a:cubicBezTo>
                <a:cubicBezTo>
                  <a:pt x="22" y="21"/>
                  <a:pt x="29" y="14"/>
                  <a:pt x="38" y="14"/>
                </a:cubicBezTo>
                <a:cubicBezTo>
                  <a:pt x="47" y="14"/>
                  <a:pt x="55" y="21"/>
                  <a:pt x="55" y="29"/>
                </a:cubicBezTo>
                <a:cubicBezTo>
                  <a:pt x="55" y="33"/>
                  <a:pt x="52" y="37"/>
                  <a:pt x="48" y="40"/>
                </a:cubicBezTo>
                <a:close/>
                <a:moveTo>
                  <a:pt x="27" y="8"/>
                </a:moveTo>
                <a:cubicBezTo>
                  <a:pt x="25" y="8"/>
                  <a:pt x="24" y="9"/>
                  <a:pt x="24" y="11"/>
                </a:cubicBezTo>
                <a:cubicBezTo>
                  <a:pt x="24" y="12"/>
                  <a:pt x="25" y="13"/>
                  <a:pt x="27" y="13"/>
                </a:cubicBezTo>
                <a:cubicBezTo>
                  <a:pt x="28" y="13"/>
                  <a:pt x="29" y="12"/>
                  <a:pt x="29" y="11"/>
                </a:cubicBezTo>
                <a:cubicBezTo>
                  <a:pt x="29" y="9"/>
                  <a:pt x="28" y="8"/>
                  <a:pt x="27" y="8"/>
                </a:cubicBezTo>
                <a:close/>
                <a:moveTo>
                  <a:pt x="33" y="22"/>
                </a:moveTo>
                <a:cubicBezTo>
                  <a:pt x="32" y="22"/>
                  <a:pt x="31" y="23"/>
                  <a:pt x="31" y="24"/>
                </a:cubicBezTo>
                <a:cubicBezTo>
                  <a:pt x="31" y="25"/>
                  <a:pt x="32" y="26"/>
                  <a:pt x="33" y="26"/>
                </a:cubicBezTo>
                <a:cubicBezTo>
                  <a:pt x="35" y="26"/>
                  <a:pt x="36" y="25"/>
                  <a:pt x="36" y="24"/>
                </a:cubicBezTo>
                <a:cubicBezTo>
                  <a:pt x="36" y="23"/>
                  <a:pt x="35" y="22"/>
                  <a:pt x="33" y="22"/>
                </a:cubicBezTo>
                <a:close/>
                <a:moveTo>
                  <a:pt x="44" y="22"/>
                </a:moveTo>
                <a:cubicBezTo>
                  <a:pt x="43" y="22"/>
                  <a:pt x="42" y="23"/>
                  <a:pt x="42" y="24"/>
                </a:cubicBezTo>
                <a:cubicBezTo>
                  <a:pt x="42" y="25"/>
                  <a:pt x="43" y="26"/>
                  <a:pt x="44" y="26"/>
                </a:cubicBezTo>
                <a:cubicBezTo>
                  <a:pt x="45" y="26"/>
                  <a:pt x="46" y="25"/>
                  <a:pt x="46" y="24"/>
                </a:cubicBezTo>
                <a:cubicBezTo>
                  <a:pt x="46" y="23"/>
                  <a:pt x="45" y="22"/>
                  <a:pt x="44" y="2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7" name="Freeform 356"/>
          <p:cNvSpPr>
            <a:spLocks noEditPoints="1"/>
          </p:cNvSpPr>
          <p:nvPr/>
        </p:nvSpPr>
        <p:spPr bwMode="auto">
          <a:xfrm>
            <a:off x="723579" y="992556"/>
            <a:ext cx="596291" cy="585548"/>
          </a:xfrm>
          <a:custGeom>
            <a:avLst/>
            <a:gdLst>
              <a:gd name="T0" fmla="*/ 41 w 47"/>
              <a:gd name="T1" fmla="*/ 29 h 46"/>
              <a:gd name="T2" fmla="*/ 35 w 47"/>
              <a:gd name="T3" fmla="*/ 29 h 46"/>
              <a:gd name="T4" fmla="*/ 10 w 47"/>
              <a:gd name="T5" fmla="*/ 38 h 46"/>
              <a:gd name="T6" fmla="*/ 12 w 47"/>
              <a:gd name="T7" fmla="*/ 39 h 46"/>
              <a:gd name="T8" fmla="*/ 42 w 47"/>
              <a:gd name="T9" fmla="*/ 34 h 46"/>
              <a:gd name="T10" fmla="*/ 41 w 47"/>
              <a:gd name="T11" fmla="*/ 29 h 46"/>
              <a:gd name="T12" fmla="*/ 12 w 47"/>
              <a:gd name="T13" fmla="*/ 27 h 46"/>
              <a:gd name="T14" fmla="*/ 17 w 47"/>
              <a:gd name="T15" fmla="*/ 1 h 46"/>
              <a:gd name="T16" fmla="*/ 15 w 47"/>
              <a:gd name="T17" fmla="*/ 2 h 46"/>
              <a:gd name="T18" fmla="*/ 5 w 47"/>
              <a:gd name="T19" fmla="*/ 31 h 46"/>
              <a:gd name="T20" fmla="*/ 10 w 47"/>
              <a:gd name="T21" fmla="*/ 32 h 46"/>
              <a:gd name="T22" fmla="*/ 12 w 47"/>
              <a:gd name="T23" fmla="*/ 27 h 46"/>
              <a:gd name="T24" fmla="*/ 26 w 47"/>
              <a:gd name="T25" fmla="*/ 0 h 46"/>
              <a:gd name="T26" fmla="*/ 22 w 47"/>
              <a:gd name="T27" fmla="*/ 4 h 46"/>
              <a:gd name="T28" fmla="*/ 26 w 47"/>
              <a:gd name="T29" fmla="*/ 8 h 46"/>
              <a:gd name="T30" fmla="*/ 45 w 47"/>
              <a:gd name="T31" fmla="*/ 26 h 46"/>
              <a:gd name="T32" fmla="*/ 46 w 47"/>
              <a:gd name="T33" fmla="*/ 24 h 46"/>
              <a:gd name="T34" fmla="*/ 26 w 47"/>
              <a:gd name="T35" fmla="*/ 0 h 46"/>
              <a:gd name="T36" fmla="*/ 17 w 47"/>
              <a:gd name="T37" fmla="*/ 23 h 46"/>
              <a:gd name="T38" fmla="*/ 17 w 47"/>
              <a:gd name="T39" fmla="*/ 26 h 46"/>
              <a:gd name="T40" fmla="*/ 18 w 47"/>
              <a:gd name="T41" fmla="*/ 25 h 46"/>
              <a:gd name="T42" fmla="*/ 20 w 47"/>
              <a:gd name="T43" fmla="*/ 27 h 46"/>
              <a:gd name="T44" fmla="*/ 18 w 47"/>
              <a:gd name="T45" fmla="*/ 28 h 46"/>
              <a:gd name="T46" fmla="*/ 21 w 47"/>
              <a:gd name="T47" fmla="*/ 30 h 46"/>
              <a:gd name="T48" fmla="*/ 24 w 47"/>
              <a:gd name="T49" fmla="*/ 29 h 46"/>
              <a:gd name="T50" fmla="*/ 24 w 47"/>
              <a:gd name="T51" fmla="*/ 29 h 46"/>
              <a:gd name="T52" fmla="*/ 27 w 47"/>
              <a:gd name="T53" fmla="*/ 30 h 46"/>
              <a:gd name="T54" fmla="*/ 30 w 47"/>
              <a:gd name="T55" fmla="*/ 28 h 46"/>
              <a:gd name="T56" fmla="*/ 29 w 47"/>
              <a:gd name="T57" fmla="*/ 27 h 46"/>
              <a:gd name="T58" fmla="*/ 30 w 47"/>
              <a:gd name="T59" fmla="*/ 25 h 46"/>
              <a:gd name="T60" fmla="*/ 32 w 47"/>
              <a:gd name="T61" fmla="*/ 26 h 46"/>
              <a:gd name="T62" fmla="*/ 32 w 47"/>
              <a:gd name="T63" fmla="*/ 23 h 46"/>
              <a:gd name="T64" fmla="*/ 30 w 47"/>
              <a:gd name="T65" fmla="*/ 21 h 46"/>
              <a:gd name="T66" fmla="*/ 30 w 47"/>
              <a:gd name="T67" fmla="*/ 20 h 46"/>
              <a:gd name="T68" fmla="*/ 30 w 47"/>
              <a:gd name="T69" fmla="*/ 19 h 46"/>
              <a:gd name="T70" fmla="*/ 30 w 47"/>
              <a:gd name="T71" fmla="*/ 19 h 46"/>
              <a:gd name="T72" fmla="*/ 30 w 47"/>
              <a:gd name="T73" fmla="*/ 19 h 46"/>
              <a:gd name="T74" fmla="*/ 24 w 47"/>
              <a:gd name="T75" fmla="*/ 13 h 46"/>
              <a:gd name="T76" fmla="*/ 19 w 47"/>
              <a:gd name="T77" fmla="*/ 19 h 46"/>
              <a:gd name="T78" fmla="*/ 19 w 47"/>
              <a:gd name="T79" fmla="*/ 19 h 46"/>
              <a:gd name="T80" fmla="*/ 19 w 47"/>
              <a:gd name="T81" fmla="*/ 19 h 46"/>
              <a:gd name="T82" fmla="*/ 19 w 47"/>
              <a:gd name="T83" fmla="*/ 20 h 46"/>
              <a:gd name="T84" fmla="*/ 19 w 47"/>
              <a:gd name="T85" fmla="*/ 21 h 46"/>
              <a:gd name="T86" fmla="*/ 17 w 47"/>
              <a:gd name="T8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7" h="46">
                <a:moveTo>
                  <a:pt x="41" y="29"/>
                </a:moveTo>
                <a:cubicBezTo>
                  <a:pt x="39" y="27"/>
                  <a:pt x="37" y="28"/>
                  <a:pt x="35" y="29"/>
                </a:cubicBezTo>
                <a:cubicBezTo>
                  <a:pt x="34" y="31"/>
                  <a:pt x="25" y="43"/>
                  <a:pt x="10" y="38"/>
                </a:cubicBezTo>
                <a:cubicBezTo>
                  <a:pt x="11" y="38"/>
                  <a:pt x="11" y="39"/>
                  <a:pt x="12" y="39"/>
                </a:cubicBezTo>
                <a:cubicBezTo>
                  <a:pt x="22" y="46"/>
                  <a:pt x="35" y="44"/>
                  <a:pt x="42" y="34"/>
                </a:cubicBezTo>
                <a:cubicBezTo>
                  <a:pt x="43" y="32"/>
                  <a:pt x="43" y="30"/>
                  <a:pt x="41" y="29"/>
                </a:cubicBezTo>
                <a:close/>
                <a:moveTo>
                  <a:pt x="12" y="27"/>
                </a:moveTo>
                <a:cubicBezTo>
                  <a:pt x="11" y="25"/>
                  <a:pt x="6" y="12"/>
                  <a:pt x="17" y="1"/>
                </a:cubicBezTo>
                <a:cubicBezTo>
                  <a:pt x="17" y="1"/>
                  <a:pt x="16" y="2"/>
                  <a:pt x="15" y="2"/>
                </a:cubicBezTo>
                <a:cubicBezTo>
                  <a:pt x="4" y="7"/>
                  <a:pt x="0" y="20"/>
                  <a:pt x="5" y="31"/>
                </a:cubicBezTo>
                <a:cubicBezTo>
                  <a:pt x="6" y="33"/>
                  <a:pt x="8" y="33"/>
                  <a:pt x="10" y="32"/>
                </a:cubicBezTo>
                <a:cubicBezTo>
                  <a:pt x="12" y="31"/>
                  <a:pt x="13" y="29"/>
                  <a:pt x="12" y="27"/>
                </a:cubicBezTo>
                <a:close/>
                <a:moveTo>
                  <a:pt x="26" y="0"/>
                </a:moveTo>
                <a:cubicBezTo>
                  <a:pt x="24" y="0"/>
                  <a:pt x="22" y="2"/>
                  <a:pt x="22" y="4"/>
                </a:cubicBezTo>
                <a:cubicBezTo>
                  <a:pt x="22" y="6"/>
                  <a:pt x="23" y="8"/>
                  <a:pt x="26" y="8"/>
                </a:cubicBezTo>
                <a:cubicBezTo>
                  <a:pt x="28" y="8"/>
                  <a:pt x="42" y="11"/>
                  <a:pt x="45" y="26"/>
                </a:cubicBezTo>
                <a:cubicBezTo>
                  <a:pt x="46" y="25"/>
                  <a:pt x="46" y="24"/>
                  <a:pt x="46" y="24"/>
                </a:cubicBezTo>
                <a:cubicBezTo>
                  <a:pt x="47" y="12"/>
                  <a:pt x="38" y="1"/>
                  <a:pt x="26" y="0"/>
                </a:cubicBezTo>
                <a:close/>
                <a:moveTo>
                  <a:pt x="17" y="23"/>
                </a:moveTo>
                <a:cubicBezTo>
                  <a:pt x="16" y="24"/>
                  <a:pt x="16" y="26"/>
                  <a:pt x="17" y="26"/>
                </a:cubicBezTo>
                <a:cubicBezTo>
                  <a:pt x="17" y="26"/>
                  <a:pt x="18" y="26"/>
                  <a:pt x="18" y="25"/>
                </a:cubicBezTo>
                <a:cubicBezTo>
                  <a:pt x="18" y="26"/>
                  <a:pt x="19" y="27"/>
                  <a:pt x="20" y="27"/>
                </a:cubicBezTo>
                <a:cubicBezTo>
                  <a:pt x="19" y="27"/>
                  <a:pt x="18" y="28"/>
                  <a:pt x="18" y="28"/>
                </a:cubicBezTo>
                <a:cubicBezTo>
                  <a:pt x="18" y="29"/>
                  <a:pt x="20" y="30"/>
                  <a:pt x="21" y="30"/>
                </a:cubicBezTo>
                <a:cubicBezTo>
                  <a:pt x="23" y="30"/>
                  <a:pt x="24" y="29"/>
                  <a:pt x="24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5" y="29"/>
                  <a:pt x="26" y="30"/>
                  <a:pt x="27" y="30"/>
                </a:cubicBezTo>
                <a:cubicBezTo>
                  <a:pt x="29" y="30"/>
                  <a:pt x="30" y="29"/>
                  <a:pt x="30" y="28"/>
                </a:cubicBezTo>
                <a:cubicBezTo>
                  <a:pt x="30" y="28"/>
                  <a:pt x="30" y="27"/>
                  <a:pt x="29" y="27"/>
                </a:cubicBezTo>
                <a:cubicBezTo>
                  <a:pt x="30" y="27"/>
                  <a:pt x="30" y="26"/>
                  <a:pt x="30" y="25"/>
                </a:cubicBezTo>
                <a:cubicBezTo>
                  <a:pt x="31" y="26"/>
                  <a:pt x="31" y="26"/>
                  <a:pt x="32" y="26"/>
                </a:cubicBezTo>
                <a:cubicBezTo>
                  <a:pt x="32" y="26"/>
                  <a:pt x="32" y="24"/>
                  <a:pt x="32" y="23"/>
                </a:cubicBezTo>
                <a:cubicBezTo>
                  <a:pt x="31" y="22"/>
                  <a:pt x="30" y="21"/>
                  <a:pt x="30" y="21"/>
                </a:cubicBezTo>
                <a:cubicBezTo>
                  <a:pt x="30" y="21"/>
                  <a:pt x="30" y="21"/>
                  <a:pt x="30" y="20"/>
                </a:cubicBezTo>
                <a:cubicBezTo>
                  <a:pt x="30" y="20"/>
                  <a:pt x="30" y="20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29" y="16"/>
                  <a:pt x="27" y="13"/>
                  <a:pt x="24" y="13"/>
                </a:cubicBezTo>
                <a:cubicBezTo>
                  <a:pt x="21" y="13"/>
                  <a:pt x="19" y="16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0"/>
                  <a:pt x="19" y="20"/>
                  <a:pt x="19" y="20"/>
                </a:cubicBezTo>
                <a:cubicBezTo>
                  <a:pt x="19" y="21"/>
                  <a:pt x="19" y="21"/>
                  <a:pt x="19" y="21"/>
                </a:cubicBezTo>
                <a:cubicBezTo>
                  <a:pt x="18" y="21"/>
                  <a:pt x="18" y="22"/>
                  <a:pt x="17" y="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矩形 18"/>
          <p:cNvSpPr/>
          <p:nvPr/>
        </p:nvSpPr>
        <p:spPr>
          <a:xfrm>
            <a:off x="886725" y="2426816"/>
            <a:ext cx="7501699" cy="609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66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Chrome </a:t>
            </a:r>
            <a:r>
              <a:rPr lang="zh-CN" altLang="en-US" sz="66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插件开发</a:t>
            </a:r>
            <a:endParaRPr lang="en-US" altLang="zh-CN" sz="6600" b="1" dirty="0" smtClean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2151098" y="3561545"/>
            <a:ext cx="2795910" cy="93950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4771461" y="628059"/>
            <a:ext cx="2355639" cy="7915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6675737" y="745388"/>
            <a:ext cx="684395" cy="22997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782323" y="4200920"/>
            <a:ext cx="737550" cy="24783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35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4"/>
          <p:cNvSpPr>
            <a:spLocks noChangeAspect="1"/>
          </p:cNvSpPr>
          <p:nvPr/>
        </p:nvSpPr>
        <p:spPr bwMode="gray">
          <a:xfrm>
            <a:off x="5940152" y="1952436"/>
            <a:ext cx="1107311" cy="950295"/>
          </a:xfrm>
          <a:custGeom>
            <a:avLst/>
            <a:gdLst/>
            <a:ahLst/>
            <a:cxnLst>
              <a:cxn ang="0">
                <a:pos x="80" y="633"/>
              </a:cxn>
              <a:cxn ang="0">
                <a:pos x="198" y="560"/>
              </a:cxn>
              <a:cxn ang="0">
                <a:pos x="357" y="522"/>
              </a:cxn>
              <a:cxn ang="0">
                <a:pos x="497" y="418"/>
              </a:cxn>
              <a:cxn ang="0">
                <a:pos x="533" y="330"/>
              </a:cxn>
              <a:cxn ang="0">
                <a:pos x="566" y="326"/>
              </a:cxn>
              <a:cxn ang="0">
                <a:pos x="634" y="262"/>
              </a:cxn>
              <a:cxn ang="0">
                <a:pos x="688" y="222"/>
              </a:cxn>
              <a:cxn ang="0">
                <a:pos x="739" y="187"/>
              </a:cxn>
              <a:cxn ang="0">
                <a:pos x="818" y="257"/>
              </a:cxn>
              <a:cxn ang="0">
                <a:pos x="898" y="254"/>
              </a:cxn>
              <a:cxn ang="0">
                <a:pos x="921" y="160"/>
              </a:cxn>
              <a:cxn ang="0">
                <a:pos x="974" y="108"/>
              </a:cxn>
              <a:cxn ang="0">
                <a:pos x="1045" y="48"/>
              </a:cxn>
              <a:cxn ang="0">
                <a:pos x="1044" y="29"/>
              </a:cxn>
              <a:cxn ang="0">
                <a:pos x="1116" y="65"/>
              </a:cxn>
              <a:cxn ang="0">
                <a:pos x="1205" y="90"/>
              </a:cxn>
              <a:cxn ang="0">
                <a:pos x="1264" y="90"/>
              </a:cxn>
              <a:cxn ang="0">
                <a:pos x="1279" y="118"/>
              </a:cxn>
              <a:cxn ang="0">
                <a:pos x="1243" y="165"/>
              </a:cxn>
              <a:cxn ang="0">
                <a:pos x="1269" y="264"/>
              </a:cxn>
              <a:cxn ang="0">
                <a:pos x="1384" y="339"/>
              </a:cxn>
              <a:cxn ang="0">
                <a:pos x="1553" y="270"/>
              </a:cxn>
              <a:cxn ang="0">
                <a:pos x="1575" y="72"/>
              </a:cxn>
              <a:cxn ang="0">
                <a:pos x="1623" y="17"/>
              </a:cxn>
              <a:cxn ang="0">
                <a:pos x="1667" y="171"/>
              </a:cxn>
              <a:cxn ang="0">
                <a:pos x="1761" y="252"/>
              </a:cxn>
              <a:cxn ang="0">
                <a:pos x="1806" y="416"/>
              </a:cxn>
              <a:cxn ang="0">
                <a:pos x="1851" y="485"/>
              </a:cxn>
              <a:cxn ang="0">
                <a:pos x="1954" y="540"/>
              </a:cxn>
              <a:cxn ang="0">
                <a:pos x="1994" y="645"/>
              </a:cxn>
              <a:cxn ang="0">
                <a:pos x="2054" y="661"/>
              </a:cxn>
              <a:cxn ang="0">
                <a:pos x="2132" y="791"/>
              </a:cxn>
              <a:cxn ang="0">
                <a:pos x="2191" y="911"/>
              </a:cxn>
              <a:cxn ang="0">
                <a:pos x="2206" y="1090"/>
              </a:cxn>
              <a:cxn ang="0">
                <a:pos x="2158" y="1285"/>
              </a:cxn>
              <a:cxn ang="0">
                <a:pos x="2089" y="1365"/>
              </a:cxn>
              <a:cxn ang="0">
                <a:pos x="2034" y="1506"/>
              </a:cxn>
              <a:cxn ang="0">
                <a:pos x="2008" y="1625"/>
              </a:cxn>
              <a:cxn ang="0">
                <a:pos x="1823" y="1705"/>
              </a:cxn>
              <a:cxn ang="0">
                <a:pos x="1785" y="1704"/>
              </a:cxn>
              <a:cxn ang="0">
                <a:pos x="1715" y="1661"/>
              </a:cxn>
              <a:cxn ang="0">
                <a:pos x="1572" y="1674"/>
              </a:cxn>
              <a:cxn ang="0">
                <a:pos x="1453" y="1530"/>
              </a:cxn>
              <a:cxn ang="0">
                <a:pos x="1376" y="1406"/>
              </a:cxn>
              <a:cxn ang="0">
                <a:pos x="1330" y="1443"/>
              </a:cxn>
              <a:cxn ang="0">
                <a:pos x="1358" y="1317"/>
              </a:cxn>
              <a:cxn ang="0">
                <a:pos x="1302" y="1370"/>
              </a:cxn>
              <a:cxn ang="0">
                <a:pos x="1220" y="1433"/>
              </a:cxn>
              <a:cxn ang="0">
                <a:pos x="1177" y="1335"/>
              </a:cxn>
              <a:cxn ang="0">
                <a:pos x="1062" y="1253"/>
              </a:cxn>
              <a:cxn ang="0">
                <a:pos x="779" y="1270"/>
              </a:cxn>
              <a:cxn ang="0">
                <a:pos x="587" y="1354"/>
              </a:cxn>
              <a:cxn ang="0">
                <a:pos x="419" y="1379"/>
              </a:cxn>
              <a:cxn ang="0">
                <a:pos x="271" y="1452"/>
              </a:cxn>
              <a:cxn ang="0">
                <a:pos x="130" y="1405"/>
              </a:cxn>
              <a:cxn ang="0">
                <a:pos x="142" y="1286"/>
              </a:cxn>
              <a:cxn ang="0">
                <a:pos x="66" y="1024"/>
              </a:cxn>
              <a:cxn ang="0">
                <a:pos x="12" y="897"/>
              </a:cxn>
              <a:cxn ang="0">
                <a:pos x="35" y="884"/>
              </a:cxn>
              <a:cxn ang="0">
                <a:pos x="8" y="758"/>
              </a:cxn>
            </a:cxnLst>
            <a:rect l="0" t="0" r="r" b="b"/>
            <a:pathLst>
              <a:path w="2217" h="1736">
                <a:moveTo>
                  <a:pt x="43" y="634"/>
                </a:moveTo>
                <a:lnTo>
                  <a:pt x="49" y="629"/>
                </a:lnTo>
                <a:lnTo>
                  <a:pt x="48" y="645"/>
                </a:lnTo>
                <a:lnTo>
                  <a:pt x="48" y="647"/>
                </a:lnTo>
                <a:lnTo>
                  <a:pt x="45" y="651"/>
                </a:lnTo>
                <a:lnTo>
                  <a:pt x="44" y="656"/>
                </a:lnTo>
                <a:lnTo>
                  <a:pt x="48" y="658"/>
                </a:lnTo>
                <a:lnTo>
                  <a:pt x="46" y="666"/>
                </a:lnTo>
                <a:lnTo>
                  <a:pt x="45" y="671"/>
                </a:lnTo>
                <a:lnTo>
                  <a:pt x="50" y="673"/>
                </a:lnTo>
                <a:lnTo>
                  <a:pt x="59" y="666"/>
                </a:lnTo>
                <a:lnTo>
                  <a:pt x="62" y="652"/>
                </a:lnTo>
                <a:lnTo>
                  <a:pt x="72" y="636"/>
                </a:lnTo>
                <a:lnTo>
                  <a:pt x="80" y="633"/>
                </a:lnTo>
                <a:lnTo>
                  <a:pt x="87" y="628"/>
                </a:lnTo>
                <a:lnTo>
                  <a:pt x="94" y="626"/>
                </a:lnTo>
                <a:lnTo>
                  <a:pt x="102" y="620"/>
                </a:lnTo>
                <a:lnTo>
                  <a:pt x="120" y="617"/>
                </a:lnTo>
                <a:lnTo>
                  <a:pt x="125" y="608"/>
                </a:lnTo>
                <a:lnTo>
                  <a:pt x="132" y="601"/>
                </a:lnTo>
                <a:lnTo>
                  <a:pt x="140" y="596"/>
                </a:lnTo>
                <a:lnTo>
                  <a:pt x="146" y="586"/>
                </a:lnTo>
                <a:lnTo>
                  <a:pt x="161" y="580"/>
                </a:lnTo>
                <a:lnTo>
                  <a:pt x="167" y="575"/>
                </a:lnTo>
                <a:lnTo>
                  <a:pt x="174" y="571"/>
                </a:lnTo>
                <a:lnTo>
                  <a:pt x="191" y="559"/>
                </a:lnTo>
                <a:lnTo>
                  <a:pt x="195" y="558"/>
                </a:lnTo>
                <a:lnTo>
                  <a:pt x="198" y="560"/>
                </a:lnTo>
                <a:lnTo>
                  <a:pt x="214" y="561"/>
                </a:lnTo>
                <a:lnTo>
                  <a:pt x="222" y="564"/>
                </a:lnTo>
                <a:lnTo>
                  <a:pt x="232" y="565"/>
                </a:lnTo>
                <a:lnTo>
                  <a:pt x="241" y="564"/>
                </a:lnTo>
                <a:lnTo>
                  <a:pt x="249" y="561"/>
                </a:lnTo>
                <a:lnTo>
                  <a:pt x="260" y="553"/>
                </a:lnTo>
                <a:lnTo>
                  <a:pt x="270" y="547"/>
                </a:lnTo>
                <a:lnTo>
                  <a:pt x="280" y="544"/>
                </a:lnTo>
                <a:lnTo>
                  <a:pt x="291" y="544"/>
                </a:lnTo>
                <a:lnTo>
                  <a:pt x="301" y="542"/>
                </a:lnTo>
                <a:lnTo>
                  <a:pt x="322" y="522"/>
                </a:lnTo>
                <a:lnTo>
                  <a:pt x="335" y="522"/>
                </a:lnTo>
                <a:lnTo>
                  <a:pt x="345" y="527"/>
                </a:lnTo>
                <a:lnTo>
                  <a:pt x="357" y="522"/>
                </a:lnTo>
                <a:lnTo>
                  <a:pt x="370" y="522"/>
                </a:lnTo>
                <a:lnTo>
                  <a:pt x="378" y="520"/>
                </a:lnTo>
                <a:lnTo>
                  <a:pt x="388" y="515"/>
                </a:lnTo>
                <a:lnTo>
                  <a:pt x="413" y="510"/>
                </a:lnTo>
                <a:lnTo>
                  <a:pt x="424" y="504"/>
                </a:lnTo>
                <a:lnTo>
                  <a:pt x="432" y="499"/>
                </a:lnTo>
                <a:lnTo>
                  <a:pt x="454" y="478"/>
                </a:lnTo>
                <a:lnTo>
                  <a:pt x="458" y="470"/>
                </a:lnTo>
                <a:lnTo>
                  <a:pt x="459" y="461"/>
                </a:lnTo>
                <a:lnTo>
                  <a:pt x="467" y="450"/>
                </a:lnTo>
                <a:lnTo>
                  <a:pt x="469" y="445"/>
                </a:lnTo>
                <a:lnTo>
                  <a:pt x="469" y="439"/>
                </a:lnTo>
                <a:lnTo>
                  <a:pt x="476" y="440"/>
                </a:lnTo>
                <a:lnTo>
                  <a:pt x="497" y="418"/>
                </a:lnTo>
                <a:lnTo>
                  <a:pt x="500" y="413"/>
                </a:lnTo>
                <a:lnTo>
                  <a:pt x="497" y="410"/>
                </a:lnTo>
                <a:lnTo>
                  <a:pt x="490" y="381"/>
                </a:lnTo>
                <a:lnTo>
                  <a:pt x="491" y="369"/>
                </a:lnTo>
                <a:lnTo>
                  <a:pt x="499" y="355"/>
                </a:lnTo>
                <a:lnTo>
                  <a:pt x="502" y="353"/>
                </a:lnTo>
                <a:lnTo>
                  <a:pt x="508" y="353"/>
                </a:lnTo>
                <a:lnTo>
                  <a:pt x="512" y="345"/>
                </a:lnTo>
                <a:lnTo>
                  <a:pt x="521" y="338"/>
                </a:lnTo>
                <a:lnTo>
                  <a:pt x="524" y="338"/>
                </a:lnTo>
                <a:lnTo>
                  <a:pt x="523" y="333"/>
                </a:lnTo>
                <a:lnTo>
                  <a:pt x="528" y="322"/>
                </a:lnTo>
                <a:lnTo>
                  <a:pt x="530" y="321"/>
                </a:lnTo>
                <a:lnTo>
                  <a:pt x="533" y="330"/>
                </a:lnTo>
                <a:lnTo>
                  <a:pt x="537" y="337"/>
                </a:lnTo>
                <a:lnTo>
                  <a:pt x="543" y="353"/>
                </a:lnTo>
                <a:lnTo>
                  <a:pt x="549" y="365"/>
                </a:lnTo>
                <a:lnTo>
                  <a:pt x="555" y="372"/>
                </a:lnTo>
                <a:lnTo>
                  <a:pt x="560" y="381"/>
                </a:lnTo>
                <a:lnTo>
                  <a:pt x="564" y="386"/>
                </a:lnTo>
                <a:lnTo>
                  <a:pt x="569" y="375"/>
                </a:lnTo>
                <a:lnTo>
                  <a:pt x="569" y="360"/>
                </a:lnTo>
                <a:lnTo>
                  <a:pt x="571" y="360"/>
                </a:lnTo>
                <a:lnTo>
                  <a:pt x="578" y="359"/>
                </a:lnTo>
                <a:lnTo>
                  <a:pt x="576" y="346"/>
                </a:lnTo>
                <a:lnTo>
                  <a:pt x="570" y="335"/>
                </a:lnTo>
                <a:lnTo>
                  <a:pt x="564" y="330"/>
                </a:lnTo>
                <a:lnTo>
                  <a:pt x="566" y="326"/>
                </a:lnTo>
                <a:lnTo>
                  <a:pt x="565" y="310"/>
                </a:lnTo>
                <a:lnTo>
                  <a:pt x="570" y="305"/>
                </a:lnTo>
                <a:lnTo>
                  <a:pt x="580" y="310"/>
                </a:lnTo>
                <a:lnTo>
                  <a:pt x="588" y="308"/>
                </a:lnTo>
                <a:lnTo>
                  <a:pt x="601" y="324"/>
                </a:lnTo>
                <a:lnTo>
                  <a:pt x="618" y="327"/>
                </a:lnTo>
                <a:lnTo>
                  <a:pt x="619" y="319"/>
                </a:lnTo>
                <a:lnTo>
                  <a:pt x="610" y="316"/>
                </a:lnTo>
                <a:lnTo>
                  <a:pt x="613" y="303"/>
                </a:lnTo>
                <a:lnTo>
                  <a:pt x="623" y="294"/>
                </a:lnTo>
                <a:lnTo>
                  <a:pt x="625" y="287"/>
                </a:lnTo>
                <a:lnTo>
                  <a:pt x="620" y="270"/>
                </a:lnTo>
                <a:lnTo>
                  <a:pt x="625" y="264"/>
                </a:lnTo>
                <a:lnTo>
                  <a:pt x="634" y="262"/>
                </a:lnTo>
                <a:lnTo>
                  <a:pt x="645" y="268"/>
                </a:lnTo>
                <a:lnTo>
                  <a:pt x="647" y="265"/>
                </a:lnTo>
                <a:lnTo>
                  <a:pt x="641" y="253"/>
                </a:lnTo>
                <a:lnTo>
                  <a:pt x="642" y="247"/>
                </a:lnTo>
                <a:lnTo>
                  <a:pt x="646" y="242"/>
                </a:lnTo>
                <a:lnTo>
                  <a:pt x="663" y="248"/>
                </a:lnTo>
                <a:lnTo>
                  <a:pt x="663" y="243"/>
                </a:lnTo>
                <a:lnTo>
                  <a:pt x="657" y="233"/>
                </a:lnTo>
                <a:lnTo>
                  <a:pt x="657" y="221"/>
                </a:lnTo>
                <a:lnTo>
                  <a:pt x="666" y="217"/>
                </a:lnTo>
                <a:lnTo>
                  <a:pt x="671" y="217"/>
                </a:lnTo>
                <a:lnTo>
                  <a:pt x="677" y="215"/>
                </a:lnTo>
                <a:lnTo>
                  <a:pt x="687" y="214"/>
                </a:lnTo>
                <a:lnTo>
                  <a:pt x="688" y="222"/>
                </a:lnTo>
                <a:lnTo>
                  <a:pt x="693" y="220"/>
                </a:lnTo>
                <a:lnTo>
                  <a:pt x="700" y="214"/>
                </a:lnTo>
                <a:lnTo>
                  <a:pt x="705" y="201"/>
                </a:lnTo>
                <a:lnTo>
                  <a:pt x="705" y="197"/>
                </a:lnTo>
                <a:lnTo>
                  <a:pt x="699" y="189"/>
                </a:lnTo>
                <a:lnTo>
                  <a:pt x="702" y="183"/>
                </a:lnTo>
                <a:lnTo>
                  <a:pt x="707" y="189"/>
                </a:lnTo>
                <a:lnTo>
                  <a:pt x="709" y="198"/>
                </a:lnTo>
                <a:lnTo>
                  <a:pt x="715" y="194"/>
                </a:lnTo>
                <a:lnTo>
                  <a:pt x="718" y="188"/>
                </a:lnTo>
                <a:lnTo>
                  <a:pt x="721" y="189"/>
                </a:lnTo>
                <a:lnTo>
                  <a:pt x="722" y="194"/>
                </a:lnTo>
                <a:lnTo>
                  <a:pt x="728" y="193"/>
                </a:lnTo>
                <a:lnTo>
                  <a:pt x="739" y="187"/>
                </a:lnTo>
                <a:lnTo>
                  <a:pt x="743" y="183"/>
                </a:lnTo>
                <a:lnTo>
                  <a:pt x="741" y="176"/>
                </a:lnTo>
                <a:lnTo>
                  <a:pt x="749" y="174"/>
                </a:lnTo>
                <a:lnTo>
                  <a:pt x="753" y="177"/>
                </a:lnTo>
                <a:lnTo>
                  <a:pt x="761" y="181"/>
                </a:lnTo>
                <a:lnTo>
                  <a:pt x="770" y="181"/>
                </a:lnTo>
                <a:lnTo>
                  <a:pt x="780" y="187"/>
                </a:lnTo>
                <a:lnTo>
                  <a:pt x="788" y="193"/>
                </a:lnTo>
                <a:lnTo>
                  <a:pt x="804" y="215"/>
                </a:lnTo>
                <a:lnTo>
                  <a:pt x="818" y="226"/>
                </a:lnTo>
                <a:lnTo>
                  <a:pt x="814" y="242"/>
                </a:lnTo>
                <a:lnTo>
                  <a:pt x="814" y="253"/>
                </a:lnTo>
                <a:lnTo>
                  <a:pt x="815" y="255"/>
                </a:lnTo>
                <a:lnTo>
                  <a:pt x="818" y="257"/>
                </a:lnTo>
                <a:lnTo>
                  <a:pt x="819" y="254"/>
                </a:lnTo>
                <a:lnTo>
                  <a:pt x="822" y="247"/>
                </a:lnTo>
                <a:lnTo>
                  <a:pt x="820" y="243"/>
                </a:lnTo>
                <a:lnTo>
                  <a:pt x="825" y="238"/>
                </a:lnTo>
                <a:lnTo>
                  <a:pt x="829" y="240"/>
                </a:lnTo>
                <a:lnTo>
                  <a:pt x="830" y="237"/>
                </a:lnTo>
                <a:lnTo>
                  <a:pt x="836" y="240"/>
                </a:lnTo>
                <a:lnTo>
                  <a:pt x="836" y="232"/>
                </a:lnTo>
                <a:lnTo>
                  <a:pt x="839" y="231"/>
                </a:lnTo>
                <a:lnTo>
                  <a:pt x="849" y="233"/>
                </a:lnTo>
                <a:lnTo>
                  <a:pt x="862" y="233"/>
                </a:lnTo>
                <a:lnTo>
                  <a:pt x="873" y="232"/>
                </a:lnTo>
                <a:lnTo>
                  <a:pt x="881" y="236"/>
                </a:lnTo>
                <a:lnTo>
                  <a:pt x="898" y="254"/>
                </a:lnTo>
                <a:lnTo>
                  <a:pt x="903" y="253"/>
                </a:lnTo>
                <a:lnTo>
                  <a:pt x="903" y="249"/>
                </a:lnTo>
                <a:lnTo>
                  <a:pt x="899" y="237"/>
                </a:lnTo>
                <a:lnTo>
                  <a:pt x="906" y="233"/>
                </a:lnTo>
                <a:lnTo>
                  <a:pt x="908" y="232"/>
                </a:lnTo>
                <a:lnTo>
                  <a:pt x="894" y="217"/>
                </a:lnTo>
                <a:lnTo>
                  <a:pt x="886" y="205"/>
                </a:lnTo>
                <a:lnTo>
                  <a:pt x="890" y="189"/>
                </a:lnTo>
                <a:lnTo>
                  <a:pt x="893" y="192"/>
                </a:lnTo>
                <a:lnTo>
                  <a:pt x="898" y="189"/>
                </a:lnTo>
                <a:lnTo>
                  <a:pt x="909" y="172"/>
                </a:lnTo>
                <a:lnTo>
                  <a:pt x="909" y="165"/>
                </a:lnTo>
                <a:lnTo>
                  <a:pt x="914" y="158"/>
                </a:lnTo>
                <a:lnTo>
                  <a:pt x="921" y="160"/>
                </a:lnTo>
                <a:lnTo>
                  <a:pt x="931" y="160"/>
                </a:lnTo>
                <a:lnTo>
                  <a:pt x="937" y="154"/>
                </a:lnTo>
                <a:lnTo>
                  <a:pt x="936" y="141"/>
                </a:lnTo>
                <a:lnTo>
                  <a:pt x="929" y="141"/>
                </a:lnTo>
                <a:lnTo>
                  <a:pt x="930" y="135"/>
                </a:lnTo>
                <a:lnTo>
                  <a:pt x="931" y="125"/>
                </a:lnTo>
                <a:lnTo>
                  <a:pt x="935" y="115"/>
                </a:lnTo>
                <a:lnTo>
                  <a:pt x="944" y="113"/>
                </a:lnTo>
                <a:lnTo>
                  <a:pt x="953" y="109"/>
                </a:lnTo>
                <a:lnTo>
                  <a:pt x="954" y="102"/>
                </a:lnTo>
                <a:lnTo>
                  <a:pt x="962" y="103"/>
                </a:lnTo>
                <a:lnTo>
                  <a:pt x="969" y="108"/>
                </a:lnTo>
                <a:lnTo>
                  <a:pt x="973" y="115"/>
                </a:lnTo>
                <a:lnTo>
                  <a:pt x="974" y="108"/>
                </a:lnTo>
                <a:lnTo>
                  <a:pt x="968" y="98"/>
                </a:lnTo>
                <a:lnTo>
                  <a:pt x="971" y="96"/>
                </a:lnTo>
                <a:lnTo>
                  <a:pt x="978" y="88"/>
                </a:lnTo>
                <a:lnTo>
                  <a:pt x="991" y="92"/>
                </a:lnTo>
                <a:lnTo>
                  <a:pt x="992" y="87"/>
                </a:lnTo>
                <a:lnTo>
                  <a:pt x="1003" y="90"/>
                </a:lnTo>
                <a:lnTo>
                  <a:pt x="1016" y="88"/>
                </a:lnTo>
                <a:lnTo>
                  <a:pt x="1026" y="91"/>
                </a:lnTo>
                <a:lnTo>
                  <a:pt x="1034" y="91"/>
                </a:lnTo>
                <a:lnTo>
                  <a:pt x="1054" y="85"/>
                </a:lnTo>
                <a:lnTo>
                  <a:pt x="1062" y="79"/>
                </a:lnTo>
                <a:lnTo>
                  <a:pt x="1062" y="55"/>
                </a:lnTo>
                <a:lnTo>
                  <a:pt x="1056" y="49"/>
                </a:lnTo>
                <a:lnTo>
                  <a:pt x="1045" y="48"/>
                </a:lnTo>
                <a:lnTo>
                  <a:pt x="1038" y="49"/>
                </a:lnTo>
                <a:lnTo>
                  <a:pt x="1030" y="44"/>
                </a:lnTo>
                <a:lnTo>
                  <a:pt x="1026" y="38"/>
                </a:lnTo>
                <a:lnTo>
                  <a:pt x="1017" y="34"/>
                </a:lnTo>
                <a:lnTo>
                  <a:pt x="1017" y="33"/>
                </a:lnTo>
                <a:lnTo>
                  <a:pt x="1021" y="32"/>
                </a:lnTo>
                <a:lnTo>
                  <a:pt x="1024" y="34"/>
                </a:lnTo>
                <a:lnTo>
                  <a:pt x="1027" y="29"/>
                </a:lnTo>
                <a:lnTo>
                  <a:pt x="1029" y="27"/>
                </a:lnTo>
                <a:lnTo>
                  <a:pt x="1032" y="31"/>
                </a:lnTo>
                <a:lnTo>
                  <a:pt x="1035" y="45"/>
                </a:lnTo>
                <a:lnTo>
                  <a:pt x="1039" y="38"/>
                </a:lnTo>
                <a:lnTo>
                  <a:pt x="1039" y="29"/>
                </a:lnTo>
                <a:lnTo>
                  <a:pt x="1044" y="29"/>
                </a:lnTo>
                <a:lnTo>
                  <a:pt x="1046" y="33"/>
                </a:lnTo>
                <a:lnTo>
                  <a:pt x="1051" y="32"/>
                </a:lnTo>
                <a:lnTo>
                  <a:pt x="1055" y="38"/>
                </a:lnTo>
                <a:lnTo>
                  <a:pt x="1059" y="43"/>
                </a:lnTo>
                <a:lnTo>
                  <a:pt x="1067" y="49"/>
                </a:lnTo>
                <a:lnTo>
                  <a:pt x="1070" y="42"/>
                </a:lnTo>
                <a:lnTo>
                  <a:pt x="1075" y="41"/>
                </a:lnTo>
                <a:lnTo>
                  <a:pt x="1080" y="44"/>
                </a:lnTo>
                <a:lnTo>
                  <a:pt x="1082" y="50"/>
                </a:lnTo>
                <a:lnTo>
                  <a:pt x="1089" y="58"/>
                </a:lnTo>
                <a:lnTo>
                  <a:pt x="1104" y="61"/>
                </a:lnTo>
                <a:lnTo>
                  <a:pt x="1108" y="61"/>
                </a:lnTo>
                <a:lnTo>
                  <a:pt x="1113" y="63"/>
                </a:lnTo>
                <a:lnTo>
                  <a:pt x="1116" y="65"/>
                </a:lnTo>
                <a:lnTo>
                  <a:pt x="1123" y="60"/>
                </a:lnTo>
                <a:lnTo>
                  <a:pt x="1126" y="59"/>
                </a:lnTo>
                <a:lnTo>
                  <a:pt x="1126" y="66"/>
                </a:lnTo>
                <a:lnTo>
                  <a:pt x="1131" y="69"/>
                </a:lnTo>
                <a:lnTo>
                  <a:pt x="1141" y="69"/>
                </a:lnTo>
                <a:lnTo>
                  <a:pt x="1151" y="76"/>
                </a:lnTo>
                <a:lnTo>
                  <a:pt x="1159" y="75"/>
                </a:lnTo>
                <a:lnTo>
                  <a:pt x="1167" y="79"/>
                </a:lnTo>
                <a:lnTo>
                  <a:pt x="1177" y="74"/>
                </a:lnTo>
                <a:lnTo>
                  <a:pt x="1179" y="74"/>
                </a:lnTo>
                <a:lnTo>
                  <a:pt x="1184" y="81"/>
                </a:lnTo>
                <a:lnTo>
                  <a:pt x="1195" y="81"/>
                </a:lnTo>
                <a:lnTo>
                  <a:pt x="1200" y="84"/>
                </a:lnTo>
                <a:lnTo>
                  <a:pt x="1205" y="90"/>
                </a:lnTo>
                <a:lnTo>
                  <a:pt x="1216" y="79"/>
                </a:lnTo>
                <a:lnTo>
                  <a:pt x="1221" y="76"/>
                </a:lnTo>
                <a:lnTo>
                  <a:pt x="1225" y="75"/>
                </a:lnTo>
                <a:lnTo>
                  <a:pt x="1234" y="76"/>
                </a:lnTo>
                <a:lnTo>
                  <a:pt x="1244" y="71"/>
                </a:lnTo>
                <a:lnTo>
                  <a:pt x="1238" y="82"/>
                </a:lnTo>
                <a:lnTo>
                  <a:pt x="1241" y="85"/>
                </a:lnTo>
                <a:lnTo>
                  <a:pt x="1243" y="86"/>
                </a:lnTo>
                <a:lnTo>
                  <a:pt x="1248" y="81"/>
                </a:lnTo>
                <a:lnTo>
                  <a:pt x="1249" y="85"/>
                </a:lnTo>
                <a:lnTo>
                  <a:pt x="1248" y="101"/>
                </a:lnTo>
                <a:lnTo>
                  <a:pt x="1249" y="104"/>
                </a:lnTo>
                <a:lnTo>
                  <a:pt x="1259" y="101"/>
                </a:lnTo>
                <a:lnTo>
                  <a:pt x="1264" y="90"/>
                </a:lnTo>
                <a:lnTo>
                  <a:pt x="1263" y="88"/>
                </a:lnTo>
                <a:lnTo>
                  <a:pt x="1264" y="79"/>
                </a:lnTo>
                <a:lnTo>
                  <a:pt x="1274" y="70"/>
                </a:lnTo>
                <a:lnTo>
                  <a:pt x="1276" y="72"/>
                </a:lnTo>
                <a:lnTo>
                  <a:pt x="1279" y="77"/>
                </a:lnTo>
                <a:lnTo>
                  <a:pt x="1280" y="92"/>
                </a:lnTo>
                <a:lnTo>
                  <a:pt x="1288" y="87"/>
                </a:lnTo>
                <a:lnTo>
                  <a:pt x="1295" y="87"/>
                </a:lnTo>
                <a:lnTo>
                  <a:pt x="1299" y="91"/>
                </a:lnTo>
                <a:lnTo>
                  <a:pt x="1297" y="96"/>
                </a:lnTo>
                <a:lnTo>
                  <a:pt x="1293" y="106"/>
                </a:lnTo>
                <a:lnTo>
                  <a:pt x="1287" y="115"/>
                </a:lnTo>
                <a:lnTo>
                  <a:pt x="1284" y="119"/>
                </a:lnTo>
                <a:lnTo>
                  <a:pt x="1279" y="118"/>
                </a:lnTo>
                <a:lnTo>
                  <a:pt x="1277" y="122"/>
                </a:lnTo>
                <a:lnTo>
                  <a:pt x="1284" y="130"/>
                </a:lnTo>
                <a:lnTo>
                  <a:pt x="1276" y="141"/>
                </a:lnTo>
                <a:lnTo>
                  <a:pt x="1272" y="144"/>
                </a:lnTo>
                <a:lnTo>
                  <a:pt x="1264" y="141"/>
                </a:lnTo>
                <a:lnTo>
                  <a:pt x="1263" y="136"/>
                </a:lnTo>
                <a:lnTo>
                  <a:pt x="1258" y="142"/>
                </a:lnTo>
                <a:lnTo>
                  <a:pt x="1259" y="151"/>
                </a:lnTo>
                <a:lnTo>
                  <a:pt x="1261" y="156"/>
                </a:lnTo>
                <a:lnTo>
                  <a:pt x="1258" y="152"/>
                </a:lnTo>
                <a:lnTo>
                  <a:pt x="1253" y="145"/>
                </a:lnTo>
                <a:lnTo>
                  <a:pt x="1248" y="144"/>
                </a:lnTo>
                <a:lnTo>
                  <a:pt x="1247" y="156"/>
                </a:lnTo>
                <a:lnTo>
                  <a:pt x="1243" y="165"/>
                </a:lnTo>
                <a:lnTo>
                  <a:pt x="1243" y="171"/>
                </a:lnTo>
                <a:lnTo>
                  <a:pt x="1253" y="168"/>
                </a:lnTo>
                <a:lnTo>
                  <a:pt x="1248" y="187"/>
                </a:lnTo>
                <a:lnTo>
                  <a:pt x="1248" y="190"/>
                </a:lnTo>
                <a:lnTo>
                  <a:pt x="1238" y="210"/>
                </a:lnTo>
                <a:lnTo>
                  <a:pt x="1234" y="221"/>
                </a:lnTo>
                <a:lnTo>
                  <a:pt x="1232" y="225"/>
                </a:lnTo>
                <a:lnTo>
                  <a:pt x="1228" y="231"/>
                </a:lnTo>
                <a:lnTo>
                  <a:pt x="1228" y="242"/>
                </a:lnTo>
                <a:lnTo>
                  <a:pt x="1234" y="246"/>
                </a:lnTo>
                <a:lnTo>
                  <a:pt x="1238" y="252"/>
                </a:lnTo>
                <a:lnTo>
                  <a:pt x="1245" y="251"/>
                </a:lnTo>
                <a:lnTo>
                  <a:pt x="1254" y="258"/>
                </a:lnTo>
                <a:lnTo>
                  <a:pt x="1269" y="264"/>
                </a:lnTo>
                <a:lnTo>
                  <a:pt x="1271" y="274"/>
                </a:lnTo>
                <a:lnTo>
                  <a:pt x="1275" y="283"/>
                </a:lnTo>
                <a:lnTo>
                  <a:pt x="1275" y="297"/>
                </a:lnTo>
                <a:lnTo>
                  <a:pt x="1285" y="290"/>
                </a:lnTo>
                <a:lnTo>
                  <a:pt x="1307" y="296"/>
                </a:lnTo>
                <a:lnTo>
                  <a:pt x="1320" y="295"/>
                </a:lnTo>
                <a:lnTo>
                  <a:pt x="1324" y="302"/>
                </a:lnTo>
                <a:lnTo>
                  <a:pt x="1335" y="308"/>
                </a:lnTo>
                <a:lnTo>
                  <a:pt x="1345" y="313"/>
                </a:lnTo>
                <a:lnTo>
                  <a:pt x="1355" y="319"/>
                </a:lnTo>
                <a:lnTo>
                  <a:pt x="1361" y="327"/>
                </a:lnTo>
                <a:lnTo>
                  <a:pt x="1370" y="334"/>
                </a:lnTo>
                <a:lnTo>
                  <a:pt x="1377" y="335"/>
                </a:lnTo>
                <a:lnTo>
                  <a:pt x="1384" y="339"/>
                </a:lnTo>
                <a:lnTo>
                  <a:pt x="1411" y="346"/>
                </a:lnTo>
                <a:lnTo>
                  <a:pt x="1421" y="354"/>
                </a:lnTo>
                <a:lnTo>
                  <a:pt x="1425" y="365"/>
                </a:lnTo>
                <a:lnTo>
                  <a:pt x="1430" y="371"/>
                </a:lnTo>
                <a:lnTo>
                  <a:pt x="1460" y="392"/>
                </a:lnTo>
                <a:lnTo>
                  <a:pt x="1475" y="398"/>
                </a:lnTo>
                <a:lnTo>
                  <a:pt x="1487" y="394"/>
                </a:lnTo>
                <a:lnTo>
                  <a:pt x="1498" y="389"/>
                </a:lnTo>
                <a:lnTo>
                  <a:pt x="1516" y="384"/>
                </a:lnTo>
                <a:lnTo>
                  <a:pt x="1521" y="377"/>
                </a:lnTo>
                <a:lnTo>
                  <a:pt x="1524" y="356"/>
                </a:lnTo>
                <a:lnTo>
                  <a:pt x="1537" y="333"/>
                </a:lnTo>
                <a:lnTo>
                  <a:pt x="1548" y="287"/>
                </a:lnTo>
                <a:lnTo>
                  <a:pt x="1553" y="270"/>
                </a:lnTo>
                <a:lnTo>
                  <a:pt x="1557" y="258"/>
                </a:lnTo>
                <a:lnTo>
                  <a:pt x="1560" y="246"/>
                </a:lnTo>
                <a:lnTo>
                  <a:pt x="1559" y="231"/>
                </a:lnTo>
                <a:lnTo>
                  <a:pt x="1553" y="213"/>
                </a:lnTo>
                <a:lnTo>
                  <a:pt x="1555" y="197"/>
                </a:lnTo>
                <a:lnTo>
                  <a:pt x="1553" y="165"/>
                </a:lnTo>
                <a:lnTo>
                  <a:pt x="1561" y="145"/>
                </a:lnTo>
                <a:lnTo>
                  <a:pt x="1560" y="128"/>
                </a:lnTo>
                <a:lnTo>
                  <a:pt x="1565" y="118"/>
                </a:lnTo>
                <a:lnTo>
                  <a:pt x="1566" y="108"/>
                </a:lnTo>
                <a:lnTo>
                  <a:pt x="1559" y="106"/>
                </a:lnTo>
                <a:lnTo>
                  <a:pt x="1560" y="95"/>
                </a:lnTo>
                <a:lnTo>
                  <a:pt x="1564" y="76"/>
                </a:lnTo>
                <a:lnTo>
                  <a:pt x="1575" y="72"/>
                </a:lnTo>
                <a:lnTo>
                  <a:pt x="1578" y="64"/>
                </a:lnTo>
                <a:lnTo>
                  <a:pt x="1583" y="45"/>
                </a:lnTo>
                <a:lnTo>
                  <a:pt x="1596" y="29"/>
                </a:lnTo>
                <a:lnTo>
                  <a:pt x="1596" y="16"/>
                </a:lnTo>
                <a:lnTo>
                  <a:pt x="1596" y="15"/>
                </a:lnTo>
                <a:lnTo>
                  <a:pt x="1599" y="11"/>
                </a:lnTo>
                <a:lnTo>
                  <a:pt x="1604" y="10"/>
                </a:lnTo>
                <a:lnTo>
                  <a:pt x="1613" y="5"/>
                </a:lnTo>
                <a:lnTo>
                  <a:pt x="1616" y="0"/>
                </a:lnTo>
                <a:lnTo>
                  <a:pt x="1623" y="2"/>
                </a:lnTo>
                <a:lnTo>
                  <a:pt x="1623" y="7"/>
                </a:lnTo>
                <a:lnTo>
                  <a:pt x="1624" y="16"/>
                </a:lnTo>
                <a:lnTo>
                  <a:pt x="1623" y="16"/>
                </a:lnTo>
                <a:lnTo>
                  <a:pt x="1623" y="17"/>
                </a:lnTo>
                <a:lnTo>
                  <a:pt x="1625" y="31"/>
                </a:lnTo>
                <a:lnTo>
                  <a:pt x="1625" y="58"/>
                </a:lnTo>
                <a:lnTo>
                  <a:pt x="1629" y="68"/>
                </a:lnTo>
                <a:lnTo>
                  <a:pt x="1639" y="68"/>
                </a:lnTo>
                <a:lnTo>
                  <a:pt x="1641" y="74"/>
                </a:lnTo>
                <a:lnTo>
                  <a:pt x="1640" y="88"/>
                </a:lnTo>
                <a:lnTo>
                  <a:pt x="1646" y="93"/>
                </a:lnTo>
                <a:lnTo>
                  <a:pt x="1650" y="103"/>
                </a:lnTo>
                <a:lnTo>
                  <a:pt x="1655" y="107"/>
                </a:lnTo>
                <a:lnTo>
                  <a:pt x="1656" y="122"/>
                </a:lnTo>
                <a:lnTo>
                  <a:pt x="1661" y="124"/>
                </a:lnTo>
                <a:lnTo>
                  <a:pt x="1663" y="139"/>
                </a:lnTo>
                <a:lnTo>
                  <a:pt x="1667" y="151"/>
                </a:lnTo>
                <a:lnTo>
                  <a:pt x="1667" y="171"/>
                </a:lnTo>
                <a:lnTo>
                  <a:pt x="1670" y="179"/>
                </a:lnTo>
                <a:lnTo>
                  <a:pt x="1672" y="189"/>
                </a:lnTo>
                <a:lnTo>
                  <a:pt x="1677" y="199"/>
                </a:lnTo>
                <a:lnTo>
                  <a:pt x="1684" y="208"/>
                </a:lnTo>
                <a:lnTo>
                  <a:pt x="1693" y="211"/>
                </a:lnTo>
                <a:lnTo>
                  <a:pt x="1705" y="200"/>
                </a:lnTo>
                <a:lnTo>
                  <a:pt x="1715" y="198"/>
                </a:lnTo>
                <a:lnTo>
                  <a:pt x="1723" y="199"/>
                </a:lnTo>
                <a:lnTo>
                  <a:pt x="1729" y="215"/>
                </a:lnTo>
                <a:lnTo>
                  <a:pt x="1739" y="219"/>
                </a:lnTo>
                <a:lnTo>
                  <a:pt x="1747" y="228"/>
                </a:lnTo>
                <a:lnTo>
                  <a:pt x="1755" y="232"/>
                </a:lnTo>
                <a:lnTo>
                  <a:pt x="1764" y="242"/>
                </a:lnTo>
                <a:lnTo>
                  <a:pt x="1761" y="252"/>
                </a:lnTo>
                <a:lnTo>
                  <a:pt x="1764" y="258"/>
                </a:lnTo>
                <a:lnTo>
                  <a:pt x="1763" y="276"/>
                </a:lnTo>
                <a:lnTo>
                  <a:pt x="1766" y="286"/>
                </a:lnTo>
                <a:lnTo>
                  <a:pt x="1766" y="295"/>
                </a:lnTo>
                <a:lnTo>
                  <a:pt x="1771" y="303"/>
                </a:lnTo>
                <a:lnTo>
                  <a:pt x="1771" y="319"/>
                </a:lnTo>
                <a:lnTo>
                  <a:pt x="1775" y="332"/>
                </a:lnTo>
                <a:lnTo>
                  <a:pt x="1787" y="349"/>
                </a:lnTo>
                <a:lnTo>
                  <a:pt x="1796" y="349"/>
                </a:lnTo>
                <a:lnTo>
                  <a:pt x="1797" y="361"/>
                </a:lnTo>
                <a:lnTo>
                  <a:pt x="1804" y="381"/>
                </a:lnTo>
                <a:lnTo>
                  <a:pt x="1807" y="393"/>
                </a:lnTo>
                <a:lnTo>
                  <a:pt x="1808" y="409"/>
                </a:lnTo>
                <a:lnTo>
                  <a:pt x="1806" y="416"/>
                </a:lnTo>
                <a:lnTo>
                  <a:pt x="1806" y="426"/>
                </a:lnTo>
                <a:lnTo>
                  <a:pt x="1808" y="437"/>
                </a:lnTo>
                <a:lnTo>
                  <a:pt x="1814" y="443"/>
                </a:lnTo>
                <a:lnTo>
                  <a:pt x="1819" y="445"/>
                </a:lnTo>
                <a:lnTo>
                  <a:pt x="1818" y="448"/>
                </a:lnTo>
                <a:lnTo>
                  <a:pt x="1822" y="445"/>
                </a:lnTo>
                <a:lnTo>
                  <a:pt x="1822" y="447"/>
                </a:lnTo>
                <a:lnTo>
                  <a:pt x="1819" y="452"/>
                </a:lnTo>
                <a:lnTo>
                  <a:pt x="1820" y="454"/>
                </a:lnTo>
                <a:lnTo>
                  <a:pt x="1820" y="461"/>
                </a:lnTo>
                <a:lnTo>
                  <a:pt x="1824" y="470"/>
                </a:lnTo>
                <a:lnTo>
                  <a:pt x="1838" y="475"/>
                </a:lnTo>
                <a:lnTo>
                  <a:pt x="1841" y="480"/>
                </a:lnTo>
                <a:lnTo>
                  <a:pt x="1851" y="485"/>
                </a:lnTo>
                <a:lnTo>
                  <a:pt x="1871" y="490"/>
                </a:lnTo>
                <a:lnTo>
                  <a:pt x="1874" y="489"/>
                </a:lnTo>
                <a:lnTo>
                  <a:pt x="1881" y="485"/>
                </a:lnTo>
                <a:lnTo>
                  <a:pt x="1884" y="502"/>
                </a:lnTo>
                <a:lnTo>
                  <a:pt x="1888" y="511"/>
                </a:lnTo>
                <a:lnTo>
                  <a:pt x="1893" y="515"/>
                </a:lnTo>
                <a:lnTo>
                  <a:pt x="1903" y="512"/>
                </a:lnTo>
                <a:lnTo>
                  <a:pt x="1911" y="517"/>
                </a:lnTo>
                <a:lnTo>
                  <a:pt x="1920" y="518"/>
                </a:lnTo>
                <a:lnTo>
                  <a:pt x="1925" y="527"/>
                </a:lnTo>
                <a:lnTo>
                  <a:pt x="1931" y="533"/>
                </a:lnTo>
                <a:lnTo>
                  <a:pt x="1937" y="529"/>
                </a:lnTo>
                <a:lnTo>
                  <a:pt x="1942" y="533"/>
                </a:lnTo>
                <a:lnTo>
                  <a:pt x="1954" y="540"/>
                </a:lnTo>
                <a:lnTo>
                  <a:pt x="1958" y="545"/>
                </a:lnTo>
                <a:lnTo>
                  <a:pt x="1960" y="556"/>
                </a:lnTo>
                <a:lnTo>
                  <a:pt x="1953" y="554"/>
                </a:lnTo>
                <a:lnTo>
                  <a:pt x="1952" y="566"/>
                </a:lnTo>
                <a:lnTo>
                  <a:pt x="1958" y="572"/>
                </a:lnTo>
                <a:lnTo>
                  <a:pt x="1968" y="574"/>
                </a:lnTo>
                <a:lnTo>
                  <a:pt x="1970" y="580"/>
                </a:lnTo>
                <a:lnTo>
                  <a:pt x="1978" y="588"/>
                </a:lnTo>
                <a:lnTo>
                  <a:pt x="1980" y="597"/>
                </a:lnTo>
                <a:lnTo>
                  <a:pt x="1983" y="603"/>
                </a:lnTo>
                <a:lnTo>
                  <a:pt x="1985" y="610"/>
                </a:lnTo>
                <a:lnTo>
                  <a:pt x="1992" y="612"/>
                </a:lnTo>
                <a:lnTo>
                  <a:pt x="1994" y="619"/>
                </a:lnTo>
                <a:lnTo>
                  <a:pt x="1994" y="645"/>
                </a:lnTo>
                <a:lnTo>
                  <a:pt x="1996" y="651"/>
                </a:lnTo>
                <a:lnTo>
                  <a:pt x="1997" y="658"/>
                </a:lnTo>
                <a:lnTo>
                  <a:pt x="2002" y="662"/>
                </a:lnTo>
                <a:lnTo>
                  <a:pt x="2005" y="671"/>
                </a:lnTo>
                <a:lnTo>
                  <a:pt x="2007" y="672"/>
                </a:lnTo>
                <a:lnTo>
                  <a:pt x="2011" y="669"/>
                </a:lnTo>
                <a:lnTo>
                  <a:pt x="2017" y="669"/>
                </a:lnTo>
                <a:lnTo>
                  <a:pt x="2017" y="655"/>
                </a:lnTo>
                <a:lnTo>
                  <a:pt x="2023" y="650"/>
                </a:lnTo>
                <a:lnTo>
                  <a:pt x="2027" y="660"/>
                </a:lnTo>
                <a:lnTo>
                  <a:pt x="2032" y="665"/>
                </a:lnTo>
                <a:lnTo>
                  <a:pt x="2043" y="669"/>
                </a:lnTo>
                <a:lnTo>
                  <a:pt x="2051" y="676"/>
                </a:lnTo>
                <a:lnTo>
                  <a:pt x="2054" y="661"/>
                </a:lnTo>
                <a:lnTo>
                  <a:pt x="2057" y="665"/>
                </a:lnTo>
                <a:lnTo>
                  <a:pt x="2059" y="671"/>
                </a:lnTo>
                <a:lnTo>
                  <a:pt x="2061" y="674"/>
                </a:lnTo>
                <a:lnTo>
                  <a:pt x="2065" y="690"/>
                </a:lnTo>
                <a:lnTo>
                  <a:pt x="2065" y="720"/>
                </a:lnTo>
                <a:lnTo>
                  <a:pt x="2068" y="733"/>
                </a:lnTo>
                <a:lnTo>
                  <a:pt x="2077" y="739"/>
                </a:lnTo>
                <a:lnTo>
                  <a:pt x="2083" y="748"/>
                </a:lnTo>
                <a:lnTo>
                  <a:pt x="2098" y="760"/>
                </a:lnTo>
                <a:lnTo>
                  <a:pt x="2110" y="760"/>
                </a:lnTo>
                <a:lnTo>
                  <a:pt x="2118" y="766"/>
                </a:lnTo>
                <a:lnTo>
                  <a:pt x="2124" y="774"/>
                </a:lnTo>
                <a:lnTo>
                  <a:pt x="2130" y="785"/>
                </a:lnTo>
                <a:lnTo>
                  <a:pt x="2132" y="791"/>
                </a:lnTo>
                <a:lnTo>
                  <a:pt x="2141" y="800"/>
                </a:lnTo>
                <a:lnTo>
                  <a:pt x="2151" y="802"/>
                </a:lnTo>
                <a:lnTo>
                  <a:pt x="2151" y="806"/>
                </a:lnTo>
                <a:lnTo>
                  <a:pt x="2163" y="824"/>
                </a:lnTo>
                <a:lnTo>
                  <a:pt x="2162" y="830"/>
                </a:lnTo>
                <a:lnTo>
                  <a:pt x="2173" y="835"/>
                </a:lnTo>
                <a:lnTo>
                  <a:pt x="2177" y="844"/>
                </a:lnTo>
                <a:lnTo>
                  <a:pt x="2178" y="862"/>
                </a:lnTo>
                <a:lnTo>
                  <a:pt x="2184" y="872"/>
                </a:lnTo>
                <a:lnTo>
                  <a:pt x="2186" y="876"/>
                </a:lnTo>
                <a:lnTo>
                  <a:pt x="2190" y="871"/>
                </a:lnTo>
                <a:lnTo>
                  <a:pt x="2191" y="886"/>
                </a:lnTo>
                <a:lnTo>
                  <a:pt x="2189" y="900"/>
                </a:lnTo>
                <a:lnTo>
                  <a:pt x="2191" y="911"/>
                </a:lnTo>
                <a:lnTo>
                  <a:pt x="2194" y="938"/>
                </a:lnTo>
                <a:lnTo>
                  <a:pt x="2197" y="948"/>
                </a:lnTo>
                <a:lnTo>
                  <a:pt x="2193" y="945"/>
                </a:lnTo>
                <a:lnTo>
                  <a:pt x="2191" y="952"/>
                </a:lnTo>
                <a:lnTo>
                  <a:pt x="2193" y="956"/>
                </a:lnTo>
                <a:lnTo>
                  <a:pt x="2194" y="963"/>
                </a:lnTo>
                <a:lnTo>
                  <a:pt x="2197" y="967"/>
                </a:lnTo>
                <a:lnTo>
                  <a:pt x="2200" y="979"/>
                </a:lnTo>
                <a:lnTo>
                  <a:pt x="2207" y="995"/>
                </a:lnTo>
                <a:lnTo>
                  <a:pt x="2216" y="1023"/>
                </a:lnTo>
                <a:lnTo>
                  <a:pt x="2217" y="1050"/>
                </a:lnTo>
                <a:lnTo>
                  <a:pt x="2215" y="1066"/>
                </a:lnTo>
                <a:lnTo>
                  <a:pt x="2211" y="1074"/>
                </a:lnTo>
                <a:lnTo>
                  <a:pt x="2206" y="1090"/>
                </a:lnTo>
                <a:lnTo>
                  <a:pt x="2204" y="1110"/>
                </a:lnTo>
                <a:lnTo>
                  <a:pt x="2199" y="1142"/>
                </a:lnTo>
                <a:lnTo>
                  <a:pt x="2196" y="1145"/>
                </a:lnTo>
                <a:lnTo>
                  <a:pt x="2189" y="1164"/>
                </a:lnTo>
                <a:lnTo>
                  <a:pt x="2188" y="1182"/>
                </a:lnTo>
                <a:lnTo>
                  <a:pt x="2190" y="1201"/>
                </a:lnTo>
                <a:lnTo>
                  <a:pt x="2186" y="1207"/>
                </a:lnTo>
                <a:lnTo>
                  <a:pt x="2186" y="1214"/>
                </a:lnTo>
                <a:lnTo>
                  <a:pt x="2172" y="1252"/>
                </a:lnTo>
                <a:lnTo>
                  <a:pt x="2167" y="1258"/>
                </a:lnTo>
                <a:lnTo>
                  <a:pt x="2162" y="1266"/>
                </a:lnTo>
                <a:lnTo>
                  <a:pt x="2156" y="1273"/>
                </a:lnTo>
                <a:lnTo>
                  <a:pt x="2156" y="1280"/>
                </a:lnTo>
                <a:lnTo>
                  <a:pt x="2158" y="1285"/>
                </a:lnTo>
                <a:lnTo>
                  <a:pt x="2153" y="1291"/>
                </a:lnTo>
                <a:lnTo>
                  <a:pt x="2145" y="1302"/>
                </a:lnTo>
                <a:lnTo>
                  <a:pt x="2137" y="1302"/>
                </a:lnTo>
                <a:lnTo>
                  <a:pt x="2135" y="1306"/>
                </a:lnTo>
                <a:lnTo>
                  <a:pt x="2141" y="1308"/>
                </a:lnTo>
                <a:lnTo>
                  <a:pt x="2130" y="1312"/>
                </a:lnTo>
                <a:lnTo>
                  <a:pt x="2123" y="1316"/>
                </a:lnTo>
                <a:lnTo>
                  <a:pt x="2120" y="1323"/>
                </a:lnTo>
                <a:lnTo>
                  <a:pt x="2114" y="1331"/>
                </a:lnTo>
                <a:lnTo>
                  <a:pt x="2108" y="1346"/>
                </a:lnTo>
                <a:lnTo>
                  <a:pt x="2100" y="1357"/>
                </a:lnTo>
                <a:lnTo>
                  <a:pt x="2094" y="1359"/>
                </a:lnTo>
                <a:lnTo>
                  <a:pt x="2091" y="1360"/>
                </a:lnTo>
                <a:lnTo>
                  <a:pt x="2089" y="1365"/>
                </a:lnTo>
                <a:lnTo>
                  <a:pt x="2097" y="1367"/>
                </a:lnTo>
                <a:lnTo>
                  <a:pt x="2096" y="1379"/>
                </a:lnTo>
                <a:lnTo>
                  <a:pt x="2091" y="1392"/>
                </a:lnTo>
                <a:lnTo>
                  <a:pt x="2088" y="1392"/>
                </a:lnTo>
                <a:lnTo>
                  <a:pt x="2087" y="1400"/>
                </a:lnTo>
                <a:lnTo>
                  <a:pt x="2078" y="1411"/>
                </a:lnTo>
                <a:lnTo>
                  <a:pt x="2065" y="1458"/>
                </a:lnTo>
                <a:lnTo>
                  <a:pt x="2065" y="1468"/>
                </a:lnTo>
                <a:lnTo>
                  <a:pt x="2056" y="1462"/>
                </a:lnTo>
                <a:lnTo>
                  <a:pt x="2049" y="1481"/>
                </a:lnTo>
                <a:lnTo>
                  <a:pt x="2044" y="1487"/>
                </a:lnTo>
                <a:lnTo>
                  <a:pt x="2041" y="1497"/>
                </a:lnTo>
                <a:lnTo>
                  <a:pt x="2038" y="1500"/>
                </a:lnTo>
                <a:lnTo>
                  <a:pt x="2034" y="1506"/>
                </a:lnTo>
                <a:lnTo>
                  <a:pt x="2033" y="1521"/>
                </a:lnTo>
                <a:lnTo>
                  <a:pt x="2029" y="1538"/>
                </a:lnTo>
                <a:lnTo>
                  <a:pt x="2033" y="1546"/>
                </a:lnTo>
                <a:lnTo>
                  <a:pt x="2030" y="1550"/>
                </a:lnTo>
                <a:lnTo>
                  <a:pt x="2029" y="1562"/>
                </a:lnTo>
                <a:lnTo>
                  <a:pt x="2023" y="1577"/>
                </a:lnTo>
                <a:lnTo>
                  <a:pt x="2021" y="1587"/>
                </a:lnTo>
                <a:lnTo>
                  <a:pt x="2021" y="1593"/>
                </a:lnTo>
                <a:lnTo>
                  <a:pt x="2024" y="1603"/>
                </a:lnTo>
                <a:lnTo>
                  <a:pt x="2024" y="1613"/>
                </a:lnTo>
                <a:lnTo>
                  <a:pt x="2023" y="1621"/>
                </a:lnTo>
                <a:lnTo>
                  <a:pt x="2021" y="1629"/>
                </a:lnTo>
                <a:lnTo>
                  <a:pt x="2012" y="1624"/>
                </a:lnTo>
                <a:lnTo>
                  <a:pt x="2008" y="1625"/>
                </a:lnTo>
                <a:lnTo>
                  <a:pt x="2007" y="1637"/>
                </a:lnTo>
                <a:lnTo>
                  <a:pt x="1987" y="1643"/>
                </a:lnTo>
                <a:lnTo>
                  <a:pt x="1932" y="1645"/>
                </a:lnTo>
                <a:lnTo>
                  <a:pt x="1920" y="1648"/>
                </a:lnTo>
                <a:lnTo>
                  <a:pt x="1898" y="1661"/>
                </a:lnTo>
                <a:lnTo>
                  <a:pt x="1888" y="1669"/>
                </a:lnTo>
                <a:lnTo>
                  <a:pt x="1874" y="1678"/>
                </a:lnTo>
                <a:lnTo>
                  <a:pt x="1868" y="1685"/>
                </a:lnTo>
                <a:lnTo>
                  <a:pt x="1866" y="1691"/>
                </a:lnTo>
                <a:lnTo>
                  <a:pt x="1854" y="1699"/>
                </a:lnTo>
                <a:lnTo>
                  <a:pt x="1847" y="1705"/>
                </a:lnTo>
                <a:lnTo>
                  <a:pt x="1844" y="1701"/>
                </a:lnTo>
                <a:lnTo>
                  <a:pt x="1830" y="1705"/>
                </a:lnTo>
                <a:lnTo>
                  <a:pt x="1823" y="1705"/>
                </a:lnTo>
                <a:lnTo>
                  <a:pt x="1819" y="1706"/>
                </a:lnTo>
                <a:lnTo>
                  <a:pt x="1818" y="1715"/>
                </a:lnTo>
                <a:lnTo>
                  <a:pt x="1822" y="1720"/>
                </a:lnTo>
                <a:lnTo>
                  <a:pt x="1825" y="1713"/>
                </a:lnTo>
                <a:lnTo>
                  <a:pt x="1831" y="1709"/>
                </a:lnTo>
                <a:lnTo>
                  <a:pt x="1836" y="1709"/>
                </a:lnTo>
                <a:lnTo>
                  <a:pt x="1833" y="1720"/>
                </a:lnTo>
                <a:lnTo>
                  <a:pt x="1831" y="1729"/>
                </a:lnTo>
                <a:lnTo>
                  <a:pt x="1826" y="1736"/>
                </a:lnTo>
                <a:lnTo>
                  <a:pt x="1813" y="1717"/>
                </a:lnTo>
                <a:lnTo>
                  <a:pt x="1808" y="1717"/>
                </a:lnTo>
                <a:lnTo>
                  <a:pt x="1799" y="1713"/>
                </a:lnTo>
                <a:lnTo>
                  <a:pt x="1796" y="1704"/>
                </a:lnTo>
                <a:lnTo>
                  <a:pt x="1785" y="1704"/>
                </a:lnTo>
                <a:lnTo>
                  <a:pt x="1777" y="1696"/>
                </a:lnTo>
                <a:lnTo>
                  <a:pt x="1776" y="1690"/>
                </a:lnTo>
                <a:lnTo>
                  <a:pt x="1779" y="1679"/>
                </a:lnTo>
                <a:lnTo>
                  <a:pt x="1772" y="1673"/>
                </a:lnTo>
                <a:lnTo>
                  <a:pt x="1760" y="1682"/>
                </a:lnTo>
                <a:lnTo>
                  <a:pt x="1750" y="1685"/>
                </a:lnTo>
                <a:lnTo>
                  <a:pt x="1739" y="1682"/>
                </a:lnTo>
                <a:lnTo>
                  <a:pt x="1736" y="1675"/>
                </a:lnTo>
                <a:lnTo>
                  <a:pt x="1749" y="1675"/>
                </a:lnTo>
                <a:lnTo>
                  <a:pt x="1752" y="1666"/>
                </a:lnTo>
                <a:lnTo>
                  <a:pt x="1750" y="1652"/>
                </a:lnTo>
                <a:lnTo>
                  <a:pt x="1741" y="1647"/>
                </a:lnTo>
                <a:lnTo>
                  <a:pt x="1725" y="1659"/>
                </a:lnTo>
                <a:lnTo>
                  <a:pt x="1715" y="1661"/>
                </a:lnTo>
                <a:lnTo>
                  <a:pt x="1728" y="1669"/>
                </a:lnTo>
                <a:lnTo>
                  <a:pt x="1729" y="1672"/>
                </a:lnTo>
                <a:lnTo>
                  <a:pt x="1721" y="1673"/>
                </a:lnTo>
                <a:lnTo>
                  <a:pt x="1710" y="1678"/>
                </a:lnTo>
                <a:lnTo>
                  <a:pt x="1699" y="1686"/>
                </a:lnTo>
                <a:lnTo>
                  <a:pt x="1690" y="1701"/>
                </a:lnTo>
                <a:lnTo>
                  <a:pt x="1672" y="1710"/>
                </a:lnTo>
                <a:lnTo>
                  <a:pt x="1658" y="1713"/>
                </a:lnTo>
                <a:lnTo>
                  <a:pt x="1655" y="1709"/>
                </a:lnTo>
                <a:lnTo>
                  <a:pt x="1635" y="1699"/>
                </a:lnTo>
                <a:lnTo>
                  <a:pt x="1616" y="1686"/>
                </a:lnTo>
                <a:lnTo>
                  <a:pt x="1607" y="1683"/>
                </a:lnTo>
                <a:lnTo>
                  <a:pt x="1593" y="1682"/>
                </a:lnTo>
                <a:lnTo>
                  <a:pt x="1572" y="1674"/>
                </a:lnTo>
                <a:lnTo>
                  <a:pt x="1564" y="1675"/>
                </a:lnTo>
                <a:lnTo>
                  <a:pt x="1555" y="1682"/>
                </a:lnTo>
                <a:lnTo>
                  <a:pt x="1548" y="1671"/>
                </a:lnTo>
                <a:lnTo>
                  <a:pt x="1529" y="1659"/>
                </a:lnTo>
                <a:lnTo>
                  <a:pt x="1511" y="1658"/>
                </a:lnTo>
                <a:lnTo>
                  <a:pt x="1496" y="1650"/>
                </a:lnTo>
                <a:lnTo>
                  <a:pt x="1486" y="1639"/>
                </a:lnTo>
                <a:lnTo>
                  <a:pt x="1481" y="1625"/>
                </a:lnTo>
                <a:lnTo>
                  <a:pt x="1470" y="1618"/>
                </a:lnTo>
                <a:lnTo>
                  <a:pt x="1458" y="1588"/>
                </a:lnTo>
                <a:lnTo>
                  <a:pt x="1457" y="1582"/>
                </a:lnTo>
                <a:lnTo>
                  <a:pt x="1462" y="1572"/>
                </a:lnTo>
                <a:lnTo>
                  <a:pt x="1463" y="1559"/>
                </a:lnTo>
                <a:lnTo>
                  <a:pt x="1453" y="1530"/>
                </a:lnTo>
                <a:lnTo>
                  <a:pt x="1430" y="1500"/>
                </a:lnTo>
                <a:lnTo>
                  <a:pt x="1437" y="1483"/>
                </a:lnTo>
                <a:lnTo>
                  <a:pt x="1436" y="1480"/>
                </a:lnTo>
                <a:lnTo>
                  <a:pt x="1421" y="1481"/>
                </a:lnTo>
                <a:lnTo>
                  <a:pt x="1406" y="1490"/>
                </a:lnTo>
                <a:lnTo>
                  <a:pt x="1389" y="1496"/>
                </a:lnTo>
                <a:lnTo>
                  <a:pt x="1379" y="1497"/>
                </a:lnTo>
                <a:lnTo>
                  <a:pt x="1372" y="1495"/>
                </a:lnTo>
                <a:lnTo>
                  <a:pt x="1379" y="1484"/>
                </a:lnTo>
                <a:lnTo>
                  <a:pt x="1387" y="1468"/>
                </a:lnTo>
                <a:lnTo>
                  <a:pt x="1390" y="1453"/>
                </a:lnTo>
                <a:lnTo>
                  <a:pt x="1390" y="1436"/>
                </a:lnTo>
                <a:lnTo>
                  <a:pt x="1384" y="1419"/>
                </a:lnTo>
                <a:lnTo>
                  <a:pt x="1376" y="1406"/>
                </a:lnTo>
                <a:lnTo>
                  <a:pt x="1368" y="1400"/>
                </a:lnTo>
                <a:lnTo>
                  <a:pt x="1356" y="1424"/>
                </a:lnTo>
                <a:lnTo>
                  <a:pt x="1356" y="1436"/>
                </a:lnTo>
                <a:lnTo>
                  <a:pt x="1352" y="1448"/>
                </a:lnTo>
                <a:lnTo>
                  <a:pt x="1350" y="1460"/>
                </a:lnTo>
                <a:lnTo>
                  <a:pt x="1349" y="1463"/>
                </a:lnTo>
                <a:lnTo>
                  <a:pt x="1340" y="1462"/>
                </a:lnTo>
                <a:lnTo>
                  <a:pt x="1329" y="1467"/>
                </a:lnTo>
                <a:lnTo>
                  <a:pt x="1317" y="1467"/>
                </a:lnTo>
                <a:lnTo>
                  <a:pt x="1307" y="1473"/>
                </a:lnTo>
                <a:lnTo>
                  <a:pt x="1301" y="1467"/>
                </a:lnTo>
                <a:lnTo>
                  <a:pt x="1306" y="1448"/>
                </a:lnTo>
                <a:lnTo>
                  <a:pt x="1319" y="1449"/>
                </a:lnTo>
                <a:lnTo>
                  <a:pt x="1330" y="1443"/>
                </a:lnTo>
                <a:lnTo>
                  <a:pt x="1334" y="1429"/>
                </a:lnTo>
                <a:lnTo>
                  <a:pt x="1335" y="1417"/>
                </a:lnTo>
                <a:lnTo>
                  <a:pt x="1333" y="1415"/>
                </a:lnTo>
                <a:lnTo>
                  <a:pt x="1333" y="1411"/>
                </a:lnTo>
                <a:lnTo>
                  <a:pt x="1334" y="1405"/>
                </a:lnTo>
                <a:lnTo>
                  <a:pt x="1334" y="1397"/>
                </a:lnTo>
                <a:lnTo>
                  <a:pt x="1339" y="1384"/>
                </a:lnTo>
                <a:lnTo>
                  <a:pt x="1345" y="1368"/>
                </a:lnTo>
                <a:lnTo>
                  <a:pt x="1351" y="1365"/>
                </a:lnTo>
                <a:lnTo>
                  <a:pt x="1357" y="1355"/>
                </a:lnTo>
                <a:lnTo>
                  <a:pt x="1357" y="1330"/>
                </a:lnTo>
                <a:lnTo>
                  <a:pt x="1363" y="1331"/>
                </a:lnTo>
                <a:lnTo>
                  <a:pt x="1362" y="1324"/>
                </a:lnTo>
                <a:lnTo>
                  <a:pt x="1358" y="1317"/>
                </a:lnTo>
                <a:lnTo>
                  <a:pt x="1358" y="1307"/>
                </a:lnTo>
                <a:lnTo>
                  <a:pt x="1355" y="1304"/>
                </a:lnTo>
                <a:lnTo>
                  <a:pt x="1355" y="1293"/>
                </a:lnTo>
                <a:lnTo>
                  <a:pt x="1350" y="1288"/>
                </a:lnTo>
                <a:lnTo>
                  <a:pt x="1347" y="1297"/>
                </a:lnTo>
                <a:lnTo>
                  <a:pt x="1347" y="1317"/>
                </a:lnTo>
                <a:lnTo>
                  <a:pt x="1342" y="1318"/>
                </a:lnTo>
                <a:lnTo>
                  <a:pt x="1335" y="1330"/>
                </a:lnTo>
                <a:lnTo>
                  <a:pt x="1330" y="1341"/>
                </a:lnTo>
                <a:lnTo>
                  <a:pt x="1324" y="1354"/>
                </a:lnTo>
                <a:lnTo>
                  <a:pt x="1323" y="1360"/>
                </a:lnTo>
                <a:lnTo>
                  <a:pt x="1318" y="1368"/>
                </a:lnTo>
                <a:lnTo>
                  <a:pt x="1307" y="1367"/>
                </a:lnTo>
                <a:lnTo>
                  <a:pt x="1302" y="1370"/>
                </a:lnTo>
                <a:lnTo>
                  <a:pt x="1301" y="1374"/>
                </a:lnTo>
                <a:lnTo>
                  <a:pt x="1287" y="1382"/>
                </a:lnTo>
                <a:lnTo>
                  <a:pt x="1282" y="1388"/>
                </a:lnTo>
                <a:lnTo>
                  <a:pt x="1275" y="1390"/>
                </a:lnTo>
                <a:lnTo>
                  <a:pt x="1269" y="1405"/>
                </a:lnTo>
                <a:lnTo>
                  <a:pt x="1259" y="1417"/>
                </a:lnTo>
                <a:lnTo>
                  <a:pt x="1249" y="1425"/>
                </a:lnTo>
                <a:lnTo>
                  <a:pt x="1245" y="1437"/>
                </a:lnTo>
                <a:lnTo>
                  <a:pt x="1252" y="1437"/>
                </a:lnTo>
                <a:lnTo>
                  <a:pt x="1252" y="1454"/>
                </a:lnTo>
                <a:lnTo>
                  <a:pt x="1245" y="1449"/>
                </a:lnTo>
                <a:lnTo>
                  <a:pt x="1238" y="1452"/>
                </a:lnTo>
                <a:lnTo>
                  <a:pt x="1229" y="1440"/>
                </a:lnTo>
                <a:lnTo>
                  <a:pt x="1220" y="1433"/>
                </a:lnTo>
                <a:lnTo>
                  <a:pt x="1214" y="1427"/>
                </a:lnTo>
                <a:lnTo>
                  <a:pt x="1205" y="1426"/>
                </a:lnTo>
                <a:lnTo>
                  <a:pt x="1205" y="1416"/>
                </a:lnTo>
                <a:lnTo>
                  <a:pt x="1221" y="1427"/>
                </a:lnTo>
                <a:lnTo>
                  <a:pt x="1222" y="1419"/>
                </a:lnTo>
                <a:lnTo>
                  <a:pt x="1220" y="1405"/>
                </a:lnTo>
                <a:lnTo>
                  <a:pt x="1214" y="1398"/>
                </a:lnTo>
                <a:lnTo>
                  <a:pt x="1211" y="1383"/>
                </a:lnTo>
                <a:lnTo>
                  <a:pt x="1204" y="1372"/>
                </a:lnTo>
                <a:lnTo>
                  <a:pt x="1195" y="1365"/>
                </a:lnTo>
                <a:lnTo>
                  <a:pt x="1190" y="1347"/>
                </a:lnTo>
                <a:lnTo>
                  <a:pt x="1186" y="1343"/>
                </a:lnTo>
                <a:lnTo>
                  <a:pt x="1183" y="1334"/>
                </a:lnTo>
                <a:lnTo>
                  <a:pt x="1177" y="1335"/>
                </a:lnTo>
                <a:lnTo>
                  <a:pt x="1166" y="1330"/>
                </a:lnTo>
                <a:lnTo>
                  <a:pt x="1156" y="1324"/>
                </a:lnTo>
                <a:lnTo>
                  <a:pt x="1150" y="1316"/>
                </a:lnTo>
                <a:lnTo>
                  <a:pt x="1150" y="1306"/>
                </a:lnTo>
                <a:lnTo>
                  <a:pt x="1155" y="1306"/>
                </a:lnTo>
                <a:lnTo>
                  <a:pt x="1156" y="1292"/>
                </a:lnTo>
                <a:lnTo>
                  <a:pt x="1135" y="1286"/>
                </a:lnTo>
                <a:lnTo>
                  <a:pt x="1114" y="1265"/>
                </a:lnTo>
                <a:lnTo>
                  <a:pt x="1108" y="1263"/>
                </a:lnTo>
                <a:lnTo>
                  <a:pt x="1110" y="1270"/>
                </a:lnTo>
                <a:lnTo>
                  <a:pt x="1100" y="1269"/>
                </a:lnTo>
                <a:lnTo>
                  <a:pt x="1091" y="1263"/>
                </a:lnTo>
                <a:lnTo>
                  <a:pt x="1069" y="1252"/>
                </a:lnTo>
                <a:lnTo>
                  <a:pt x="1062" y="1253"/>
                </a:lnTo>
                <a:lnTo>
                  <a:pt x="1054" y="1259"/>
                </a:lnTo>
                <a:lnTo>
                  <a:pt x="1051" y="1258"/>
                </a:lnTo>
                <a:lnTo>
                  <a:pt x="1045" y="1255"/>
                </a:lnTo>
                <a:lnTo>
                  <a:pt x="1017" y="1231"/>
                </a:lnTo>
                <a:lnTo>
                  <a:pt x="1006" y="1227"/>
                </a:lnTo>
                <a:lnTo>
                  <a:pt x="995" y="1226"/>
                </a:lnTo>
                <a:lnTo>
                  <a:pt x="974" y="1225"/>
                </a:lnTo>
                <a:lnTo>
                  <a:pt x="941" y="1230"/>
                </a:lnTo>
                <a:lnTo>
                  <a:pt x="899" y="1228"/>
                </a:lnTo>
                <a:lnTo>
                  <a:pt x="881" y="1228"/>
                </a:lnTo>
                <a:lnTo>
                  <a:pt x="840" y="1248"/>
                </a:lnTo>
                <a:lnTo>
                  <a:pt x="820" y="1261"/>
                </a:lnTo>
                <a:lnTo>
                  <a:pt x="795" y="1263"/>
                </a:lnTo>
                <a:lnTo>
                  <a:pt x="779" y="1270"/>
                </a:lnTo>
                <a:lnTo>
                  <a:pt x="758" y="1274"/>
                </a:lnTo>
                <a:lnTo>
                  <a:pt x="722" y="1273"/>
                </a:lnTo>
                <a:lnTo>
                  <a:pt x="710" y="1270"/>
                </a:lnTo>
                <a:lnTo>
                  <a:pt x="695" y="1274"/>
                </a:lnTo>
                <a:lnTo>
                  <a:pt x="685" y="1282"/>
                </a:lnTo>
                <a:lnTo>
                  <a:pt x="658" y="1297"/>
                </a:lnTo>
                <a:lnTo>
                  <a:pt x="642" y="1302"/>
                </a:lnTo>
                <a:lnTo>
                  <a:pt x="634" y="1309"/>
                </a:lnTo>
                <a:lnTo>
                  <a:pt x="625" y="1313"/>
                </a:lnTo>
                <a:lnTo>
                  <a:pt x="614" y="1314"/>
                </a:lnTo>
                <a:lnTo>
                  <a:pt x="602" y="1320"/>
                </a:lnTo>
                <a:lnTo>
                  <a:pt x="596" y="1333"/>
                </a:lnTo>
                <a:lnTo>
                  <a:pt x="592" y="1349"/>
                </a:lnTo>
                <a:lnTo>
                  <a:pt x="587" y="1354"/>
                </a:lnTo>
                <a:lnTo>
                  <a:pt x="581" y="1363"/>
                </a:lnTo>
                <a:lnTo>
                  <a:pt x="577" y="1372"/>
                </a:lnTo>
                <a:lnTo>
                  <a:pt x="558" y="1377"/>
                </a:lnTo>
                <a:lnTo>
                  <a:pt x="549" y="1377"/>
                </a:lnTo>
                <a:lnTo>
                  <a:pt x="539" y="1373"/>
                </a:lnTo>
                <a:lnTo>
                  <a:pt x="518" y="1376"/>
                </a:lnTo>
                <a:lnTo>
                  <a:pt x="496" y="1382"/>
                </a:lnTo>
                <a:lnTo>
                  <a:pt x="491" y="1374"/>
                </a:lnTo>
                <a:lnTo>
                  <a:pt x="486" y="1372"/>
                </a:lnTo>
                <a:lnTo>
                  <a:pt x="480" y="1374"/>
                </a:lnTo>
                <a:lnTo>
                  <a:pt x="464" y="1376"/>
                </a:lnTo>
                <a:lnTo>
                  <a:pt x="447" y="1372"/>
                </a:lnTo>
                <a:lnTo>
                  <a:pt x="435" y="1372"/>
                </a:lnTo>
                <a:lnTo>
                  <a:pt x="419" y="1379"/>
                </a:lnTo>
                <a:lnTo>
                  <a:pt x="376" y="1378"/>
                </a:lnTo>
                <a:lnTo>
                  <a:pt x="365" y="1383"/>
                </a:lnTo>
                <a:lnTo>
                  <a:pt x="355" y="1392"/>
                </a:lnTo>
                <a:lnTo>
                  <a:pt x="350" y="1399"/>
                </a:lnTo>
                <a:lnTo>
                  <a:pt x="352" y="1404"/>
                </a:lnTo>
                <a:lnTo>
                  <a:pt x="350" y="1405"/>
                </a:lnTo>
                <a:lnTo>
                  <a:pt x="344" y="1411"/>
                </a:lnTo>
                <a:lnTo>
                  <a:pt x="333" y="1414"/>
                </a:lnTo>
                <a:lnTo>
                  <a:pt x="316" y="1416"/>
                </a:lnTo>
                <a:lnTo>
                  <a:pt x="301" y="1426"/>
                </a:lnTo>
                <a:lnTo>
                  <a:pt x="292" y="1436"/>
                </a:lnTo>
                <a:lnTo>
                  <a:pt x="287" y="1443"/>
                </a:lnTo>
                <a:lnTo>
                  <a:pt x="280" y="1449"/>
                </a:lnTo>
                <a:lnTo>
                  <a:pt x="271" y="1452"/>
                </a:lnTo>
                <a:lnTo>
                  <a:pt x="261" y="1447"/>
                </a:lnTo>
                <a:lnTo>
                  <a:pt x="260" y="1458"/>
                </a:lnTo>
                <a:lnTo>
                  <a:pt x="253" y="1454"/>
                </a:lnTo>
                <a:lnTo>
                  <a:pt x="244" y="1458"/>
                </a:lnTo>
                <a:lnTo>
                  <a:pt x="238" y="1451"/>
                </a:lnTo>
                <a:lnTo>
                  <a:pt x="205" y="1453"/>
                </a:lnTo>
                <a:lnTo>
                  <a:pt x="190" y="1451"/>
                </a:lnTo>
                <a:lnTo>
                  <a:pt x="183" y="1443"/>
                </a:lnTo>
                <a:lnTo>
                  <a:pt x="174" y="1440"/>
                </a:lnTo>
                <a:lnTo>
                  <a:pt x="174" y="1441"/>
                </a:lnTo>
                <a:lnTo>
                  <a:pt x="163" y="1440"/>
                </a:lnTo>
                <a:lnTo>
                  <a:pt x="148" y="1424"/>
                </a:lnTo>
                <a:lnTo>
                  <a:pt x="141" y="1415"/>
                </a:lnTo>
                <a:lnTo>
                  <a:pt x="130" y="1405"/>
                </a:lnTo>
                <a:lnTo>
                  <a:pt x="120" y="1402"/>
                </a:lnTo>
                <a:lnTo>
                  <a:pt x="108" y="1399"/>
                </a:lnTo>
                <a:lnTo>
                  <a:pt x="105" y="1370"/>
                </a:lnTo>
                <a:lnTo>
                  <a:pt x="107" y="1357"/>
                </a:lnTo>
                <a:lnTo>
                  <a:pt x="107" y="1356"/>
                </a:lnTo>
                <a:lnTo>
                  <a:pt x="117" y="1360"/>
                </a:lnTo>
                <a:lnTo>
                  <a:pt x="125" y="1359"/>
                </a:lnTo>
                <a:lnTo>
                  <a:pt x="136" y="1343"/>
                </a:lnTo>
                <a:lnTo>
                  <a:pt x="142" y="1328"/>
                </a:lnTo>
                <a:lnTo>
                  <a:pt x="142" y="1318"/>
                </a:lnTo>
                <a:lnTo>
                  <a:pt x="137" y="1306"/>
                </a:lnTo>
                <a:lnTo>
                  <a:pt x="137" y="1291"/>
                </a:lnTo>
                <a:lnTo>
                  <a:pt x="139" y="1297"/>
                </a:lnTo>
                <a:lnTo>
                  <a:pt x="142" y="1286"/>
                </a:lnTo>
                <a:lnTo>
                  <a:pt x="141" y="1265"/>
                </a:lnTo>
                <a:lnTo>
                  <a:pt x="144" y="1248"/>
                </a:lnTo>
                <a:lnTo>
                  <a:pt x="141" y="1234"/>
                </a:lnTo>
                <a:lnTo>
                  <a:pt x="124" y="1196"/>
                </a:lnTo>
                <a:lnTo>
                  <a:pt x="121" y="1185"/>
                </a:lnTo>
                <a:lnTo>
                  <a:pt x="117" y="1178"/>
                </a:lnTo>
                <a:lnTo>
                  <a:pt x="109" y="1168"/>
                </a:lnTo>
                <a:lnTo>
                  <a:pt x="103" y="1150"/>
                </a:lnTo>
                <a:lnTo>
                  <a:pt x="98" y="1124"/>
                </a:lnTo>
                <a:lnTo>
                  <a:pt x="98" y="1092"/>
                </a:lnTo>
                <a:lnTo>
                  <a:pt x="94" y="1081"/>
                </a:lnTo>
                <a:lnTo>
                  <a:pt x="78" y="1053"/>
                </a:lnTo>
                <a:lnTo>
                  <a:pt x="76" y="1039"/>
                </a:lnTo>
                <a:lnTo>
                  <a:pt x="66" y="1024"/>
                </a:lnTo>
                <a:lnTo>
                  <a:pt x="54" y="1004"/>
                </a:lnTo>
                <a:lnTo>
                  <a:pt x="54" y="983"/>
                </a:lnTo>
                <a:lnTo>
                  <a:pt x="46" y="965"/>
                </a:lnTo>
                <a:lnTo>
                  <a:pt x="40" y="945"/>
                </a:lnTo>
                <a:lnTo>
                  <a:pt x="29" y="938"/>
                </a:lnTo>
                <a:lnTo>
                  <a:pt x="19" y="927"/>
                </a:lnTo>
                <a:lnTo>
                  <a:pt x="13" y="919"/>
                </a:lnTo>
                <a:lnTo>
                  <a:pt x="11" y="909"/>
                </a:lnTo>
                <a:lnTo>
                  <a:pt x="5" y="905"/>
                </a:lnTo>
                <a:lnTo>
                  <a:pt x="0" y="895"/>
                </a:lnTo>
                <a:lnTo>
                  <a:pt x="1" y="889"/>
                </a:lnTo>
                <a:lnTo>
                  <a:pt x="3" y="894"/>
                </a:lnTo>
                <a:lnTo>
                  <a:pt x="8" y="895"/>
                </a:lnTo>
                <a:lnTo>
                  <a:pt x="12" y="897"/>
                </a:lnTo>
                <a:lnTo>
                  <a:pt x="15" y="904"/>
                </a:lnTo>
                <a:lnTo>
                  <a:pt x="16" y="914"/>
                </a:lnTo>
                <a:lnTo>
                  <a:pt x="21" y="911"/>
                </a:lnTo>
                <a:lnTo>
                  <a:pt x="23" y="918"/>
                </a:lnTo>
                <a:lnTo>
                  <a:pt x="31" y="919"/>
                </a:lnTo>
                <a:lnTo>
                  <a:pt x="35" y="913"/>
                </a:lnTo>
                <a:lnTo>
                  <a:pt x="34" y="904"/>
                </a:lnTo>
                <a:lnTo>
                  <a:pt x="26" y="895"/>
                </a:lnTo>
                <a:lnTo>
                  <a:pt x="13" y="866"/>
                </a:lnTo>
                <a:lnTo>
                  <a:pt x="13" y="856"/>
                </a:lnTo>
                <a:lnTo>
                  <a:pt x="17" y="860"/>
                </a:lnTo>
                <a:lnTo>
                  <a:pt x="22" y="871"/>
                </a:lnTo>
                <a:lnTo>
                  <a:pt x="27" y="894"/>
                </a:lnTo>
                <a:lnTo>
                  <a:pt x="35" y="884"/>
                </a:lnTo>
                <a:lnTo>
                  <a:pt x="38" y="893"/>
                </a:lnTo>
                <a:lnTo>
                  <a:pt x="39" y="904"/>
                </a:lnTo>
                <a:lnTo>
                  <a:pt x="46" y="905"/>
                </a:lnTo>
                <a:lnTo>
                  <a:pt x="51" y="898"/>
                </a:lnTo>
                <a:lnTo>
                  <a:pt x="54" y="886"/>
                </a:lnTo>
                <a:lnTo>
                  <a:pt x="53" y="867"/>
                </a:lnTo>
                <a:lnTo>
                  <a:pt x="45" y="860"/>
                </a:lnTo>
                <a:lnTo>
                  <a:pt x="39" y="848"/>
                </a:lnTo>
                <a:lnTo>
                  <a:pt x="37" y="851"/>
                </a:lnTo>
                <a:lnTo>
                  <a:pt x="38" y="844"/>
                </a:lnTo>
                <a:lnTo>
                  <a:pt x="31" y="832"/>
                </a:lnTo>
                <a:lnTo>
                  <a:pt x="23" y="814"/>
                </a:lnTo>
                <a:lnTo>
                  <a:pt x="8" y="787"/>
                </a:lnTo>
                <a:lnTo>
                  <a:pt x="8" y="758"/>
                </a:lnTo>
                <a:lnTo>
                  <a:pt x="13" y="748"/>
                </a:lnTo>
                <a:lnTo>
                  <a:pt x="28" y="733"/>
                </a:lnTo>
                <a:lnTo>
                  <a:pt x="29" y="725"/>
                </a:lnTo>
                <a:lnTo>
                  <a:pt x="28" y="716"/>
                </a:lnTo>
                <a:lnTo>
                  <a:pt x="29" y="695"/>
                </a:lnTo>
                <a:lnTo>
                  <a:pt x="22" y="683"/>
                </a:lnTo>
                <a:lnTo>
                  <a:pt x="27" y="661"/>
                </a:lnTo>
                <a:lnTo>
                  <a:pt x="33" y="652"/>
                </a:lnTo>
                <a:lnTo>
                  <a:pt x="39" y="637"/>
                </a:lnTo>
                <a:lnTo>
                  <a:pt x="43" y="634"/>
                </a:lnTo>
                <a:close/>
              </a:path>
            </a:pathLst>
          </a:custGeom>
          <a:solidFill>
            <a:schemeClr val="accent1"/>
          </a:solidFill>
          <a:ln w="63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4" name="Freeform 339"/>
          <p:cNvSpPr>
            <a:spLocks noEditPoints="1"/>
          </p:cNvSpPr>
          <p:nvPr/>
        </p:nvSpPr>
        <p:spPr bwMode="auto">
          <a:xfrm flipH="1">
            <a:off x="7236296" y="1827806"/>
            <a:ext cx="288032" cy="249260"/>
          </a:xfrm>
          <a:custGeom>
            <a:avLst/>
            <a:gdLst>
              <a:gd name="T0" fmla="*/ 20 w 44"/>
              <a:gd name="T1" fmla="*/ 33 h 38"/>
              <a:gd name="T2" fmla="*/ 15 w 44"/>
              <a:gd name="T3" fmla="*/ 38 h 38"/>
              <a:gd name="T4" fmla="*/ 5 w 44"/>
              <a:gd name="T5" fmla="*/ 38 h 38"/>
              <a:gd name="T6" fmla="*/ 0 w 44"/>
              <a:gd name="T7" fmla="*/ 33 h 38"/>
              <a:gd name="T8" fmla="*/ 0 w 44"/>
              <a:gd name="T9" fmla="*/ 14 h 38"/>
              <a:gd name="T10" fmla="*/ 14 w 44"/>
              <a:gd name="T11" fmla="*/ 0 h 38"/>
              <a:gd name="T12" fmla="*/ 15 w 44"/>
              <a:gd name="T13" fmla="*/ 0 h 38"/>
              <a:gd name="T14" fmla="*/ 17 w 44"/>
              <a:gd name="T15" fmla="*/ 2 h 38"/>
              <a:gd name="T16" fmla="*/ 17 w 44"/>
              <a:gd name="T17" fmla="*/ 5 h 38"/>
              <a:gd name="T18" fmla="*/ 15 w 44"/>
              <a:gd name="T19" fmla="*/ 7 h 38"/>
              <a:gd name="T20" fmla="*/ 14 w 44"/>
              <a:gd name="T21" fmla="*/ 7 h 38"/>
              <a:gd name="T22" fmla="*/ 7 w 44"/>
              <a:gd name="T23" fmla="*/ 14 h 38"/>
              <a:gd name="T24" fmla="*/ 7 w 44"/>
              <a:gd name="T25" fmla="*/ 15 h 38"/>
              <a:gd name="T26" fmla="*/ 9 w 44"/>
              <a:gd name="T27" fmla="*/ 17 h 38"/>
              <a:gd name="T28" fmla="*/ 15 w 44"/>
              <a:gd name="T29" fmla="*/ 17 h 38"/>
              <a:gd name="T30" fmla="*/ 20 w 44"/>
              <a:gd name="T31" fmla="*/ 22 h 38"/>
              <a:gd name="T32" fmla="*/ 20 w 44"/>
              <a:gd name="T33" fmla="*/ 33 h 38"/>
              <a:gd name="T34" fmla="*/ 44 w 44"/>
              <a:gd name="T35" fmla="*/ 33 h 38"/>
              <a:gd name="T36" fmla="*/ 39 w 44"/>
              <a:gd name="T37" fmla="*/ 38 h 38"/>
              <a:gd name="T38" fmla="*/ 29 w 44"/>
              <a:gd name="T39" fmla="*/ 38 h 38"/>
              <a:gd name="T40" fmla="*/ 24 w 44"/>
              <a:gd name="T41" fmla="*/ 33 h 38"/>
              <a:gd name="T42" fmla="*/ 24 w 44"/>
              <a:gd name="T43" fmla="*/ 14 h 38"/>
              <a:gd name="T44" fmla="*/ 38 w 44"/>
              <a:gd name="T45" fmla="*/ 0 h 38"/>
              <a:gd name="T46" fmla="*/ 39 w 44"/>
              <a:gd name="T47" fmla="*/ 0 h 38"/>
              <a:gd name="T48" fmla="*/ 41 w 44"/>
              <a:gd name="T49" fmla="*/ 2 h 38"/>
              <a:gd name="T50" fmla="*/ 41 w 44"/>
              <a:gd name="T51" fmla="*/ 5 h 38"/>
              <a:gd name="T52" fmla="*/ 39 w 44"/>
              <a:gd name="T53" fmla="*/ 7 h 38"/>
              <a:gd name="T54" fmla="*/ 38 w 44"/>
              <a:gd name="T55" fmla="*/ 7 h 38"/>
              <a:gd name="T56" fmla="*/ 31 w 44"/>
              <a:gd name="T57" fmla="*/ 14 h 38"/>
              <a:gd name="T58" fmla="*/ 31 w 44"/>
              <a:gd name="T59" fmla="*/ 15 h 38"/>
              <a:gd name="T60" fmla="*/ 33 w 44"/>
              <a:gd name="T61" fmla="*/ 17 h 38"/>
              <a:gd name="T62" fmla="*/ 39 w 44"/>
              <a:gd name="T63" fmla="*/ 17 h 38"/>
              <a:gd name="T64" fmla="*/ 44 w 44"/>
              <a:gd name="T65" fmla="*/ 22 h 38"/>
              <a:gd name="T66" fmla="*/ 44 w 44"/>
              <a:gd name="T67" fmla="*/ 3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" h="38">
                <a:moveTo>
                  <a:pt x="20" y="33"/>
                </a:moveTo>
                <a:cubicBezTo>
                  <a:pt x="20" y="35"/>
                  <a:pt x="18" y="38"/>
                  <a:pt x="15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2" y="38"/>
                  <a:pt x="0" y="35"/>
                  <a:pt x="0" y="3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7" y="1"/>
                  <a:pt x="17" y="2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6"/>
                  <a:pt x="16" y="7"/>
                  <a:pt x="15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0" y="7"/>
                  <a:pt x="7" y="10"/>
                  <a:pt x="7" y="14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8" y="17"/>
                  <a:pt x="9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8" y="17"/>
                  <a:pt x="20" y="20"/>
                  <a:pt x="20" y="22"/>
                </a:cubicBezTo>
                <a:lnTo>
                  <a:pt x="20" y="33"/>
                </a:lnTo>
                <a:close/>
                <a:moveTo>
                  <a:pt x="44" y="33"/>
                </a:moveTo>
                <a:cubicBezTo>
                  <a:pt x="44" y="35"/>
                  <a:pt x="42" y="38"/>
                  <a:pt x="39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26" y="38"/>
                  <a:pt x="24" y="35"/>
                  <a:pt x="24" y="33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6"/>
                  <a:pt x="30" y="0"/>
                  <a:pt x="3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6"/>
                  <a:pt x="40" y="7"/>
                  <a:pt x="39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4" y="7"/>
                  <a:pt x="31" y="10"/>
                  <a:pt x="31" y="14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16"/>
                  <a:pt x="32" y="17"/>
                  <a:pt x="33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42" y="17"/>
                  <a:pt x="44" y="20"/>
                  <a:pt x="44" y="22"/>
                </a:cubicBezTo>
                <a:lnTo>
                  <a:pt x="44" y="33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图文框 15"/>
          <p:cNvSpPr/>
          <p:nvPr/>
        </p:nvSpPr>
        <p:spPr>
          <a:xfrm>
            <a:off x="757087" y="483518"/>
            <a:ext cx="2590777" cy="4032448"/>
          </a:xfrm>
          <a:prstGeom prst="frame">
            <a:avLst>
              <a:gd name="adj1" fmla="val 85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itle 13"/>
          <p:cNvSpPr txBox="1">
            <a:spLocks/>
          </p:cNvSpPr>
          <p:nvPr/>
        </p:nvSpPr>
        <p:spPr>
          <a:xfrm>
            <a:off x="681712" y="1923678"/>
            <a:ext cx="2666152" cy="11268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7200" b="1" dirty="0">
                <a:solidFill>
                  <a:schemeClr val="accent4"/>
                </a:solidFill>
                <a:latin typeface="+mj-ea"/>
                <a:cs typeface="+mn-ea"/>
                <a:sym typeface="+mn-lt"/>
              </a:rPr>
              <a:t>文件架构</a:t>
            </a:r>
            <a:endParaRPr lang="en-US" sz="7200" b="1" dirty="0">
              <a:solidFill>
                <a:schemeClr val="accent4"/>
              </a:solidFill>
              <a:latin typeface="+mj-ea"/>
              <a:cs typeface="+mn-ea"/>
              <a:sym typeface="+mn-lt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4932040" y="3031521"/>
            <a:ext cx="2699605" cy="2111755"/>
            <a:chOff x="1029344" y="482600"/>
            <a:chExt cx="3060428" cy="648990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1029344" y="483518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1155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1282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1409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1536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1663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>
              <a:off x="1790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1917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2044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2171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2298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2425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2552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2679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>
              <a:off x="2806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H="1">
              <a:off x="2933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H="1">
              <a:off x="3060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H="1">
              <a:off x="3187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>
              <a:off x="3314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H="1">
              <a:off x="3441700" y="482600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50"/>
          <a:stretch/>
        </p:blipFill>
        <p:spPr>
          <a:xfrm>
            <a:off x="3773646" y="986898"/>
            <a:ext cx="4679744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8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3"/>
          <p:cNvSpPr txBox="1">
            <a:spLocks/>
          </p:cNvSpPr>
          <p:nvPr/>
        </p:nvSpPr>
        <p:spPr>
          <a:xfrm flipV="1">
            <a:off x="3273785" y="2267092"/>
            <a:ext cx="2962095" cy="3041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3900" b="1" dirty="0" smtClean="0">
                <a:solidFill>
                  <a:schemeClr val="bg1"/>
                </a:solidFill>
                <a:latin typeface="Franklin Gothic Heavy" panose="020B0903020102020204" pitchFamily="34" charset="0"/>
                <a:ea typeface="+mn-ea"/>
                <a:cs typeface="+mn-ea"/>
                <a:sym typeface="+mn-lt"/>
              </a:rPr>
              <a:t>2</a:t>
            </a:r>
            <a:endParaRPr lang="en-US" sz="59500" b="1" dirty="0">
              <a:solidFill>
                <a:schemeClr val="bg1"/>
              </a:solidFill>
              <a:latin typeface="Franklin Gothic Heavy" panose="020B09030201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5" name="Title 13"/>
          <p:cNvSpPr txBox="1">
            <a:spLocks/>
          </p:cNvSpPr>
          <p:nvPr/>
        </p:nvSpPr>
        <p:spPr>
          <a:xfrm>
            <a:off x="6504258" y="-355442"/>
            <a:ext cx="2962095" cy="3041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3900" b="1" dirty="0" smtClean="0">
                <a:solidFill>
                  <a:schemeClr val="bg1"/>
                </a:solidFill>
                <a:latin typeface="Franklin Gothic Heavy" panose="020B0903020102020204" pitchFamily="34" charset="0"/>
                <a:ea typeface="+mn-ea"/>
                <a:cs typeface="+mn-ea"/>
                <a:sym typeface="+mn-lt"/>
              </a:rPr>
              <a:t>3</a:t>
            </a:r>
            <a:endParaRPr lang="en-US" sz="59500" b="1" dirty="0">
              <a:solidFill>
                <a:schemeClr val="bg1"/>
              </a:solidFill>
              <a:latin typeface="Franklin Gothic Heavy" panose="020B09030201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3" name="Title 13"/>
          <p:cNvSpPr txBox="1">
            <a:spLocks/>
          </p:cNvSpPr>
          <p:nvPr/>
        </p:nvSpPr>
        <p:spPr>
          <a:xfrm>
            <a:off x="-267374" y="-330042"/>
            <a:ext cx="2962095" cy="3041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3900" b="1" dirty="0" smtClean="0">
                <a:solidFill>
                  <a:schemeClr val="bg1"/>
                </a:solidFill>
                <a:latin typeface="Franklin Gothic Heavy" panose="020B0903020102020204" pitchFamily="34" charset="0"/>
                <a:ea typeface="+mn-ea"/>
                <a:cs typeface="+mn-ea"/>
                <a:sym typeface="+mn-lt"/>
              </a:rPr>
              <a:t>1</a:t>
            </a:r>
            <a:endParaRPr lang="en-US" sz="59500" b="1" dirty="0">
              <a:solidFill>
                <a:schemeClr val="bg1"/>
              </a:solidFill>
              <a:latin typeface="Franklin Gothic Heavy" panose="020B09030201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 flipV="1">
            <a:off x="0" y="1791290"/>
            <a:ext cx="2629858" cy="1156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 flipV="1">
            <a:off x="3560713" y="1787740"/>
            <a:ext cx="2399912" cy="1156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itle 13"/>
          <p:cNvSpPr txBox="1">
            <a:spLocks/>
          </p:cNvSpPr>
          <p:nvPr/>
        </p:nvSpPr>
        <p:spPr>
          <a:xfrm>
            <a:off x="3545489" y="2039950"/>
            <a:ext cx="2477308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五</a:t>
            </a:r>
            <a:r>
              <a:rPr lang="zh-CN" altLang="en-US" sz="3600" b="1" dirty="0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类</a:t>
            </a:r>
            <a:r>
              <a:rPr lang="zh-CN" altLang="en-US" sz="3600" b="1" dirty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脚本</a:t>
            </a:r>
            <a:endParaRPr lang="en-US" sz="3600" b="1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Freeform 105"/>
          <p:cNvSpPr>
            <a:spLocks noEditPoints="1"/>
          </p:cNvSpPr>
          <p:nvPr/>
        </p:nvSpPr>
        <p:spPr bwMode="auto">
          <a:xfrm>
            <a:off x="2954884" y="2225632"/>
            <a:ext cx="287666" cy="287666"/>
          </a:xfrm>
          <a:custGeom>
            <a:avLst/>
            <a:gdLst>
              <a:gd name="T0" fmla="*/ 20 w 41"/>
              <a:gd name="T1" fmla="*/ 41 h 41"/>
              <a:gd name="T2" fmla="*/ 0 w 41"/>
              <a:gd name="T3" fmla="*/ 21 h 41"/>
              <a:gd name="T4" fmla="*/ 20 w 41"/>
              <a:gd name="T5" fmla="*/ 0 h 41"/>
              <a:gd name="T6" fmla="*/ 41 w 41"/>
              <a:gd name="T7" fmla="*/ 21 h 41"/>
              <a:gd name="T8" fmla="*/ 20 w 41"/>
              <a:gd name="T9" fmla="*/ 41 h 41"/>
              <a:gd name="T10" fmla="*/ 3 w 41"/>
              <a:gd name="T11" fmla="*/ 21 h 41"/>
              <a:gd name="T12" fmla="*/ 20 w 41"/>
              <a:gd name="T13" fmla="*/ 38 h 41"/>
              <a:gd name="T14" fmla="*/ 38 w 41"/>
              <a:gd name="T15" fmla="*/ 21 h 41"/>
              <a:gd name="T16" fmla="*/ 20 w 41"/>
              <a:gd name="T17" fmla="*/ 4 h 41"/>
              <a:gd name="T18" fmla="*/ 3 w 41"/>
              <a:gd name="T19" fmla="*/ 2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0" y="41"/>
                </a:cubicBezTo>
                <a:close/>
                <a:moveTo>
                  <a:pt x="3" y="21"/>
                </a:moveTo>
                <a:cubicBezTo>
                  <a:pt x="3" y="30"/>
                  <a:pt x="11" y="38"/>
                  <a:pt x="20" y="38"/>
                </a:cubicBezTo>
                <a:cubicBezTo>
                  <a:pt x="30" y="38"/>
                  <a:pt x="38" y="30"/>
                  <a:pt x="38" y="21"/>
                </a:cubicBezTo>
                <a:cubicBezTo>
                  <a:pt x="38" y="11"/>
                  <a:pt x="30" y="4"/>
                  <a:pt x="20" y="4"/>
                </a:cubicBezTo>
                <a:cubicBezTo>
                  <a:pt x="11" y="4"/>
                  <a:pt x="3" y="11"/>
                  <a:pt x="3" y="2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0" name="矩形 39"/>
          <p:cNvSpPr/>
          <p:nvPr/>
        </p:nvSpPr>
        <p:spPr>
          <a:xfrm flipV="1">
            <a:off x="6754568" y="1784942"/>
            <a:ext cx="2399912" cy="1156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105"/>
          <p:cNvSpPr>
            <a:spLocks noEditPoints="1"/>
          </p:cNvSpPr>
          <p:nvPr/>
        </p:nvSpPr>
        <p:spPr bwMode="auto">
          <a:xfrm>
            <a:off x="6246959" y="2211710"/>
            <a:ext cx="287666" cy="287666"/>
          </a:xfrm>
          <a:custGeom>
            <a:avLst/>
            <a:gdLst>
              <a:gd name="T0" fmla="*/ 20 w 41"/>
              <a:gd name="T1" fmla="*/ 41 h 41"/>
              <a:gd name="T2" fmla="*/ 0 w 41"/>
              <a:gd name="T3" fmla="*/ 21 h 41"/>
              <a:gd name="T4" fmla="*/ 20 w 41"/>
              <a:gd name="T5" fmla="*/ 0 h 41"/>
              <a:gd name="T6" fmla="*/ 41 w 41"/>
              <a:gd name="T7" fmla="*/ 21 h 41"/>
              <a:gd name="T8" fmla="*/ 20 w 41"/>
              <a:gd name="T9" fmla="*/ 41 h 41"/>
              <a:gd name="T10" fmla="*/ 3 w 41"/>
              <a:gd name="T11" fmla="*/ 21 h 41"/>
              <a:gd name="T12" fmla="*/ 20 w 41"/>
              <a:gd name="T13" fmla="*/ 38 h 41"/>
              <a:gd name="T14" fmla="*/ 38 w 41"/>
              <a:gd name="T15" fmla="*/ 21 h 41"/>
              <a:gd name="T16" fmla="*/ 20 w 41"/>
              <a:gd name="T17" fmla="*/ 4 h 41"/>
              <a:gd name="T18" fmla="*/ 3 w 41"/>
              <a:gd name="T19" fmla="*/ 2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0" y="41"/>
                </a:cubicBezTo>
                <a:close/>
                <a:moveTo>
                  <a:pt x="3" y="21"/>
                </a:moveTo>
                <a:cubicBezTo>
                  <a:pt x="3" y="30"/>
                  <a:pt x="11" y="38"/>
                  <a:pt x="20" y="38"/>
                </a:cubicBezTo>
                <a:cubicBezTo>
                  <a:pt x="30" y="38"/>
                  <a:pt x="38" y="30"/>
                  <a:pt x="38" y="21"/>
                </a:cubicBezTo>
                <a:cubicBezTo>
                  <a:pt x="38" y="11"/>
                  <a:pt x="30" y="4"/>
                  <a:pt x="20" y="4"/>
                </a:cubicBezTo>
                <a:cubicBezTo>
                  <a:pt x="11" y="4"/>
                  <a:pt x="3" y="11"/>
                  <a:pt x="3" y="2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Title 13"/>
          <p:cNvSpPr txBox="1">
            <a:spLocks/>
          </p:cNvSpPr>
          <p:nvPr/>
        </p:nvSpPr>
        <p:spPr>
          <a:xfrm>
            <a:off x="76529" y="2101504"/>
            <a:ext cx="2476800" cy="523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 err="1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lang="en-US" altLang="zh-CN" sz="2800" b="1" dirty="0" err="1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anifest.json</a:t>
            </a:r>
            <a:endParaRPr lang="en-US" sz="2800" b="1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Title 13"/>
          <p:cNvSpPr txBox="1">
            <a:spLocks/>
          </p:cNvSpPr>
          <p:nvPr/>
        </p:nvSpPr>
        <p:spPr>
          <a:xfrm>
            <a:off x="6715892" y="2046299"/>
            <a:ext cx="2477261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通讯</a:t>
            </a:r>
            <a:endParaRPr lang="en-US" sz="3600" b="1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442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10800000">
            <a:off x="-14810" y="-20537"/>
            <a:ext cx="9158810" cy="3507854"/>
          </a:xfrm>
          <a:prstGeom prst="flowChartManualIn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 b="1" dirty="0" smtClean="0">
              <a:cs typeface="+mn-ea"/>
              <a:sym typeface="+mn-lt"/>
            </a:endParaRPr>
          </a:p>
          <a:p>
            <a:pPr algn="ctr"/>
            <a:endParaRPr lang="en-US" sz="1100" b="1" dirty="0">
              <a:cs typeface="+mn-ea"/>
              <a:sym typeface="+mn-lt"/>
            </a:endParaRPr>
          </a:p>
          <a:p>
            <a:pPr algn="ctr"/>
            <a:endParaRPr lang="en-US" sz="1100" b="1" dirty="0" smtClean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 rot="21394642">
            <a:off x="1756815" y="3456751"/>
            <a:ext cx="5540678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1. 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manifest.json</a:t>
            </a:r>
            <a:endParaRPr lang="en-US" altLang="zh-CN" sz="3600" b="1" dirty="0" smtClean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" name="Rectangle 20"/>
          <p:cNvSpPr/>
          <p:nvPr/>
        </p:nvSpPr>
        <p:spPr>
          <a:xfrm>
            <a:off x="-855" y="3869607"/>
            <a:ext cx="9151315" cy="127389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8"/>
              <a:gd name="connsiteY0" fmla="*/ 3862 h 10000"/>
              <a:gd name="connsiteX1" fmla="*/ 10008 w 10008"/>
              <a:gd name="connsiteY1" fmla="*/ 0 h 10000"/>
              <a:gd name="connsiteX2" fmla="*/ 10008 w 10008"/>
              <a:gd name="connsiteY2" fmla="*/ 10000 h 10000"/>
              <a:gd name="connsiteX3" fmla="*/ 8 w 10008"/>
              <a:gd name="connsiteY3" fmla="*/ 10000 h 10000"/>
              <a:gd name="connsiteX4" fmla="*/ 0 w 10008"/>
              <a:gd name="connsiteY4" fmla="*/ 3862 h 10000"/>
              <a:gd name="connsiteX0" fmla="*/ 0 w 10008"/>
              <a:gd name="connsiteY0" fmla="*/ 4420 h 10558"/>
              <a:gd name="connsiteX1" fmla="*/ 10000 w 10008"/>
              <a:gd name="connsiteY1" fmla="*/ 0 h 10558"/>
              <a:gd name="connsiteX2" fmla="*/ 10008 w 10008"/>
              <a:gd name="connsiteY2" fmla="*/ 10558 h 10558"/>
              <a:gd name="connsiteX3" fmla="*/ 8 w 10008"/>
              <a:gd name="connsiteY3" fmla="*/ 10558 h 10558"/>
              <a:gd name="connsiteX4" fmla="*/ 0 w 10008"/>
              <a:gd name="connsiteY4" fmla="*/ 4420 h 10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8" h="10558">
                <a:moveTo>
                  <a:pt x="0" y="4420"/>
                </a:moveTo>
                <a:lnTo>
                  <a:pt x="10000" y="0"/>
                </a:lnTo>
                <a:cubicBezTo>
                  <a:pt x="10003" y="3519"/>
                  <a:pt x="10005" y="7039"/>
                  <a:pt x="10008" y="10558"/>
                </a:cubicBezTo>
                <a:lnTo>
                  <a:pt x="8" y="10558"/>
                </a:lnTo>
                <a:cubicBezTo>
                  <a:pt x="5" y="8512"/>
                  <a:pt x="3" y="6466"/>
                  <a:pt x="0" y="44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932040" y="673408"/>
            <a:ext cx="35028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这是一个Chrome插件最重要也是必不可少的文件，用来配置所有和插件相关的配置，必须放在根目录</a:t>
            </a:r>
            <a:r>
              <a:rPr lang="zh-CN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r>
              <a:rPr lang="zh-CN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其中</a:t>
            </a: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，</a:t>
            </a:r>
            <a:r>
              <a:rPr lang="zh-CN" altLang="zh-C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manifest_version</a:t>
            </a:r>
            <a:r>
              <a:rPr lang="zh-CN" altLang="zh-CN" dirty="0">
                <a:solidFill>
                  <a:schemeClr val="bg1"/>
                </a:solidFill>
                <a:ea typeface="Microsoft Yahei" panose="020B0503020204020204" pitchFamily="34" charset="-122"/>
              </a:rPr>
              <a:t>、</a:t>
            </a:r>
            <a:r>
              <a:rPr lang="zh-CN" altLang="zh-C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zh-CN" altLang="zh-CN" dirty="0">
                <a:solidFill>
                  <a:schemeClr val="bg1"/>
                </a:solidFill>
                <a:ea typeface="Microsoft Yahei" panose="020B0503020204020204" pitchFamily="34" charset="-122"/>
              </a:rPr>
              <a:t>、</a:t>
            </a:r>
            <a:r>
              <a:rPr lang="zh-CN" altLang="zh-C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zh-CN" altLang="zh-CN" dirty="0">
                <a:solidFill>
                  <a:schemeClr val="bg1"/>
                </a:solidFill>
                <a:ea typeface="Microsoft Yahei" panose="020B0503020204020204" pitchFamily="34" charset="-122"/>
              </a:rPr>
              <a:t>3个是必不可少</a:t>
            </a:r>
            <a:r>
              <a:rPr lang="zh-CN" altLang="zh-CN" dirty="0" smtClean="0">
                <a:solidFill>
                  <a:schemeClr val="bg1"/>
                </a:solidFill>
                <a:ea typeface="Microsoft Yahei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ea typeface="Microsoft Yahei" panose="020B0503020204020204" pitchFamily="34" charset="-122"/>
              </a:rPr>
              <a:t>。</a:t>
            </a:r>
            <a:r>
              <a:rPr lang="zh-CN" altLang="zh-CN" sz="8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zh-CN" altLang="zh-CN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78" y="453717"/>
            <a:ext cx="4145154" cy="236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7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平行四边形 61"/>
          <p:cNvSpPr/>
          <p:nvPr/>
        </p:nvSpPr>
        <p:spPr>
          <a:xfrm rot="10800000" flipH="1" flipV="1">
            <a:off x="-8140" y="1275606"/>
            <a:ext cx="9158810" cy="390468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 b="1" dirty="0" smtClean="0">
              <a:cs typeface="+mn-ea"/>
              <a:sym typeface="+mn-lt"/>
            </a:endParaRPr>
          </a:p>
          <a:p>
            <a:pPr algn="ctr"/>
            <a:endParaRPr lang="en-US" sz="1100" b="1" dirty="0">
              <a:cs typeface="+mn-ea"/>
              <a:sym typeface="+mn-lt"/>
            </a:endParaRPr>
          </a:p>
          <a:p>
            <a:pPr algn="ctr"/>
            <a:endParaRPr lang="en-US" sz="1100" b="1" dirty="0" smtClean="0">
              <a:cs typeface="+mn-ea"/>
              <a:sym typeface="+mn-lt"/>
            </a:endParaRPr>
          </a:p>
        </p:txBody>
      </p:sp>
      <p:sp>
        <p:nvSpPr>
          <p:cNvPr id="46" name="平行四边形 45"/>
          <p:cNvSpPr/>
          <p:nvPr/>
        </p:nvSpPr>
        <p:spPr>
          <a:xfrm rot="10800000" flipH="1" flipV="1">
            <a:off x="1030778" y="-13561"/>
            <a:ext cx="8365757" cy="1030516"/>
          </a:xfrm>
          <a:prstGeom prst="parallelogram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00" b="1" dirty="0" smtClean="0">
              <a:cs typeface="+mn-ea"/>
              <a:sym typeface="+mn-lt"/>
            </a:endParaRPr>
          </a:p>
          <a:p>
            <a:pPr algn="ctr"/>
            <a:endParaRPr lang="en-US" sz="1100" b="1" dirty="0">
              <a:cs typeface="+mn-ea"/>
              <a:sym typeface="+mn-lt"/>
            </a:endParaRPr>
          </a:p>
          <a:p>
            <a:pPr algn="ctr"/>
            <a:endParaRPr lang="en-US" sz="1100" b="1" dirty="0" smtClean="0"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/>
        </p:nvSpPr>
        <p:spPr>
          <a:xfrm flipV="1">
            <a:off x="-12686" y="-21650"/>
            <a:ext cx="756518" cy="3241471"/>
          </a:xfrm>
          <a:custGeom>
            <a:avLst/>
            <a:gdLst>
              <a:gd name="connsiteX0" fmla="*/ 0 w 444897"/>
              <a:gd name="connsiteY0" fmla="*/ 2689851 h 2689851"/>
              <a:gd name="connsiteX1" fmla="*/ 0 w 444897"/>
              <a:gd name="connsiteY1" fmla="*/ 0 h 2689851"/>
              <a:gd name="connsiteX2" fmla="*/ 444897 w 444897"/>
              <a:gd name="connsiteY2" fmla="*/ 2689851 h 2689851"/>
              <a:gd name="connsiteX3" fmla="*/ 0 w 444897"/>
              <a:gd name="connsiteY3" fmla="*/ 2689851 h 2689851"/>
              <a:gd name="connsiteX0" fmla="*/ 0 w 627777"/>
              <a:gd name="connsiteY0" fmla="*/ 2689851 h 2689851"/>
              <a:gd name="connsiteX1" fmla="*/ 0 w 627777"/>
              <a:gd name="connsiteY1" fmla="*/ 0 h 2689851"/>
              <a:gd name="connsiteX2" fmla="*/ 627777 w 627777"/>
              <a:gd name="connsiteY2" fmla="*/ 2673225 h 2689851"/>
              <a:gd name="connsiteX3" fmla="*/ 0 w 627777"/>
              <a:gd name="connsiteY3" fmla="*/ 2689851 h 2689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777" h="2689851">
                <a:moveTo>
                  <a:pt x="0" y="2689851"/>
                </a:moveTo>
                <a:lnTo>
                  <a:pt x="0" y="0"/>
                </a:lnTo>
                <a:lnTo>
                  <a:pt x="627777" y="2673225"/>
                </a:lnTo>
                <a:lnTo>
                  <a:pt x="0" y="268985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Oval 804"/>
          <p:cNvSpPr>
            <a:spLocks noChangeArrowheads="1"/>
          </p:cNvSpPr>
          <p:nvPr/>
        </p:nvSpPr>
        <p:spPr bwMode="auto">
          <a:xfrm rot="21151741">
            <a:off x="3411624" y="2231498"/>
            <a:ext cx="1750548" cy="1750540"/>
          </a:xfrm>
          <a:prstGeom prst="ellipse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572615" y="3587272"/>
            <a:ext cx="1075976" cy="1075976"/>
            <a:chOff x="5706210" y="2259996"/>
            <a:chExt cx="382588" cy="382588"/>
          </a:xfrm>
        </p:grpSpPr>
        <p:sp>
          <p:nvSpPr>
            <p:cNvPr id="33" name="Freeform 598"/>
            <p:cNvSpPr>
              <a:spLocks/>
            </p:cNvSpPr>
            <p:nvPr/>
          </p:nvSpPr>
          <p:spPr bwMode="auto">
            <a:xfrm>
              <a:off x="5706210" y="2259996"/>
              <a:ext cx="382588" cy="382588"/>
            </a:xfrm>
            <a:custGeom>
              <a:avLst/>
              <a:gdLst>
                <a:gd name="T0" fmla="*/ 57 w 184"/>
                <a:gd name="T1" fmla="*/ 19 h 184"/>
                <a:gd name="T2" fmla="*/ 165 w 184"/>
                <a:gd name="T3" fmla="*/ 57 h 184"/>
                <a:gd name="T4" fmla="*/ 127 w 184"/>
                <a:gd name="T5" fmla="*/ 164 h 184"/>
                <a:gd name="T6" fmla="*/ 20 w 184"/>
                <a:gd name="T7" fmla="*/ 127 h 184"/>
                <a:gd name="T8" fmla="*/ 57 w 184"/>
                <a:gd name="T9" fmla="*/ 1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19"/>
                  </a:moveTo>
                  <a:cubicBezTo>
                    <a:pt x="97" y="0"/>
                    <a:pt x="146" y="17"/>
                    <a:pt x="165" y="57"/>
                  </a:cubicBezTo>
                  <a:cubicBezTo>
                    <a:pt x="184" y="97"/>
                    <a:pt x="168" y="145"/>
                    <a:pt x="127" y="164"/>
                  </a:cubicBezTo>
                  <a:cubicBezTo>
                    <a:pt x="87" y="184"/>
                    <a:pt x="39" y="167"/>
                    <a:pt x="20" y="127"/>
                  </a:cubicBezTo>
                  <a:cubicBezTo>
                    <a:pt x="0" y="87"/>
                    <a:pt x="17" y="39"/>
                    <a:pt x="57" y="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599"/>
            <p:cNvSpPr>
              <a:spLocks/>
            </p:cNvSpPr>
            <p:nvPr/>
          </p:nvSpPr>
          <p:spPr bwMode="auto">
            <a:xfrm>
              <a:off x="5810985" y="2396521"/>
              <a:ext cx="50800" cy="106363"/>
            </a:xfrm>
            <a:custGeom>
              <a:avLst/>
              <a:gdLst>
                <a:gd name="T0" fmla="*/ 0 w 32"/>
                <a:gd name="T1" fmla="*/ 67 h 67"/>
                <a:gd name="T2" fmla="*/ 32 w 32"/>
                <a:gd name="T3" fmla="*/ 28 h 67"/>
                <a:gd name="T4" fmla="*/ 0 w 32"/>
                <a:gd name="T5" fmla="*/ 0 h 67"/>
                <a:gd name="T6" fmla="*/ 0 w 32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67">
                  <a:moveTo>
                    <a:pt x="0" y="67"/>
                  </a:moveTo>
                  <a:lnTo>
                    <a:pt x="32" y="28"/>
                  </a:lnTo>
                  <a:lnTo>
                    <a:pt x="0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600"/>
            <p:cNvSpPr>
              <a:spLocks/>
            </p:cNvSpPr>
            <p:nvPr/>
          </p:nvSpPr>
          <p:spPr bwMode="auto">
            <a:xfrm>
              <a:off x="5934810" y="2396521"/>
              <a:ext cx="52388" cy="106363"/>
            </a:xfrm>
            <a:custGeom>
              <a:avLst/>
              <a:gdLst>
                <a:gd name="T0" fmla="*/ 33 w 33"/>
                <a:gd name="T1" fmla="*/ 67 h 67"/>
                <a:gd name="T2" fmla="*/ 33 w 33"/>
                <a:gd name="T3" fmla="*/ 0 h 67"/>
                <a:gd name="T4" fmla="*/ 0 w 33"/>
                <a:gd name="T5" fmla="*/ 28 h 67"/>
                <a:gd name="T6" fmla="*/ 33 w 33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67">
                  <a:moveTo>
                    <a:pt x="33" y="67"/>
                  </a:moveTo>
                  <a:lnTo>
                    <a:pt x="33" y="0"/>
                  </a:lnTo>
                  <a:lnTo>
                    <a:pt x="0" y="28"/>
                  </a:lnTo>
                  <a:lnTo>
                    <a:pt x="33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601"/>
            <p:cNvSpPr>
              <a:spLocks noChangeArrowheads="1"/>
            </p:cNvSpPr>
            <p:nvPr/>
          </p:nvSpPr>
          <p:spPr bwMode="auto">
            <a:xfrm>
              <a:off x="5987198" y="2507646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602"/>
            <p:cNvSpPr>
              <a:spLocks noChangeArrowheads="1"/>
            </p:cNvSpPr>
            <p:nvPr/>
          </p:nvSpPr>
          <p:spPr bwMode="auto">
            <a:xfrm>
              <a:off x="5810985" y="2507646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603"/>
            <p:cNvSpPr>
              <a:spLocks/>
            </p:cNvSpPr>
            <p:nvPr/>
          </p:nvSpPr>
          <p:spPr bwMode="auto">
            <a:xfrm>
              <a:off x="5812573" y="2442558"/>
              <a:ext cx="173038" cy="65088"/>
            </a:xfrm>
            <a:custGeom>
              <a:avLst/>
              <a:gdLst>
                <a:gd name="T0" fmla="*/ 109 w 109"/>
                <a:gd name="T1" fmla="*/ 41 h 41"/>
                <a:gd name="T2" fmla="*/ 107 w 109"/>
                <a:gd name="T3" fmla="*/ 41 h 41"/>
                <a:gd name="T4" fmla="*/ 75 w 109"/>
                <a:gd name="T5" fmla="*/ 0 h 41"/>
                <a:gd name="T6" fmla="*/ 54 w 109"/>
                <a:gd name="T7" fmla="*/ 17 h 41"/>
                <a:gd name="T8" fmla="*/ 34 w 109"/>
                <a:gd name="T9" fmla="*/ 0 h 41"/>
                <a:gd name="T10" fmla="*/ 0 w 109"/>
                <a:gd name="T11" fmla="*/ 41 h 41"/>
                <a:gd name="T12" fmla="*/ 0 w 109"/>
                <a:gd name="T13" fmla="*/ 41 h 41"/>
                <a:gd name="T14" fmla="*/ 109 w 109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41">
                  <a:moveTo>
                    <a:pt x="109" y="41"/>
                  </a:moveTo>
                  <a:lnTo>
                    <a:pt x="107" y="41"/>
                  </a:lnTo>
                  <a:lnTo>
                    <a:pt x="75" y="0"/>
                  </a:lnTo>
                  <a:lnTo>
                    <a:pt x="54" y="17"/>
                  </a:lnTo>
                  <a:lnTo>
                    <a:pt x="34" y="0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10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604"/>
            <p:cNvSpPr>
              <a:spLocks/>
            </p:cNvSpPr>
            <p:nvPr/>
          </p:nvSpPr>
          <p:spPr bwMode="auto">
            <a:xfrm>
              <a:off x="5814160" y="2394933"/>
              <a:ext cx="168275" cy="68263"/>
            </a:xfrm>
            <a:custGeom>
              <a:avLst/>
              <a:gdLst>
                <a:gd name="T0" fmla="*/ 32 w 106"/>
                <a:gd name="T1" fmla="*/ 26 h 43"/>
                <a:gd name="T2" fmla="*/ 33 w 106"/>
                <a:gd name="T3" fmla="*/ 28 h 43"/>
                <a:gd name="T4" fmla="*/ 34 w 106"/>
                <a:gd name="T5" fmla="*/ 28 h 43"/>
                <a:gd name="T6" fmla="*/ 53 w 106"/>
                <a:gd name="T7" fmla="*/ 43 h 43"/>
                <a:gd name="T8" fmla="*/ 72 w 106"/>
                <a:gd name="T9" fmla="*/ 28 h 43"/>
                <a:gd name="T10" fmla="*/ 72 w 106"/>
                <a:gd name="T11" fmla="*/ 28 h 43"/>
                <a:gd name="T12" fmla="*/ 74 w 106"/>
                <a:gd name="T13" fmla="*/ 26 h 43"/>
                <a:gd name="T14" fmla="*/ 106 w 106"/>
                <a:gd name="T15" fmla="*/ 0 h 43"/>
                <a:gd name="T16" fmla="*/ 0 w 106"/>
                <a:gd name="T17" fmla="*/ 0 h 43"/>
                <a:gd name="T18" fmla="*/ 32 w 106"/>
                <a:gd name="T19" fmla="*/ 2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43">
                  <a:moveTo>
                    <a:pt x="32" y="26"/>
                  </a:moveTo>
                  <a:lnTo>
                    <a:pt x="33" y="28"/>
                  </a:lnTo>
                  <a:lnTo>
                    <a:pt x="34" y="28"/>
                  </a:lnTo>
                  <a:lnTo>
                    <a:pt x="53" y="43"/>
                  </a:lnTo>
                  <a:lnTo>
                    <a:pt x="72" y="28"/>
                  </a:lnTo>
                  <a:lnTo>
                    <a:pt x="72" y="28"/>
                  </a:lnTo>
                  <a:lnTo>
                    <a:pt x="74" y="26"/>
                  </a:lnTo>
                  <a:lnTo>
                    <a:pt x="106" y="0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552849" y="2857539"/>
            <a:ext cx="729304" cy="732343"/>
            <a:chOff x="5567654" y="3256054"/>
            <a:chExt cx="617622" cy="620196"/>
          </a:xfrm>
        </p:grpSpPr>
        <p:sp>
          <p:nvSpPr>
            <p:cNvPr id="26" name="Freeform 593"/>
            <p:cNvSpPr>
              <a:spLocks/>
            </p:cNvSpPr>
            <p:nvPr/>
          </p:nvSpPr>
          <p:spPr bwMode="auto">
            <a:xfrm>
              <a:off x="5567654" y="3256054"/>
              <a:ext cx="617622" cy="620196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8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6"/>
                    <a:pt x="127" y="165"/>
                  </a:cubicBezTo>
                  <a:cubicBezTo>
                    <a:pt x="87" y="184"/>
                    <a:pt x="39" y="168"/>
                    <a:pt x="19" y="128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347"/>
            <p:cNvSpPr>
              <a:spLocks noEditPoints="1"/>
            </p:cNvSpPr>
            <p:nvPr/>
          </p:nvSpPr>
          <p:spPr bwMode="auto">
            <a:xfrm>
              <a:off x="5709345" y="3404305"/>
              <a:ext cx="323694" cy="323694"/>
            </a:xfrm>
            <a:custGeom>
              <a:avLst/>
              <a:gdLst>
                <a:gd name="T0" fmla="*/ 17 w 41"/>
                <a:gd name="T1" fmla="*/ 13 h 41"/>
                <a:gd name="T2" fmla="*/ 4 w 41"/>
                <a:gd name="T3" fmla="*/ 34 h 41"/>
                <a:gd name="T4" fmla="*/ 0 w 41"/>
                <a:gd name="T5" fmla="*/ 21 h 41"/>
                <a:gd name="T6" fmla="*/ 17 w 41"/>
                <a:gd name="T7" fmla="*/ 0 h 41"/>
                <a:gd name="T8" fmla="*/ 17 w 41"/>
                <a:gd name="T9" fmla="*/ 13 h 41"/>
                <a:gd name="T10" fmla="*/ 20 w 41"/>
                <a:gd name="T11" fmla="*/ 41 h 41"/>
                <a:gd name="T12" fmla="*/ 10 w 41"/>
                <a:gd name="T13" fmla="*/ 39 h 41"/>
                <a:gd name="T14" fmla="*/ 20 w 41"/>
                <a:gd name="T15" fmla="*/ 26 h 41"/>
                <a:gd name="T16" fmla="*/ 30 w 41"/>
                <a:gd name="T17" fmla="*/ 39 h 41"/>
                <a:gd name="T18" fmla="*/ 20 w 41"/>
                <a:gd name="T19" fmla="*/ 41 h 41"/>
                <a:gd name="T20" fmla="*/ 36 w 41"/>
                <a:gd name="T21" fmla="*/ 34 h 41"/>
                <a:gd name="T22" fmla="*/ 24 w 41"/>
                <a:gd name="T23" fmla="*/ 13 h 41"/>
                <a:gd name="T24" fmla="*/ 24 w 41"/>
                <a:gd name="T25" fmla="*/ 0 h 41"/>
                <a:gd name="T26" fmla="*/ 41 w 41"/>
                <a:gd name="T27" fmla="*/ 21 h 41"/>
                <a:gd name="T28" fmla="*/ 36 w 41"/>
                <a:gd name="T2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41">
                  <a:moveTo>
                    <a:pt x="17" y="13"/>
                  </a:moveTo>
                  <a:cubicBezTo>
                    <a:pt x="17" y="22"/>
                    <a:pt x="12" y="30"/>
                    <a:pt x="4" y="34"/>
                  </a:cubicBezTo>
                  <a:cubicBezTo>
                    <a:pt x="1" y="30"/>
                    <a:pt x="0" y="26"/>
                    <a:pt x="0" y="21"/>
                  </a:cubicBezTo>
                  <a:cubicBezTo>
                    <a:pt x="0" y="10"/>
                    <a:pt x="7" y="2"/>
                    <a:pt x="17" y="0"/>
                  </a:cubicBezTo>
                  <a:lnTo>
                    <a:pt x="17" y="13"/>
                  </a:lnTo>
                  <a:close/>
                  <a:moveTo>
                    <a:pt x="20" y="41"/>
                  </a:moveTo>
                  <a:cubicBezTo>
                    <a:pt x="17" y="41"/>
                    <a:pt x="13" y="40"/>
                    <a:pt x="10" y="39"/>
                  </a:cubicBezTo>
                  <a:cubicBezTo>
                    <a:pt x="15" y="36"/>
                    <a:pt x="19" y="31"/>
                    <a:pt x="20" y="26"/>
                  </a:cubicBezTo>
                  <a:cubicBezTo>
                    <a:pt x="21" y="31"/>
                    <a:pt x="25" y="36"/>
                    <a:pt x="30" y="39"/>
                  </a:cubicBezTo>
                  <a:cubicBezTo>
                    <a:pt x="27" y="40"/>
                    <a:pt x="24" y="41"/>
                    <a:pt x="20" y="41"/>
                  </a:cubicBezTo>
                  <a:close/>
                  <a:moveTo>
                    <a:pt x="36" y="34"/>
                  </a:moveTo>
                  <a:cubicBezTo>
                    <a:pt x="29" y="30"/>
                    <a:pt x="24" y="22"/>
                    <a:pt x="24" y="1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3" y="2"/>
                    <a:pt x="41" y="10"/>
                    <a:pt x="41" y="21"/>
                  </a:cubicBezTo>
                  <a:cubicBezTo>
                    <a:pt x="41" y="26"/>
                    <a:pt x="39" y="30"/>
                    <a:pt x="36" y="3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462254" y="1692136"/>
            <a:ext cx="603565" cy="617099"/>
            <a:chOff x="6786492" y="2709107"/>
            <a:chExt cx="630426" cy="644563"/>
          </a:xfrm>
        </p:grpSpPr>
        <p:sp>
          <p:nvSpPr>
            <p:cNvPr id="54" name="Freeform 593"/>
            <p:cNvSpPr>
              <a:spLocks/>
            </p:cNvSpPr>
            <p:nvPr/>
          </p:nvSpPr>
          <p:spPr bwMode="auto">
            <a:xfrm>
              <a:off x="6786492" y="2709107"/>
              <a:ext cx="630426" cy="633054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8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6"/>
                    <a:pt x="127" y="165"/>
                  </a:cubicBezTo>
                  <a:cubicBezTo>
                    <a:pt x="87" y="184"/>
                    <a:pt x="39" y="168"/>
                    <a:pt x="19" y="128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Freeform 429"/>
            <p:cNvSpPr>
              <a:spLocks noEditPoints="1"/>
            </p:cNvSpPr>
            <p:nvPr/>
          </p:nvSpPr>
          <p:spPr bwMode="auto">
            <a:xfrm>
              <a:off x="6932616" y="2855574"/>
              <a:ext cx="332064" cy="498096"/>
            </a:xfrm>
            <a:custGeom>
              <a:avLst/>
              <a:gdLst>
                <a:gd name="T0" fmla="*/ 16 w 32"/>
                <a:gd name="T1" fmla="*/ 31 h 48"/>
                <a:gd name="T2" fmla="*/ 12 w 32"/>
                <a:gd name="T3" fmla="*/ 31 h 48"/>
                <a:gd name="T4" fmla="*/ 11 w 32"/>
                <a:gd name="T5" fmla="*/ 29 h 48"/>
                <a:gd name="T6" fmla="*/ 13 w 32"/>
                <a:gd name="T7" fmla="*/ 28 h 48"/>
                <a:gd name="T8" fmla="*/ 16 w 32"/>
                <a:gd name="T9" fmla="*/ 28 h 48"/>
                <a:gd name="T10" fmla="*/ 29 w 32"/>
                <a:gd name="T11" fmla="*/ 16 h 48"/>
                <a:gd name="T12" fmla="*/ 16 w 32"/>
                <a:gd name="T13" fmla="*/ 3 h 48"/>
                <a:gd name="T14" fmla="*/ 3 w 32"/>
                <a:gd name="T15" fmla="*/ 16 h 48"/>
                <a:gd name="T16" fmla="*/ 5 w 32"/>
                <a:gd name="T17" fmla="*/ 22 h 48"/>
                <a:gd name="T18" fmla="*/ 4 w 32"/>
                <a:gd name="T19" fmla="*/ 23 h 48"/>
                <a:gd name="T20" fmla="*/ 2 w 32"/>
                <a:gd name="T21" fmla="*/ 23 h 48"/>
                <a:gd name="T22" fmla="*/ 0 w 32"/>
                <a:gd name="T23" fmla="*/ 16 h 48"/>
                <a:gd name="T24" fmla="*/ 16 w 32"/>
                <a:gd name="T25" fmla="*/ 0 h 48"/>
                <a:gd name="T26" fmla="*/ 32 w 32"/>
                <a:gd name="T27" fmla="*/ 16 h 48"/>
                <a:gd name="T28" fmla="*/ 16 w 32"/>
                <a:gd name="T29" fmla="*/ 31 h 48"/>
                <a:gd name="T30" fmla="*/ 16 w 32"/>
                <a:gd name="T31" fmla="*/ 21 h 48"/>
                <a:gd name="T32" fmla="*/ 13 w 32"/>
                <a:gd name="T33" fmla="*/ 20 h 48"/>
                <a:gd name="T34" fmla="*/ 10 w 32"/>
                <a:gd name="T35" fmla="*/ 24 h 48"/>
                <a:gd name="T36" fmla="*/ 5 w 32"/>
                <a:gd name="T37" fmla="*/ 47 h 48"/>
                <a:gd name="T38" fmla="*/ 3 w 32"/>
                <a:gd name="T39" fmla="*/ 48 h 48"/>
                <a:gd name="T40" fmla="*/ 3 w 32"/>
                <a:gd name="T41" fmla="*/ 48 h 48"/>
                <a:gd name="T42" fmla="*/ 2 w 32"/>
                <a:gd name="T43" fmla="*/ 47 h 48"/>
                <a:gd name="T44" fmla="*/ 8 w 32"/>
                <a:gd name="T45" fmla="*/ 22 h 48"/>
                <a:gd name="T46" fmla="*/ 11 w 32"/>
                <a:gd name="T47" fmla="*/ 17 h 48"/>
                <a:gd name="T48" fmla="*/ 11 w 32"/>
                <a:gd name="T49" fmla="*/ 15 h 48"/>
                <a:gd name="T50" fmla="*/ 16 w 32"/>
                <a:gd name="T51" fmla="*/ 10 h 48"/>
                <a:gd name="T52" fmla="*/ 21 w 32"/>
                <a:gd name="T53" fmla="*/ 15 h 48"/>
                <a:gd name="T54" fmla="*/ 16 w 32"/>
                <a:gd name="T55" fmla="*/ 2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" h="48">
                  <a:moveTo>
                    <a:pt x="16" y="31"/>
                  </a:moveTo>
                  <a:cubicBezTo>
                    <a:pt x="15" y="31"/>
                    <a:pt x="14" y="31"/>
                    <a:pt x="12" y="31"/>
                  </a:cubicBezTo>
                  <a:cubicBezTo>
                    <a:pt x="12" y="31"/>
                    <a:pt x="11" y="30"/>
                    <a:pt x="11" y="29"/>
                  </a:cubicBezTo>
                  <a:cubicBezTo>
                    <a:pt x="12" y="28"/>
                    <a:pt x="12" y="28"/>
                    <a:pt x="13" y="28"/>
                  </a:cubicBezTo>
                  <a:cubicBezTo>
                    <a:pt x="14" y="28"/>
                    <a:pt x="15" y="28"/>
                    <a:pt x="16" y="28"/>
                  </a:cubicBezTo>
                  <a:cubicBezTo>
                    <a:pt x="23" y="28"/>
                    <a:pt x="29" y="23"/>
                    <a:pt x="29" y="16"/>
                  </a:cubicBezTo>
                  <a:cubicBezTo>
                    <a:pt x="29" y="9"/>
                    <a:pt x="23" y="3"/>
                    <a:pt x="16" y="3"/>
                  </a:cubicBezTo>
                  <a:cubicBezTo>
                    <a:pt x="9" y="3"/>
                    <a:pt x="3" y="9"/>
                    <a:pt x="3" y="16"/>
                  </a:cubicBezTo>
                  <a:cubicBezTo>
                    <a:pt x="3" y="18"/>
                    <a:pt x="4" y="20"/>
                    <a:pt x="5" y="22"/>
                  </a:cubicBezTo>
                  <a:cubicBezTo>
                    <a:pt x="5" y="22"/>
                    <a:pt x="5" y="23"/>
                    <a:pt x="4" y="23"/>
                  </a:cubicBezTo>
                  <a:cubicBezTo>
                    <a:pt x="3" y="24"/>
                    <a:pt x="2" y="23"/>
                    <a:pt x="2" y="23"/>
                  </a:cubicBezTo>
                  <a:cubicBezTo>
                    <a:pt x="1" y="21"/>
                    <a:pt x="0" y="18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4"/>
                    <a:pt x="25" y="31"/>
                    <a:pt x="16" y="31"/>
                  </a:cubicBezTo>
                  <a:close/>
                  <a:moveTo>
                    <a:pt x="16" y="21"/>
                  </a:moveTo>
                  <a:cubicBezTo>
                    <a:pt x="15" y="21"/>
                    <a:pt x="14" y="20"/>
                    <a:pt x="13" y="20"/>
                  </a:cubicBezTo>
                  <a:cubicBezTo>
                    <a:pt x="12" y="21"/>
                    <a:pt x="11" y="22"/>
                    <a:pt x="10" y="24"/>
                  </a:cubicBezTo>
                  <a:cubicBezTo>
                    <a:pt x="6" y="30"/>
                    <a:pt x="4" y="38"/>
                    <a:pt x="5" y="47"/>
                  </a:cubicBezTo>
                  <a:cubicBezTo>
                    <a:pt x="5" y="47"/>
                    <a:pt x="4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8"/>
                    <a:pt x="2" y="48"/>
                    <a:pt x="2" y="47"/>
                  </a:cubicBezTo>
                  <a:cubicBezTo>
                    <a:pt x="1" y="35"/>
                    <a:pt x="5" y="27"/>
                    <a:pt x="8" y="22"/>
                  </a:cubicBezTo>
                  <a:cubicBezTo>
                    <a:pt x="9" y="20"/>
                    <a:pt x="10" y="19"/>
                    <a:pt x="11" y="17"/>
                  </a:cubicBezTo>
                  <a:cubicBezTo>
                    <a:pt x="11" y="17"/>
                    <a:pt x="11" y="16"/>
                    <a:pt x="11" y="15"/>
                  </a:cubicBezTo>
                  <a:cubicBezTo>
                    <a:pt x="11" y="13"/>
                    <a:pt x="13" y="10"/>
                    <a:pt x="16" y="10"/>
                  </a:cubicBezTo>
                  <a:cubicBezTo>
                    <a:pt x="19" y="10"/>
                    <a:pt x="21" y="13"/>
                    <a:pt x="21" y="15"/>
                  </a:cubicBezTo>
                  <a:cubicBezTo>
                    <a:pt x="21" y="18"/>
                    <a:pt x="19" y="21"/>
                    <a:pt x="16" y="2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419369" y="1635646"/>
            <a:ext cx="830444" cy="833906"/>
            <a:chOff x="7253102" y="1383310"/>
            <a:chExt cx="834136" cy="837613"/>
          </a:xfrm>
        </p:grpSpPr>
        <p:sp>
          <p:nvSpPr>
            <p:cNvPr id="57" name="Freeform 593"/>
            <p:cNvSpPr>
              <a:spLocks/>
            </p:cNvSpPr>
            <p:nvPr/>
          </p:nvSpPr>
          <p:spPr bwMode="auto">
            <a:xfrm>
              <a:off x="7253102" y="1383310"/>
              <a:ext cx="834136" cy="837613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8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6"/>
                    <a:pt x="127" y="165"/>
                  </a:cubicBezTo>
                  <a:cubicBezTo>
                    <a:pt x="87" y="184"/>
                    <a:pt x="39" y="168"/>
                    <a:pt x="19" y="128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459"/>
            <p:cNvSpPr>
              <a:spLocks noEditPoints="1"/>
            </p:cNvSpPr>
            <p:nvPr/>
          </p:nvSpPr>
          <p:spPr bwMode="auto">
            <a:xfrm>
              <a:off x="7423305" y="1586940"/>
              <a:ext cx="493730" cy="406343"/>
            </a:xfrm>
            <a:custGeom>
              <a:avLst/>
              <a:gdLst>
                <a:gd name="T0" fmla="*/ 20 w 48"/>
                <a:gd name="T1" fmla="*/ 39 h 39"/>
                <a:gd name="T2" fmla="*/ 0 w 48"/>
                <a:gd name="T3" fmla="*/ 26 h 39"/>
                <a:gd name="T4" fmla="*/ 7 w 48"/>
                <a:gd name="T5" fmla="*/ 13 h 39"/>
                <a:gd name="T6" fmla="*/ 22 w 48"/>
                <a:gd name="T7" fmla="*/ 7 h 39"/>
                <a:gd name="T8" fmla="*/ 23 w 48"/>
                <a:gd name="T9" fmla="*/ 12 h 39"/>
                <a:gd name="T10" fmla="*/ 24 w 48"/>
                <a:gd name="T11" fmla="*/ 13 h 39"/>
                <a:gd name="T12" fmla="*/ 35 w 48"/>
                <a:gd name="T13" fmla="*/ 13 h 39"/>
                <a:gd name="T14" fmla="*/ 35 w 48"/>
                <a:gd name="T15" fmla="*/ 18 h 39"/>
                <a:gd name="T16" fmla="*/ 36 w 48"/>
                <a:gd name="T17" fmla="*/ 19 h 39"/>
                <a:gd name="T18" fmla="*/ 41 w 48"/>
                <a:gd name="T19" fmla="*/ 25 h 39"/>
                <a:gd name="T20" fmla="*/ 20 w 48"/>
                <a:gd name="T21" fmla="*/ 39 h 39"/>
                <a:gd name="T22" fmla="*/ 18 w 48"/>
                <a:gd name="T23" fmla="*/ 17 h 39"/>
                <a:gd name="T24" fmla="*/ 4 w 48"/>
                <a:gd name="T25" fmla="*/ 28 h 39"/>
                <a:gd name="T26" fmla="*/ 20 w 48"/>
                <a:gd name="T27" fmla="*/ 36 h 39"/>
                <a:gd name="T28" fmla="*/ 33 w 48"/>
                <a:gd name="T29" fmla="*/ 25 h 39"/>
                <a:gd name="T30" fmla="*/ 18 w 48"/>
                <a:gd name="T31" fmla="*/ 17 h 39"/>
                <a:gd name="T32" fmla="*/ 15 w 48"/>
                <a:gd name="T33" fmla="*/ 34 h 39"/>
                <a:gd name="T34" fmla="*/ 11 w 48"/>
                <a:gd name="T35" fmla="*/ 26 h 39"/>
                <a:gd name="T36" fmla="*/ 20 w 48"/>
                <a:gd name="T37" fmla="*/ 21 h 39"/>
                <a:gd name="T38" fmla="*/ 25 w 48"/>
                <a:gd name="T39" fmla="*/ 30 h 39"/>
                <a:gd name="T40" fmla="*/ 15 w 48"/>
                <a:gd name="T41" fmla="*/ 34 h 39"/>
                <a:gd name="T42" fmla="*/ 17 w 48"/>
                <a:gd name="T43" fmla="*/ 27 h 39"/>
                <a:gd name="T44" fmla="*/ 13 w 48"/>
                <a:gd name="T45" fmla="*/ 28 h 39"/>
                <a:gd name="T46" fmla="*/ 14 w 48"/>
                <a:gd name="T47" fmla="*/ 31 h 39"/>
                <a:gd name="T48" fmla="*/ 18 w 48"/>
                <a:gd name="T49" fmla="*/ 30 h 39"/>
                <a:gd name="T50" fmla="*/ 17 w 48"/>
                <a:gd name="T51" fmla="*/ 27 h 39"/>
                <a:gd name="T52" fmla="*/ 20 w 48"/>
                <a:gd name="T53" fmla="*/ 26 h 39"/>
                <a:gd name="T54" fmla="*/ 18 w 48"/>
                <a:gd name="T55" fmla="*/ 26 h 39"/>
                <a:gd name="T56" fmla="*/ 19 w 48"/>
                <a:gd name="T57" fmla="*/ 27 h 39"/>
                <a:gd name="T58" fmla="*/ 20 w 48"/>
                <a:gd name="T59" fmla="*/ 27 h 39"/>
                <a:gd name="T60" fmla="*/ 20 w 48"/>
                <a:gd name="T61" fmla="*/ 26 h 39"/>
                <a:gd name="T62" fmla="*/ 47 w 48"/>
                <a:gd name="T63" fmla="*/ 17 h 39"/>
                <a:gd name="T64" fmla="*/ 45 w 48"/>
                <a:gd name="T65" fmla="*/ 18 h 39"/>
                <a:gd name="T66" fmla="*/ 43 w 48"/>
                <a:gd name="T67" fmla="*/ 16 h 39"/>
                <a:gd name="T68" fmla="*/ 42 w 48"/>
                <a:gd name="T69" fmla="*/ 7 h 39"/>
                <a:gd name="T70" fmla="*/ 33 w 48"/>
                <a:gd name="T71" fmla="*/ 4 h 39"/>
                <a:gd name="T72" fmla="*/ 31 w 48"/>
                <a:gd name="T73" fmla="*/ 3 h 39"/>
                <a:gd name="T74" fmla="*/ 32 w 48"/>
                <a:gd name="T75" fmla="*/ 0 h 39"/>
                <a:gd name="T76" fmla="*/ 44 w 48"/>
                <a:gd name="T77" fmla="*/ 4 h 39"/>
                <a:gd name="T78" fmla="*/ 47 w 48"/>
                <a:gd name="T79" fmla="*/ 17 h 39"/>
                <a:gd name="T80" fmla="*/ 41 w 48"/>
                <a:gd name="T81" fmla="*/ 15 h 39"/>
                <a:gd name="T82" fmla="*/ 39 w 48"/>
                <a:gd name="T83" fmla="*/ 16 h 39"/>
                <a:gd name="T84" fmla="*/ 38 w 48"/>
                <a:gd name="T85" fmla="*/ 14 h 39"/>
                <a:gd name="T86" fmla="*/ 37 w 48"/>
                <a:gd name="T87" fmla="*/ 11 h 39"/>
                <a:gd name="T88" fmla="*/ 34 w 48"/>
                <a:gd name="T89" fmla="*/ 10 h 39"/>
                <a:gd name="T90" fmla="*/ 32 w 48"/>
                <a:gd name="T91" fmla="*/ 9 h 39"/>
                <a:gd name="T92" fmla="*/ 34 w 48"/>
                <a:gd name="T93" fmla="*/ 7 h 39"/>
                <a:gd name="T94" fmla="*/ 39 w 48"/>
                <a:gd name="T95" fmla="*/ 9 h 39"/>
                <a:gd name="T96" fmla="*/ 41 w 48"/>
                <a:gd name="T97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" h="39">
                  <a:moveTo>
                    <a:pt x="20" y="39"/>
                  </a:moveTo>
                  <a:cubicBezTo>
                    <a:pt x="10" y="39"/>
                    <a:pt x="0" y="34"/>
                    <a:pt x="0" y="26"/>
                  </a:cubicBezTo>
                  <a:cubicBezTo>
                    <a:pt x="0" y="22"/>
                    <a:pt x="2" y="17"/>
                    <a:pt x="7" y="13"/>
                  </a:cubicBezTo>
                  <a:cubicBezTo>
                    <a:pt x="13" y="7"/>
                    <a:pt x="20" y="4"/>
                    <a:pt x="22" y="7"/>
                  </a:cubicBezTo>
                  <a:cubicBezTo>
                    <a:pt x="24" y="8"/>
                    <a:pt x="24" y="10"/>
                    <a:pt x="23" y="12"/>
                  </a:cubicBezTo>
                  <a:cubicBezTo>
                    <a:pt x="23" y="14"/>
                    <a:pt x="24" y="13"/>
                    <a:pt x="24" y="13"/>
                  </a:cubicBezTo>
                  <a:cubicBezTo>
                    <a:pt x="29" y="11"/>
                    <a:pt x="33" y="11"/>
                    <a:pt x="35" y="13"/>
                  </a:cubicBezTo>
                  <a:cubicBezTo>
                    <a:pt x="36" y="14"/>
                    <a:pt x="36" y="16"/>
                    <a:pt x="35" y="18"/>
                  </a:cubicBezTo>
                  <a:cubicBezTo>
                    <a:pt x="34" y="19"/>
                    <a:pt x="35" y="19"/>
                    <a:pt x="36" y="19"/>
                  </a:cubicBezTo>
                  <a:cubicBezTo>
                    <a:pt x="38" y="20"/>
                    <a:pt x="41" y="22"/>
                    <a:pt x="41" y="25"/>
                  </a:cubicBezTo>
                  <a:cubicBezTo>
                    <a:pt x="41" y="32"/>
                    <a:pt x="33" y="39"/>
                    <a:pt x="20" y="39"/>
                  </a:cubicBezTo>
                  <a:close/>
                  <a:moveTo>
                    <a:pt x="18" y="17"/>
                  </a:moveTo>
                  <a:cubicBezTo>
                    <a:pt x="10" y="18"/>
                    <a:pt x="4" y="23"/>
                    <a:pt x="4" y="28"/>
                  </a:cubicBezTo>
                  <a:cubicBezTo>
                    <a:pt x="5" y="33"/>
                    <a:pt x="12" y="37"/>
                    <a:pt x="20" y="36"/>
                  </a:cubicBezTo>
                  <a:cubicBezTo>
                    <a:pt x="28" y="35"/>
                    <a:pt x="34" y="31"/>
                    <a:pt x="33" y="25"/>
                  </a:cubicBezTo>
                  <a:cubicBezTo>
                    <a:pt x="33" y="20"/>
                    <a:pt x="26" y="17"/>
                    <a:pt x="18" y="17"/>
                  </a:cubicBezTo>
                  <a:close/>
                  <a:moveTo>
                    <a:pt x="15" y="34"/>
                  </a:moveTo>
                  <a:cubicBezTo>
                    <a:pt x="11" y="33"/>
                    <a:pt x="9" y="29"/>
                    <a:pt x="11" y="26"/>
                  </a:cubicBezTo>
                  <a:cubicBezTo>
                    <a:pt x="12" y="22"/>
                    <a:pt x="17" y="20"/>
                    <a:pt x="20" y="21"/>
                  </a:cubicBezTo>
                  <a:cubicBezTo>
                    <a:pt x="24" y="22"/>
                    <a:pt x="26" y="26"/>
                    <a:pt x="25" y="30"/>
                  </a:cubicBezTo>
                  <a:cubicBezTo>
                    <a:pt x="23" y="33"/>
                    <a:pt x="19" y="35"/>
                    <a:pt x="15" y="34"/>
                  </a:cubicBezTo>
                  <a:close/>
                  <a:moveTo>
                    <a:pt x="17" y="27"/>
                  </a:moveTo>
                  <a:cubicBezTo>
                    <a:pt x="16" y="26"/>
                    <a:pt x="14" y="27"/>
                    <a:pt x="13" y="28"/>
                  </a:cubicBezTo>
                  <a:cubicBezTo>
                    <a:pt x="12" y="29"/>
                    <a:pt x="13" y="31"/>
                    <a:pt x="14" y="31"/>
                  </a:cubicBezTo>
                  <a:cubicBezTo>
                    <a:pt x="15" y="32"/>
                    <a:pt x="17" y="31"/>
                    <a:pt x="18" y="30"/>
                  </a:cubicBezTo>
                  <a:cubicBezTo>
                    <a:pt x="18" y="29"/>
                    <a:pt x="18" y="27"/>
                    <a:pt x="17" y="27"/>
                  </a:cubicBezTo>
                  <a:close/>
                  <a:moveTo>
                    <a:pt x="20" y="26"/>
                  </a:moveTo>
                  <a:cubicBezTo>
                    <a:pt x="19" y="25"/>
                    <a:pt x="19" y="26"/>
                    <a:pt x="18" y="26"/>
                  </a:cubicBezTo>
                  <a:cubicBezTo>
                    <a:pt x="18" y="27"/>
                    <a:pt x="18" y="27"/>
                    <a:pt x="19" y="27"/>
                  </a:cubicBezTo>
                  <a:cubicBezTo>
                    <a:pt x="19" y="28"/>
                    <a:pt x="20" y="27"/>
                    <a:pt x="20" y="27"/>
                  </a:cubicBezTo>
                  <a:cubicBezTo>
                    <a:pt x="20" y="26"/>
                    <a:pt x="20" y="26"/>
                    <a:pt x="20" y="26"/>
                  </a:cubicBezTo>
                  <a:close/>
                  <a:moveTo>
                    <a:pt x="47" y="17"/>
                  </a:moveTo>
                  <a:cubicBezTo>
                    <a:pt x="47" y="18"/>
                    <a:pt x="46" y="18"/>
                    <a:pt x="45" y="18"/>
                  </a:cubicBezTo>
                  <a:cubicBezTo>
                    <a:pt x="44" y="18"/>
                    <a:pt x="43" y="17"/>
                    <a:pt x="43" y="16"/>
                  </a:cubicBezTo>
                  <a:cubicBezTo>
                    <a:pt x="44" y="13"/>
                    <a:pt x="44" y="9"/>
                    <a:pt x="42" y="7"/>
                  </a:cubicBezTo>
                  <a:cubicBezTo>
                    <a:pt x="39" y="4"/>
                    <a:pt x="36" y="3"/>
                    <a:pt x="33" y="4"/>
                  </a:cubicBezTo>
                  <a:cubicBezTo>
                    <a:pt x="32" y="4"/>
                    <a:pt x="31" y="4"/>
                    <a:pt x="31" y="3"/>
                  </a:cubicBezTo>
                  <a:cubicBezTo>
                    <a:pt x="31" y="2"/>
                    <a:pt x="31" y="1"/>
                    <a:pt x="32" y="0"/>
                  </a:cubicBezTo>
                  <a:cubicBezTo>
                    <a:pt x="36" y="0"/>
                    <a:pt x="41" y="1"/>
                    <a:pt x="44" y="4"/>
                  </a:cubicBezTo>
                  <a:cubicBezTo>
                    <a:pt x="47" y="8"/>
                    <a:pt x="48" y="13"/>
                    <a:pt x="47" y="17"/>
                  </a:cubicBezTo>
                  <a:close/>
                  <a:moveTo>
                    <a:pt x="41" y="15"/>
                  </a:moveTo>
                  <a:cubicBezTo>
                    <a:pt x="40" y="16"/>
                    <a:pt x="40" y="16"/>
                    <a:pt x="39" y="16"/>
                  </a:cubicBezTo>
                  <a:cubicBezTo>
                    <a:pt x="38" y="16"/>
                    <a:pt x="37" y="15"/>
                    <a:pt x="38" y="14"/>
                  </a:cubicBezTo>
                  <a:cubicBezTo>
                    <a:pt x="38" y="13"/>
                    <a:pt x="38" y="12"/>
                    <a:pt x="37" y="11"/>
                  </a:cubicBezTo>
                  <a:cubicBezTo>
                    <a:pt x="36" y="10"/>
                    <a:pt x="35" y="10"/>
                    <a:pt x="34" y="10"/>
                  </a:cubicBezTo>
                  <a:cubicBezTo>
                    <a:pt x="33" y="10"/>
                    <a:pt x="32" y="10"/>
                    <a:pt x="32" y="9"/>
                  </a:cubicBezTo>
                  <a:cubicBezTo>
                    <a:pt x="32" y="8"/>
                    <a:pt x="33" y="7"/>
                    <a:pt x="34" y="7"/>
                  </a:cubicBezTo>
                  <a:cubicBezTo>
                    <a:pt x="36" y="6"/>
                    <a:pt x="38" y="7"/>
                    <a:pt x="39" y="9"/>
                  </a:cubicBezTo>
                  <a:cubicBezTo>
                    <a:pt x="41" y="10"/>
                    <a:pt x="41" y="13"/>
                    <a:pt x="41" y="1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0" name="Freeform 356"/>
          <p:cNvSpPr>
            <a:spLocks noEditPoints="1"/>
          </p:cNvSpPr>
          <p:nvPr/>
        </p:nvSpPr>
        <p:spPr bwMode="auto">
          <a:xfrm>
            <a:off x="3783387" y="2618943"/>
            <a:ext cx="1032488" cy="1013885"/>
          </a:xfrm>
          <a:custGeom>
            <a:avLst/>
            <a:gdLst>
              <a:gd name="T0" fmla="*/ 41 w 47"/>
              <a:gd name="T1" fmla="*/ 29 h 46"/>
              <a:gd name="T2" fmla="*/ 35 w 47"/>
              <a:gd name="T3" fmla="*/ 29 h 46"/>
              <a:gd name="T4" fmla="*/ 10 w 47"/>
              <a:gd name="T5" fmla="*/ 38 h 46"/>
              <a:gd name="T6" fmla="*/ 12 w 47"/>
              <a:gd name="T7" fmla="*/ 39 h 46"/>
              <a:gd name="T8" fmla="*/ 42 w 47"/>
              <a:gd name="T9" fmla="*/ 34 h 46"/>
              <a:gd name="T10" fmla="*/ 41 w 47"/>
              <a:gd name="T11" fmla="*/ 29 h 46"/>
              <a:gd name="T12" fmla="*/ 12 w 47"/>
              <a:gd name="T13" fmla="*/ 27 h 46"/>
              <a:gd name="T14" fmla="*/ 17 w 47"/>
              <a:gd name="T15" fmla="*/ 1 h 46"/>
              <a:gd name="T16" fmla="*/ 15 w 47"/>
              <a:gd name="T17" fmla="*/ 2 h 46"/>
              <a:gd name="T18" fmla="*/ 5 w 47"/>
              <a:gd name="T19" fmla="*/ 31 h 46"/>
              <a:gd name="T20" fmla="*/ 10 w 47"/>
              <a:gd name="T21" fmla="*/ 32 h 46"/>
              <a:gd name="T22" fmla="*/ 12 w 47"/>
              <a:gd name="T23" fmla="*/ 27 h 46"/>
              <a:gd name="T24" fmla="*/ 26 w 47"/>
              <a:gd name="T25" fmla="*/ 0 h 46"/>
              <a:gd name="T26" fmla="*/ 22 w 47"/>
              <a:gd name="T27" fmla="*/ 4 h 46"/>
              <a:gd name="T28" fmla="*/ 26 w 47"/>
              <a:gd name="T29" fmla="*/ 8 h 46"/>
              <a:gd name="T30" fmla="*/ 45 w 47"/>
              <a:gd name="T31" fmla="*/ 26 h 46"/>
              <a:gd name="T32" fmla="*/ 46 w 47"/>
              <a:gd name="T33" fmla="*/ 24 h 46"/>
              <a:gd name="T34" fmla="*/ 26 w 47"/>
              <a:gd name="T35" fmla="*/ 0 h 46"/>
              <a:gd name="T36" fmla="*/ 17 w 47"/>
              <a:gd name="T37" fmla="*/ 23 h 46"/>
              <a:gd name="T38" fmla="*/ 17 w 47"/>
              <a:gd name="T39" fmla="*/ 26 h 46"/>
              <a:gd name="T40" fmla="*/ 18 w 47"/>
              <a:gd name="T41" fmla="*/ 25 h 46"/>
              <a:gd name="T42" fmla="*/ 20 w 47"/>
              <a:gd name="T43" fmla="*/ 27 h 46"/>
              <a:gd name="T44" fmla="*/ 18 w 47"/>
              <a:gd name="T45" fmla="*/ 28 h 46"/>
              <a:gd name="T46" fmla="*/ 21 w 47"/>
              <a:gd name="T47" fmla="*/ 30 h 46"/>
              <a:gd name="T48" fmla="*/ 24 w 47"/>
              <a:gd name="T49" fmla="*/ 29 h 46"/>
              <a:gd name="T50" fmla="*/ 24 w 47"/>
              <a:gd name="T51" fmla="*/ 29 h 46"/>
              <a:gd name="T52" fmla="*/ 27 w 47"/>
              <a:gd name="T53" fmla="*/ 30 h 46"/>
              <a:gd name="T54" fmla="*/ 30 w 47"/>
              <a:gd name="T55" fmla="*/ 28 h 46"/>
              <a:gd name="T56" fmla="*/ 29 w 47"/>
              <a:gd name="T57" fmla="*/ 27 h 46"/>
              <a:gd name="T58" fmla="*/ 30 w 47"/>
              <a:gd name="T59" fmla="*/ 25 h 46"/>
              <a:gd name="T60" fmla="*/ 32 w 47"/>
              <a:gd name="T61" fmla="*/ 26 h 46"/>
              <a:gd name="T62" fmla="*/ 32 w 47"/>
              <a:gd name="T63" fmla="*/ 23 h 46"/>
              <a:gd name="T64" fmla="*/ 30 w 47"/>
              <a:gd name="T65" fmla="*/ 21 h 46"/>
              <a:gd name="T66" fmla="*/ 30 w 47"/>
              <a:gd name="T67" fmla="*/ 20 h 46"/>
              <a:gd name="T68" fmla="*/ 30 w 47"/>
              <a:gd name="T69" fmla="*/ 19 h 46"/>
              <a:gd name="T70" fmla="*/ 30 w 47"/>
              <a:gd name="T71" fmla="*/ 19 h 46"/>
              <a:gd name="T72" fmla="*/ 30 w 47"/>
              <a:gd name="T73" fmla="*/ 19 h 46"/>
              <a:gd name="T74" fmla="*/ 24 w 47"/>
              <a:gd name="T75" fmla="*/ 13 h 46"/>
              <a:gd name="T76" fmla="*/ 19 w 47"/>
              <a:gd name="T77" fmla="*/ 19 h 46"/>
              <a:gd name="T78" fmla="*/ 19 w 47"/>
              <a:gd name="T79" fmla="*/ 19 h 46"/>
              <a:gd name="T80" fmla="*/ 19 w 47"/>
              <a:gd name="T81" fmla="*/ 19 h 46"/>
              <a:gd name="T82" fmla="*/ 19 w 47"/>
              <a:gd name="T83" fmla="*/ 20 h 46"/>
              <a:gd name="T84" fmla="*/ 19 w 47"/>
              <a:gd name="T85" fmla="*/ 21 h 46"/>
              <a:gd name="T86" fmla="*/ 17 w 47"/>
              <a:gd name="T8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7" h="46">
                <a:moveTo>
                  <a:pt x="41" y="29"/>
                </a:moveTo>
                <a:cubicBezTo>
                  <a:pt x="39" y="27"/>
                  <a:pt x="37" y="28"/>
                  <a:pt x="35" y="29"/>
                </a:cubicBezTo>
                <a:cubicBezTo>
                  <a:pt x="34" y="31"/>
                  <a:pt x="25" y="43"/>
                  <a:pt x="10" y="38"/>
                </a:cubicBezTo>
                <a:cubicBezTo>
                  <a:pt x="11" y="38"/>
                  <a:pt x="11" y="39"/>
                  <a:pt x="12" y="39"/>
                </a:cubicBezTo>
                <a:cubicBezTo>
                  <a:pt x="22" y="46"/>
                  <a:pt x="35" y="44"/>
                  <a:pt x="42" y="34"/>
                </a:cubicBezTo>
                <a:cubicBezTo>
                  <a:pt x="43" y="32"/>
                  <a:pt x="43" y="30"/>
                  <a:pt x="41" y="29"/>
                </a:cubicBezTo>
                <a:close/>
                <a:moveTo>
                  <a:pt x="12" y="27"/>
                </a:moveTo>
                <a:cubicBezTo>
                  <a:pt x="11" y="25"/>
                  <a:pt x="6" y="12"/>
                  <a:pt x="17" y="1"/>
                </a:cubicBezTo>
                <a:cubicBezTo>
                  <a:pt x="17" y="1"/>
                  <a:pt x="16" y="2"/>
                  <a:pt x="15" y="2"/>
                </a:cubicBezTo>
                <a:cubicBezTo>
                  <a:pt x="4" y="7"/>
                  <a:pt x="0" y="20"/>
                  <a:pt x="5" y="31"/>
                </a:cubicBezTo>
                <a:cubicBezTo>
                  <a:pt x="6" y="33"/>
                  <a:pt x="8" y="33"/>
                  <a:pt x="10" y="32"/>
                </a:cubicBezTo>
                <a:cubicBezTo>
                  <a:pt x="12" y="31"/>
                  <a:pt x="13" y="29"/>
                  <a:pt x="12" y="27"/>
                </a:cubicBezTo>
                <a:close/>
                <a:moveTo>
                  <a:pt x="26" y="0"/>
                </a:moveTo>
                <a:cubicBezTo>
                  <a:pt x="24" y="0"/>
                  <a:pt x="22" y="2"/>
                  <a:pt x="22" y="4"/>
                </a:cubicBezTo>
                <a:cubicBezTo>
                  <a:pt x="22" y="6"/>
                  <a:pt x="23" y="8"/>
                  <a:pt x="26" y="8"/>
                </a:cubicBezTo>
                <a:cubicBezTo>
                  <a:pt x="28" y="8"/>
                  <a:pt x="42" y="11"/>
                  <a:pt x="45" y="26"/>
                </a:cubicBezTo>
                <a:cubicBezTo>
                  <a:pt x="46" y="25"/>
                  <a:pt x="46" y="24"/>
                  <a:pt x="46" y="24"/>
                </a:cubicBezTo>
                <a:cubicBezTo>
                  <a:pt x="47" y="12"/>
                  <a:pt x="38" y="1"/>
                  <a:pt x="26" y="0"/>
                </a:cubicBezTo>
                <a:close/>
                <a:moveTo>
                  <a:pt x="17" y="23"/>
                </a:moveTo>
                <a:cubicBezTo>
                  <a:pt x="16" y="24"/>
                  <a:pt x="16" y="26"/>
                  <a:pt x="17" y="26"/>
                </a:cubicBezTo>
                <a:cubicBezTo>
                  <a:pt x="17" y="26"/>
                  <a:pt x="18" y="26"/>
                  <a:pt x="18" y="25"/>
                </a:cubicBezTo>
                <a:cubicBezTo>
                  <a:pt x="18" y="26"/>
                  <a:pt x="19" y="27"/>
                  <a:pt x="20" y="27"/>
                </a:cubicBezTo>
                <a:cubicBezTo>
                  <a:pt x="19" y="27"/>
                  <a:pt x="18" y="28"/>
                  <a:pt x="18" y="28"/>
                </a:cubicBezTo>
                <a:cubicBezTo>
                  <a:pt x="18" y="29"/>
                  <a:pt x="20" y="30"/>
                  <a:pt x="21" y="30"/>
                </a:cubicBezTo>
                <a:cubicBezTo>
                  <a:pt x="23" y="30"/>
                  <a:pt x="24" y="29"/>
                  <a:pt x="24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5" y="29"/>
                  <a:pt x="26" y="30"/>
                  <a:pt x="27" y="30"/>
                </a:cubicBezTo>
                <a:cubicBezTo>
                  <a:pt x="29" y="30"/>
                  <a:pt x="30" y="29"/>
                  <a:pt x="30" y="28"/>
                </a:cubicBezTo>
                <a:cubicBezTo>
                  <a:pt x="30" y="28"/>
                  <a:pt x="30" y="27"/>
                  <a:pt x="29" y="27"/>
                </a:cubicBezTo>
                <a:cubicBezTo>
                  <a:pt x="30" y="27"/>
                  <a:pt x="30" y="26"/>
                  <a:pt x="30" y="25"/>
                </a:cubicBezTo>
                <a:cubicBezTo>
                  <a:pt x="31" y="26"/>
                  <a:pt x="31" y="26"/>
                  <a:pt x="32" y="26"/>
                </a:cubicBezTo>
                <a:cubicBezTo>
                  <a:pt x="32" y="26"/>
                  <a:pt x="32" y="24"/>
                  <a:pt x="32" y="23"/>
                </a:cubicBezTo>
                <a:cubicBezTo>
                  <a:pt x="31" y="22"/>
                  <a:pt x="30" y="21"/>
                  <a:pt x="30" y="21"/>
                </a:cubicBezTo>
                <a:cubicBezTo>
                  <a:pt x="30" y="21"/>
                  <a:pt x="30" y="21"/>
                  <a:pt x="30" y="20"/>
                </a:cubicBezTo>
                <a:cubicBezTo>
                  <a:pt x="30" y="20"/>
                  <a:pt x="30" y="20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29" y="16"/>
                  <a:pt x="27" y="13"/>
                  <a:pt x="24" y="13"/>
                </a:cubicBezTo>
                <a:cubicBezTo>
                  <a:pt x="21" y="13"/>
                  <a:pt x="19" y="16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0"/>
                  <a:pt x="19" y="20"/>
                  <a:pt x="19" y="20"/>
                </a:cubicBezTo>
                <a:cubicBezTo>
                  <a:pt x="19" y="21"/>
                  <a:pt x="19" y="21"/>
                  <a:pt x="19" y="21"/>
                </a:cubicBezTo>
                <a:cubicBezTo>
                  <a:pt x="18" y="21"/>
                  <a:pt x="18" y="22"/>
                  <a:pt x="17" y="2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ysClr val="windowText" lastClr="000000"/>
              </a:solidFill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5361484" y="3999266"/>
            <a:ext cx="619101" cy="619101"/>
            <a:chOff x="6017360" y="1809145"/>
            <a:chExt cx="382588" cy="382588"/>
          </a:xfrm>
        </p:grpSpPr>
        <p:sp>
          <p:nvSpPr>
            <p:cNvPr id="28" name="Freeform 610"/>
            <p:cNvSpPr>
              <a:spLocks/>
            </p:cNvSpPr>
            <p:nvPr/>
          </p:nvSpPr>
          <p:spPr bwMode="auto">
            <a:xfrm>
              <a:off x="6017360" y="1809145"/>
              <a:ext cx="382588" cy="382588"/>
            </a:xfrm>
            <a:custGeom>
              <a:avLst/>
              <a:gdLst>
                <a:gd name="T0" fmla="*/ 57 w 184"/>
                <a:gd name="T1" fmla="*/ 20 h 184"/>
                <a:gd name="T2" fmla="*/ 165 w 184"/>
                <a:gd name="T3" fmla="*/ 57 h 184"/>
                <a:gd name="T4" fmla="*/ 127 w 184"/>
                <a:gd name="T5" fmla="*/ 165 h 184"/>
                <a:gd name="T6" fmla="*/ 20 w 184"/>
                <a:gd name="T7" fmla="*/ 127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5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20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611"/>
            <p:cNvSpPr>
              <a:spLocks noEditPoints="1"/>
            </p:cNvSpPr>
            <p:nvPr/>
          </p:nvSpPr>
          <p:spPr bwMode="auto">
            <a:xfrm>
              <a:off x="6117372" y="1932970"/>
              <a:ext cx="182563" cy="136525"/>
            </a:xfrm>
            <a:custGeom>
              <a:avLst/>
              <a:gdLst>
                <a:gd name="T0" fmla="*/ 62 w 88"/>
                <a:gd name="T1" fmla="*/ 2 h 66"/>
                <a:gd name="T2" fmla="*/ 88 w 88"/>
                <a:gd name="T3" fmla="*/ 31 h 66"/>
                <a:gd name="T4" fmla="*/ 75 w 88"/>
                <a:gd name="T5" fmla="*/ 53 h 66"/>
                <a:gd name="T6" fmla="*/ 85 w 88"/>
                <a:gd name="T7" fmla="*/ 66 h 66"/>
                <a:gd name="T8" fmla="*/ 62 w 88"/>
                <a:gd name="T9" fmla="*/ 59 h 66"/>
                <a:gd name="T10" fmla="*/ 62 w 88"/>
                <a:gd name="T11" fmla="*/ 35 h 66"/>
                <a:gd name="T12" fmla="*/ 62 w 88"/>
                <a:gd name="T13" fmla="*/ 35 h 66"/>
                <a:gd name="T14" fmla="*/ 66 w 88"/>
                <a:gd name="T15" fmla="*/ 31 h 66"/>
                <a:gd name="T16" fmla="*/ 62 w 88"/>
                <a:gd name="T17" fmla="*/ 28 h 66"/>
                <a:gd name="T18" fmla="*/ 62 w 88"/>
                <a:gd name="T19" fmla="*/ 28 h 66"/>
                <a:gd name="T20" fmla="*/ 62 w 88"/>
                <a:gd name="T21" fmla="*/ 2 h 66"/>
                <a:gd name="T22" fmla="*/ 45 w 88"/>
                <a:gd name="T23" fmla="*/ 0 h 66"/>
                <a:gd name="T24" fmla="*/ 62 w 88"/>
                <a:gd name="T25" fmla="*/ 2 h 66"/>
                <a:gd name="T26" fmla="*/ 62 w 88"/>
                <a:gd name="T27" fmla="*/ 28 h 66"/>
                <a:gd name="T28" fmla="*/ 59 w 88"/>
                <a:gd name="T29" fmla="*/ 31 h 66"/>
                <a:gd name="T30" fmla="*/ 62 w 88"/>
                <a:gd name="T31" fmla="*/ 35 h 66"/>
                <a:gd name="T32" fmla="*/ 62 w 88"/>
                <a:gd name="T33" fmla="*/ 59 h 66"/>
                <a:gd name="T34" fmla="*/ 62 w 88"/>
                <a:gd name="T35" fmla="*/ 59 h 66"/>
                <a:gd name="T36" fmla="*/ 45 w 88"/>
                <a:gd name="T37" fmla="*/ 61 h 66"/>
                <a:gd name="T38" fmla="*/ 45 w 88"/>
                <a:gd name="T39" fmla="*/ 35 h 66"/>
                <a:gd name="T40" fmla="*/ 45 w 88"/>
                <a:gd name="T41" fmla="*/ 35 h 66"/>
                <a:gd name="T42" fmla="*/ 48 w 88"/>
                <a:gd name="T43" fmla="*/ 31 h 66"/>
                <a:gd name="T44" fmla="*/ 45 w 88"/>
                <a:gd name="T45" fmla="*/ 28 h 66"/>
                <a:gd name="T46" fmla="*/ 45 w 88"/>
                <a:gd name="T47" fmla="*/ 28 h 66"/>
                <a:gd name="T48" fmla="*/ 45 w 88"/>
                <a:gd name="T49" fmla="*/ 0 h 66"/>
                <a:gd name="T50" fmla="*/ 44 w 88"/>
                <a:gd name="T51" fmla="*/ 0 h 66"/>
                <a:gd name="T52" fmla="*/ 45 w 88"/>
                <a:gd name="T53" fmla="*/ 0 h 66"/>
                <a:gd name="T54" fmla="*/ 45 w 88"/>
                <a:gd name="T55" fmla="*/ 28 h 66"/>
                <a:gd name="T56" fmla="*/ 42 w 88"/>
                <a:gd name="T57" fmla="*/ 31 h 66"/>
                <a:gd name="T58" fmla="*/ 45 w 88"/>
                <a:gd name="T59" fmla="*/ 35 h 66"/>
                <a:gd name="T60" fmla="*/ 45 w 88"/>
                <a:gd name="T61" fmla="*/ 61 h 66"/>
                <a:gd name="T62" fmla="*/ 44 w 88"/>
                <a:gd name="T63" fmla="*/ 61 h 66"/>
                <a:gd name="T64" fmla="*/ 28 w 88"/>
                <a:gd name="T65" fmla="*/ 59 h 66"/>
                <a:gd name="T66" fmla="*/ 28 w 88"/>
                <a:gd name="T67" fmla="*/ 35 h 66"/>
                <a:gd name="T68" fmla="*/ 28 w 88"/>
                <a:gd name="T69" fmla="*/ 35 h 66"/>
                <a:gd name="T70" fmla="*/ 31 w 88"/>
                <a:gd name="T71" fmla="*/ 31 h 66"/>
                <a:gd name="T72" fmla="*/ 28 w 88"/>
                <a:gd name="T73" fmla="*/ 28 h 66"/>
                <a:gd name="T74" fmla="*/ 28 w 88"/>
                <a:gd name="T75" fmla="*/ 28 h 66"/>
                <a:gd name="T76" fmla="*/ 28 w 88"/>
                <a:gd name="T77" fmla="*/ 2 h 66"/>
                <a:gd name="T78" fmla="*/ 44 w 88"/>
                <a:gd name="T79" fmla="*/ 0 h 66"/>
                <a:gd name="T80" fmla="*/ 28 w 88"/>
                <a:gd name="T81" fmla="*/ 59 h 66"/>
                <a:gd name="T82" fmla="*/ 0 w 88"/>
                <a:gd name="T83" fmla="*/ 31 h 66"/>
                <a:gd name="T84" fmla="*/ 28 w 88"/>
                <a:gd name="T85" fmla="*/ 2 h 66"/>
                <a:gd name="T86" fmla="*/ 28 w 88"/>
                <a:gd name="T87" fmla="*/ 28 h 66"/>
                <a:gd name="T88" fmla="*/ 24 w 88"/>
                <a:gd name="T89" fmla="*/ 31 h 66"/>
                <a:gd name="T90" fmla="*/ 28 w 88"/>
                <a:gd name="T91" fmla="*/ 35 h 66"/>
                <a:gd name="T92" fmla="*/ 28 w 88"/>
                <a:gd name="T9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" h="66">
                  <a:moveTo>
                    <a:pt x="62" y="2"/>
                  </a:moveTo>
                  <a:cubicBezTo>
                    <a:pt x="78" y="7"/>
                    <a:pt x="88" y="18"/>
                    <a:pt x="88" y="31"/>
                  </a:cubicBezTo>
                  <a:cubicBezTo>
                    <a:pt x="88" y="39"/>
                    <a:pt x="83" y="47"/>
                    <a:pt x="75" y="53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4" y="35"/>
                    <a:pt x="66" y="33"/>
                    <a:pt x="66" y="31"/>
                  </a:cubicBezTo>
                  <a:cubicBezTo>
                    <a:pt x="66" y="29"/>
                    <a:pt x="64" y="28"/>
                    <a:pt x="62" y="28"/>
                  </a:cubicBezTo>
                  <a:cubicBezTo>
                    <a:pt x="62" y="28"/>
                    <a:pt x="62" y="28"/>
                    <a:pt x="62" y="28"/>
                  </a:cubicBezTo>
                  <a:lnTo>
                    <a:pt x="62" y="2"/>
                  </a:lnTo>
                  <a:close/>
                  <a:moveTo>
                    <a:pt x="45" y="0"/>
                  </a:moveTo>
                  <a:cubicBezTo>
                    <a:pt x="51" y="0"/>
                    <a:pt x="57" y="1"/>
                    <a:pt x="62" y="2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0" y="28"/>
                    <a:pt x="59" y="29"/>
                    <a:pt x="59" y="31"/>
                  </a:cubicBezTo>
                  <a:cubicBezTo>
                    <a:pt x="59" y="33"/>
                    <a:pt x="60" y="35"/>
                    <a:pt x="62" y="35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56" y="60"/>
                    <a:pt x="51" y="61"/>
                    <a:pt x="45" y="61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7" y="35"/>
                    <a:pt x="48" y="33"/>
                    <a:pt x="48" y="31"/>
                  </a:cubicBezTo>
                  <a:cubicBezTo>
                    <a:pt x="48" y="29"/>
                    <a:pt x="47" y="28"/>
                    <a:pt x="45" y="28"/>
                  </a:cubicBezTo>
                  <a:cubicBezTo>
                    <a:pt x="45" y="28"/>
                    <a:pt x="45" y="28"/>
                    <a:pt x="45" y="28"/>
                  </a:cubicBezTo>
                  <a:lnTo>
                    <a:pt x="45" y="0"/>
                  </a:lnTo>
                  <a:close/>
                  <a:moveTo>
                    <a:pt x="44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3" y="28"/>
                    <a:pt x="42" y="29"/>
                    <a:pt x="42" y="31"/>
                  </a:cubicBezTo>
                  <a:cubicBezTo>
                    <a:pt x="42" y="33"/>
                    <a:pt x="43" y="35"/>
                    <a:pt x="45" y="35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38" y="61"/>
                    <a:pt x="33" y="61"/>
                    <a:pt x="28" y="59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5"/>
                    <a:pt x="31" y="33"/>
                    <a:pt x="31" y="31"/>
                  </a:cubicBezTo>
                  <a:cubicBezTo>
                    <a:pt x="31" y="29"/>
                    <a:pt x="30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3" y="1"/>
                    <a:pt x="38" y="0"/>
                    <a:pt x="44" y="0"/>
                  </a:cubicBezTo>
                  <a:close/>
                  <a:moveTo>
                    <a:pt x="28" y="59"/>
                  </a:moveTo>
                  <a:cubicBezTo>
                    <a:pt x="11" y="55"/>
                    <a:pt x="0" y="44"/>
                    <a:pt x="0" y="31"/>
                  </a:cubicBezTo>
                  <a:cubicBezTo>
                    <a:pt x="0" y="18"/>
                    <a:pt x="11" y="6"/>
                    <a:pt x="28" y="2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6" y="28"/>
                    <a:pt x="24" y="29"/>
                    <a:pt x="24" y="31"/>
                  </a:cubicBezTo>
                  <a:cubicBezTo>
                    <a:pt x="24" y="33"/>
                    <a:pt x="26" y="35"/>
                    <a:pt x="28" y="35"/>
                  </a:cubicBez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50" name="直接连接符 49"/>
          <p:cNvCxnSpPr>
            <a:stCxn id="45" idx="7"/>
            <a:endCxn id="57" idx="3"/>
          </p:cNvCxnSpPr>
          <p:nvPr/>
        </p:nvCxnSpPr>
        <p:spPr>
          <a:xfrm flipV="1">
            <a:off x="4820083" y="2215755"/>
            <a:ext cx="685038" cy="196885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28" idx="0"/>
            <a:endCxn id="45" idx="5"/>
          </p:cNvCxnSpPr>
          <p:nvPr/>
        </p:nvCxnSpPr>
        <p:spPr>
          <a:xfrm flipH="1" flipV="1">
            <a:off x="4981029" y="3639950"/>
            <a:ext cx="572242" cy="426610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5" idx="6"/>
            <a:endCxn id="26" idx="3"/>
          </p:cNvCxnSpPr>
          <p:nvPr/>
        </p:nvCxnSpPr>
        <p:spPr>
          <a:xfrm>
            <a:off x="5154742" y="2992961"/>
            <a:ext cx="1473416" cy="374034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5" idx="1"/>
            <a:endCxn id="54" idx="2"/>
          </p:cNvCxnSpPr>
          <p:nvPr/>
        </p:nvCxnSpPr>
        <p:spPr>
          <a:xfrm flipH="1" flipV="1">
            <a:off x="2878845" y="2235632"/>
            <a:ext cx="713922" cy="337954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5" idx="3"/>
            <a:endCxn id="33" idx="1"/>
          </p:cNvCxnSpPr>
          <p:nvPr/>
        </p:nvCxnSpPr>
        <p:spPr>
          <a:xfrm flipH="1">
            <a:off x="2537485" y="3800896"/>
            <a:ext cx="1216228" cy="119695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2"/>
          <p:cNvSpPr txBox="1">
            <a:spLocks/>
          </p:cNvSpPr>
          <p:nvPr/>
        </p:nvSpPr>
        <p:spPr>
          <a:xfrm>
            <a:off x="574468" y="3787047"/>
            <a:ext cx="1261228" cy="872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sz="1800" dirty="0" smtClean="0">
                <a:solidFill>
                  <a:sysClr val="windowText" lastClr="000000"/>
                </a:solidFill>
                <a:cs typeface="+mn-ea"/>
                <a:sym typeface="+mn-lt"/>
              </a:rPr>
              <a:t>i</a:t>
            </a:r>
            <a:r>
              <a:rPr lang="en-US" altLang="zh-CN" sz="1800" dirty="0" smtClean="0">
                <a:solidFill>
                  <a:sysClr val="windowText" lastClr="000000"/>
                </a:solidFill>
                <a:cs typeface="+mn-ea"/>
                <a:sym typeface="+mn-lt"/>
              </a:rPr>
              <a:t>njected-scripts</a:t>
            </a:r>
            <a:endParaRPr lang="en-US" sz="18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6084622" y="1658746"/>
            <a:ext cx="1261228" cy="872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18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>
            <a:off x="1403648" y="1635646"/>
            <a:ext cx="1261228" cy="872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solidFill>
                  <a:sysClr val="windowText" lastClr="000000"/>
                </a:solidFill>
                <a:cs typeface="+mn-ea"/>
                <a:sym typeface="+mn-lt"/>
              </a:rPr>
              <a:t>content-scripts</a:t>
            </a:r>
            <a:endParaRPr lang="en-US" altLang="zh-CN" sz="18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305248" y="290280"/>
            <a:ext cx="3390102" cy="527709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altLang="zh-CN" sz="3600" b="1" dirty="0" smtClean="0">
                <a:solidFill>
                  <a:schemeClr val="bg2"/>
                </a:solidFill>
                <a:latin typeface="Franklin Gothic Demi" panose="020B0703020102020204" pitchFamily="34" charset="0"/>
              </a:rPr>
              <a:t>2. </a:t>
            </a:r>
            <a:r>
              <a:rPr lang="zh-CN" altLang="en-US" sz="3600" b="1" dirty="0" smtClean="0">
                <a:solidFill>
                  <a:schemeClr val="bg2"/>
                </a:solidFill>
                <a:latin typeface="Franklin Gothic Demi" panose="020B0703020102020204" pitchFamily="34" charset="0"/>
              </a:rPr>
              <a:t>五</a:t>
            </a:r>
            <a:r>
              <a:rPr lang="zh-CN" altLang="en-US" sz="3600" b="1" dirty="0" smtClean="0">
                <a:solidFill>
                  <a:schemeClr val="bg2"/>
                </a:solidFill>
                <a:latin typeface="Franklin Gothic Demi" panose="020B0703020102020204" pitchFamily="34" charset="0"/>
              </a:rPr>
              <a:t>类脚本</a:t>
            </a:r>
            <a:endParaRPr lang="en-US" altLang="zh-CN" sz="3600" b="1" dirty="0" smtClean="0">
              <a:solidFill>
                <a:schemeClr val="bg2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4" name="直角三角形 43"/>
          <p:cNvSpPr/>
          <p:nvPr/>
        </p:nvSpPr>
        <p:spPr>
          <a:xfrm flipH="1">
            <a:off x="8559732" y="2927960"/>
            <a:ext cx="593166" cy="221268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6152581" y="1842831"/>
            <a:ext cx="1299739" cy="872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solidFill>
                  <a:sysClr val="windowText" lastClr="000000"/>
                </a:solidFill>
                <a:cs typeface="+mn-ea"/>
                <a:sym typeface="+mn-lt"/>
              </a:rPr>
              <a:t>background</a:t>
            </a:r>
            <a:endParaRPr lang="en-US" altLang="zh-CN" sz="18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7020272" y="3012637"/>
            <a:ext cx="1261228" cy="423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solidFill>
                  <a:sysClr val="windowText" lastClr="000000"/>
                </a:solidFill>
                <a:cs typeface="+mn-ea"/>
                <a:sym typeface="+mn-lt"/>
              </a:rPr>
              <a:t>popup</a:t>
            </a:r>
            <a:endParaRPr lang="en-US" altLang="zh-CN" sz="18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5831052" y="4164765"/>
            <a:ext cx="1261228" cy="423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err="1" smtClean="0">
                <a:solidFill>
                  <a:sysClr val="windowText" lastClr="000000"/>
                </a:solidFill>
                <a:cs typeface="+mn-ea"/>
                <a:sym typeface="+mn-lt"/>
              </a:rPr>
              <a:t>devtools</a:t>
            </a:r>
            <a:endParaRPr lang="en-US" altLang="zh-CN" sz="180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429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7">
      <a:dk1>
        <a:srgbClr val="5C5C5C"/>
      </a:dk1>
      <a:lt1>
        <a:srgbClr val="3F3F3F"/>
      </a:lt1>
      <a:dk2>
        <a:srgbClr val="3F3F3F"/>
      </a:dk2>
      <a:lt2>
        <a:srgbClr val="FFFFFF"/>
      </a:lt2>
      <a:accent1>
        <a:srgbClr val="F3CE2F"/>
      </a:accent1>
      <a:accent2>
        <a:srgbClr val="FBD315"/>
      </a:accent2>
      <a:accent3>
        <a:srgbClr val="FFE98B"/>
      </a:accent3>
      <a:accent4>
        <a:srgbClr val="3598DB"/>
      </a:accent4>
      <a:accent5>
        <a:srgbClr val="49C6FF"/>
      </a:accent5>
      <a:accent6>
        <a:srgbClr val="DCDCDC"/>
      </a:accent6>
      <a:hlink>
        <a:srgbClr val="0000FF"/>
      </a:hlink>
      <a:folHlink>
        <a:srgbClr val="80008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Microsoft Office PowerPoint</Application>
  <PresentationFormat>全屏显示(16:9)</PresentationFormat>
  <Paragraphs>248</Paragraphs>
  <Slides>36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Dotum</vt:lpstr>
      <vt:lpstr>Microsoft Yahei</vt:lpstr>
      <vt:lpstr>Source Sans Pro Light</vt:lpstr>
      <vt:lpstr>宋体</vt:lpstr>
      <vt:lpstr>微软雅黑</vt:lpstr>
      <vt:lpstr>Arial</vt:lpstr>
      <vt:lpstr>Calibri</vt:lpstr>
      <vt:lpstr>Courier New</vt:lpstr>
      <vt:lpstr>Franklin Gothic Demi</vt:lpstr>
      <vt:lpstr>Franklin Gothic Heavy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>www.51pptmoban.com</cp:keywords>
  <dc:description/>
  <cp:lastModifiedBy/>
  <cp:revision>1</cp:revision>
  <dcterms:created xsi:type="dcterms:W3CDTF">2015-10-08T06:58:35Z</dcterms:created>
  <dcterms:modified xsi:type="dcterms:W3CDTF">2018-08-29T09:16:16Z</dcterms:modified>
  <cp:category/>
</cp:coreProperties>
</file>