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6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6DE3-6ACE-4049-8537-A4C5863626E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A0AA-5377-40D5-AC99-2DC8930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That's it. 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A0AA-5377-40D5-AC99-2DC893065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1"/>
            </a:gs>
            <a:gs pos="98000">
              <a:schemeClr val="tx1">
                <a:lumMod val="85000"/>
                <a:lumOff val="1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4498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solidFill>
                  <a:schemeClr val="bg1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04800"/>
            <a:ext cx="1135380" cy="10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672D-645E-4312-9E9F-5B2CE9FEE731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07FF-1F48-4295-8A5E-6AF35838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nlime/fadecandy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br>
              <a:rPr lang="en-US" dirty="0" smtClean="0"/>
            </a:br>
            <a:r>
              <a:rPr lang="en-US" dirty="0" err="1" smtClean="0"/>
              <a:t>Fadecandy</a:t>
            </a:r>
            <a:r>
              <a:rPr lang="en-US" dirty="0" smtClean="0"/>
              <a:t> </a:t>
            </a:r>
            <a:r>
              <a:rPr lang="en-US" dirty="0" err="1" smtClean="0"/>
              <a:t>Slackbot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781550"/>
            <a:ext cx="46482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03845"/>
            <a:ext cx="3263492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5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Slackbot</a:t>
            </a:r>
            <a:r>
              <a:rPr lang="en-US" dirty="0" smtClean="0"/>
              <a:t> 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using the Token</a:t>
            </a:r>
          </a:p>
          <a:p>
            <a:endParaRPr lang="en-US" dirty="0" smtClean="0"/>
          </a:p>
          <a:p>
            <a:r>
              <a:rPr lang="en-US" dirty="0" smtClean="0"/>
              <a:t>Listen to the message stream</a:t>
            </a:r>
          </a:p>
          <a:p>
            <a:endParaRPr lang="en-US" dirty="0" smtClean="0"/>
          </a:p>
          <a:p>
            <a:r>
              <a:rPr lang="en-US" dirty="0" smtClean="0"/>
              <a:t>Find our trigger phrase</a:t>
            </a:r>
          </a:p>
          <a:p>
            <a:endParaRPr lang="en-US" dirty="0" smtClean="0"/>
          </a:p>
          <a:p>
            <a:r>
              <a:rPr lang="en-US" dirty="0" smtClean="0"/>
              <a:t>Do something!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via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SlackClient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os.environ.get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('SLACK_BOT_TOKEN'))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READ_WEBSOCKET_DELAY = 1 # 1 second delay between reading from firehose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slack_client.rtm_connect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StarterBot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connected and running!")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while True: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command, channel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parse_slack_output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slack_client.rtm_read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command and channel: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handle_command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(command, channel)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(READ_WEBSOCKET_DELAY)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print("Connection failed. Invalid Slack token?")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62200" y="1600200"/>
            <a:ext cx="58674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4825" y="3733800"/>
            <a:ext cx="5867400" cy="5715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4495800"/>
            <a:ext cx="4267200" cy="3429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in Environment Not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SLACK_BOT_TOKEN=[token]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SLACK_BOT_TOKEN=[token]</a:t>
            </a:r>
          </a:p>
        </p:txBody>
      </p:sp>
    </p:spTree>
    <p:extLst>
      <p:ext uri="{BB962C8B-B14F-4D97-AF65-F5344CB8AC3E}">
        <p14:creationId xmlns:p14="http://schemas.microsoft.com/office/powerpoint/2010/main" val="106778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in the water?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u'presence_change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u'U1T9YNQKS',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u'presence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u'active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u'user_typing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u'U0DCKT3KP',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u'channel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u'D216A7P2B'}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u'Hi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lightwall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u'1471311719.000002',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u'U0DCKT3KP',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u'T03N7EGN9',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u'message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u'channel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u'D216A7P2B'}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u'&lt;@U1T9YNQKS&gt; do something',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u'1471311921.000005',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u'U0DCKT3KP',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u'T03N7EGN9',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u'message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u'channel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u'D216A7P2B'}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u'user_profile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u'avatar_hash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u'25c29ed00b78',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u'first_name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None,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u'real_name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u'lightwall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u'image_72':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u'https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://avatars.slack-edge.com/2016-07-19/61344719975_25c29ed00b78f0c636ca_72.png'},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u'Sure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...write some more code then I can do that!',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u'1471311923.000006',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u'U1T9YNQKS',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u'channel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u'D216A7P2B',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u'T03N7EGN9',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u'message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u'user_team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u'T03N7EGN9',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u'bot_id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u'B1T9W2ME2'}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6250" y="2438400"/>
            <a:ext cx="7620000" cy="685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5774" y="3276600"/>
            <a:ext cx="7267575" cy="76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Stream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constants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BOT_ID = "U1T9YNQKS"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AT_BOT = "&lt;@" + BOT_ID + "&gt;"   # Current protocol has no ':' after '&gt;'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parse_slack_output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slack_rtm_output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parses the input stream looking for messages @directed to the bot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the text of the message for command parsing, and the channel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slack_rtm_output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0: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output in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output and 'text' in output and AT_BOT in output['text']: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# return text after the @ mention, whitespace removed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output['text'].split(AT_BOT)[1].strip().lower(), \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output['channel']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None, None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6400" y="3886200"/>
            <a:ext cx="6019800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76400" y="4191000"/>
            <a:ext cx="6019800" cy="5715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my Bot ID?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SlackClient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BOT_NAME = '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lightwall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os.environ.get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('SLACK_BOT_TOKEN'))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api_call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slack_client.api_call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users.list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numusers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api_call.get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('ok'):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retrieve all users so we can find our bot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users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api_call.get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('members')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user in users: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numusers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numusers+1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'name' in user and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('name') == BOT_NAME: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print("Bot ID for '" + user['name'] + "' is " +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user.get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('id'))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print("could not find bot user with the name " + BOT_NAME)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("Scanned %d users." %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numusers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0" y="4876800"/>
            <a:ext cx="6248400" cy="533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the Command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EXAMPLE_COMMAND = "do"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handle_command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(command, channel):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Receives commands directed at the bot and determines if they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are valid commands. If so, then acts on the commands. If not,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returns back what it needs for clarification.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response = "Not sure what you mean. Use the *" + EXAMPLE_COMMAND + \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"* command with numbers, delimited by spaces."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command.startswith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(EXAMPLE_COMMAND):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response = "Sure...write some more code then I can do that!"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slack_client.api_call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chat.postMessage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channel=channel,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text=response,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as_user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4419600"/>
            <a:ext cx="6781800" cy="533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4991100"/>
            <a:ext cx="6019800" cy="5715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do you want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control the light wall.</a:t>
            </a:r>
          </a:p>
          <a:p>
            <a:r>
              <a:rPr lang="en-US" dirty="0" smtClean="0"/>
              <a:t>The light wall is driven by a </a:t>
            </a:r>
            <a:r>
              <a:rPr lang="en-US" dirty="0" err="1" smtClean="0"/>
              <a:t>RaspberryPi</a:t>
            </a:r>
            <a:r>
              <a:rPr lang="en-US" dirty="0" smtClean="0"/>
              <a:t> running the '</a:t>
            </a:r>
            <a:r>
              <a:rPr lang="en-US" dirty="0" err="1" smtClean="0"/>
              <a:t>fadecandy</a:t>
            </a:r>
            <a:r>
              <a:rPr lang="en-US" dirty="0" smtClean="0"/>
              <a:t>' package.</a:t>
            </a:r>
          </a:p>
          <a:p>
            <a:pPr lvl="1"/>
            <a:r>
              <a:rPr lang="en-US" dirty="0" smtClean="0"/>
              <a:t>http://www.misc.name/fadecandy/</a:t>
            </a:r>
          </a:p>
          <a:p>
            <a:pPr lvl="1"/>
            <a:r>
              <a:rPr lang="en-US" dirty="0" smtClean="0"/>
              <a:t>https://github.com/scanlime/fadecandy</a:t>
            </a:r>
          </a:p>
          <a:p>
            <a:r>
              <a:rPr lang="en-US" dirty="0" err="1" smtClean="0"/>
              <a:t>Fadecandy</a:t>
            </a:r>
            <a:r>
              <a:rPr lang="en-US" dirty="0" smtClean="0"/>
              <a:t> is an implementation of the OPC (Open Pixel Control) protocol.</a:t>
            </a:r>
          </a:p>
        </p:txBody>
      </p:sp>
    </p:spTree>
    <p:extLst>
      <p:ext uri="{BB962C8B-B14F-4D97-AF65-F5344CB8AC3E}">
        <p14:creationId xmlns:p14="http://schemas.microsoft.com/office/powerpoint/2010/main" val="155405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Fadecandy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git repo</a:t>
            </a:r>
          </a:p>
          <a:p>
            <a:pPr lvl="1"/>
            <a:r>
              <a:rPr lang="en-US" dirty="0" smtClean="0">
                <a:hlinkClick r:id="rId2"/>
              </a:rPr>
              <a:t>https://github.com/scanlime/fadecandy.git</a:t>
            </a:r>
            <a:endParaRPr lang="en-US" dirty="0" smtClean="0"/>
          </a:p>
          <a:p>
            <a:r>
              <a:rPr lang="en-US" dirty="0" smtClean="0"/>
              <a:t>Copy /examples/python/opc.py to your working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OR </a:t>
            </a:r>
            <a:r>
              <a:rPr lang="en-US" dirty="0"/>
              <a:t>j</a:t>
            </a:r>
            <a:r>
              <a:rPr lang="en-US" dirty="0" smtClean="0"/>
              <a:t>ust download</a:t>
            </a:r>
            <a:endParaRPr lang="en-US" dirty="0"/>
          </a:p>
          <a:p>
            <a:r>
              <a:rPr lang="en-US" dirty="0" smtClean="0"/>
              <a:t>https://github.com/scanlime/fadecandy/blob/master/examples/python/opc.py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8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Fadecandy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opc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time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Constants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251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frequency = 0.3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#Connect to light controller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opc.Client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('10.0.100.6:80')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[ (red, green, blue) 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pixels = [ (255,0,0) ] *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#creates an array of all the pixels (the whole row)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client.put_pixels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(pixels)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(frequency)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pixels = [ (0,0,0) ] *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client.put_pixels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(pixels)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(frequency)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4350" y="3343275"/>
            <a:ext cx="3429000" cy="2667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6274" y="4248150"/>
            <a:ext cx="7705725" cy="457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Hoopes (</a:t>
            </a:r>
            <a:r>
              <a:rPr lang="en-US" dirty="0" err="1" smtClean="0"/>
              <a:t>Xync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hoopesm@gmail.com, xync@xync.org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mapkxync</a:t>
            </a:r>
            <a:endParaRPr lang="en-US" dirty="0" smtClean="0"/>
          </a:p>
          <a:p>
            <a:r>
              <a:rPr lang="en-US" dirty="0" smtClean="0"/>
              <a:t>Senior Application Security Engineer </a:t>
            </a:r>
          </a:p>
          <a:p>
            <a:pPr lvl="1"/>
            <a:r>
              <a:rPr lang="en-US" dirty="0" smtClean="0"/>
              <a:t>Aspect Security</a:t>
            </a:r>
          </a:p>
          <a:p>
            <a:r>
              <a:rPr lang="en-US" dirty="0" smtClean="0"/>
              <a:t>Never coded professionally</a:t>
            </a:r>
          </a:p>
          <a:p>
            <a:pPr lvl="1"/>
            <a:r>
              <a:rPr lang="en-US" dirty="0" smtClean="0"/>
              <a:t>Have written lots of unprofessional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3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red_alert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red_alert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251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frequency = 0.5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#Connect to light controller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client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opc.Client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('10.0.100.6:80')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c in range(60):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[ (red, green, blue) 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pixels = [ (255,0,0) ] *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#creates an array of all the pixels (the whole row)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client.put_pixels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(pixels)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(frequency)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pixels = [ (0,0,0) ] *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numLEDs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client.put_pixels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(pixels)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(frequency)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handle function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handle_command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(command, channel):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response = "Not sure what you mean. Use the *" + EXAMPLE_COMMAND + \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"* command with numbers, delimited by spaces."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print("Handling")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command.startswith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(EXAMPLE_COMMAND):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response = "Sure...write some more code then I can do that!"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command.upcase.startswith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("red alert"):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response = "Initiating Red Alert!"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red_alert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slack_client.api_call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chat.postMessage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channel=channel,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text=response,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as_user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5350" y="3152775"/>
            <a:ext cx="4733925" cy="7810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58181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386413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https://www.fullstackpython.com/blog/build-first-slack-bot-python.html </a:t>
            </a:r>
          </a:p>
          <a:p>
            <a:r>
              <a:rPr lang="en-US" dirty="0" smtClean="0"/>
              <a:t>https://github.com/mattmakai/slack-starterbot</a:t>
            </a:r>
          </a:p>
          <a:p>
            <a:endParaRPr lang="en-US" dirty="0"/>
          </a:p>
          <a:p>
            <a:r>
              <a:rPr lang="en-US" dirty="0" smtClean="0"/>
              <a:t>http://www.misc.name/fadecandy/</a:t>
            </a:r>
          </a:p>
          <a:p>
            <a:r>
              <a:rPr lang="en-US" dirty="0" smtClean="0"/>
              <a:t>https://github.com/scanlime/fadecandy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3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Slackbot</a:t>
            </a:r>
            <a:r>
              <a:rPr lang="en-US" dirty="0" smtClean="0"/>
              <a:t> that will connect to the </a:t>
            </a:r>
            <a:r>
              <a:rPr lang="en-US" dirty="0" err="1" smtClean="0"/>
              <a:t>denhac</a:t>
            </a:r>
            <a:r>
              <a:rPr lang="en-US" dirty="0" smtClean="0"/>
              <a:t> Slack instance</a:t>
            </a:r>
          </a:p>
          <a:p>
            <a:endParaRPr lang="en-US" dirty="0" smtClean="0"/>
          </a:p>
          <a:p>
            <a:r>
              <a:rPr lang="en-US" dirty="0" smtClean="0"/>
              <a:t>Write a program that will control the light wall</a:t>
            </a:r>
          </a:p>
          <a:p>
            <a:endParaRPr lang="en-US" dirty="0" smtClean="0"/>
          </a:p>
          <a:p>
            <a:r>
              <a:rPr lang="en-US" dirty="0" smtClean="0"/>
              <a:t>Combine and mix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Slackbot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 provides an API designed to allow programs to listen to Slack channels and send responses.</a:t>
            </a:r>
          </a:p>
          <a:p>
            <a:pPr lvl="1"/>
            <a:r>
              <a:rPr lang="en-US" dirty="0" smtClean="0"/>
              <a:t>https://api.slack.com/</a:t>
            </a:r>
          </a:p>
          <a:p>
            <a:endParaRPr lang="en-US" dirty="0" smtClean="0"/>
          </a:p>
          <a:p>
            <a:r>
              <a:rPr lang="en-US" dirty="0" smtClean="0"/>
              <a:t>Each bot must have a unique ID</a:t>
            </a:r>
          </a:p>
          <a:p>
            <a:pPr lvl="1"/>
            <a:r>
              <a:rPr lang="en-US" dirty="0" smtClean="0"/>
              <a:t>This ID must be created by a registered Slack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1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 Bot Token - Part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3182"/>
            <a:ext cx="8229600" cy="4179998"/>
          </a:xfrm>
        </p:spPr>
      </p:pic>
      <p:sp>
        <p:nvSpPr>
          <p:cNvPr id="5" name="Oval 4"/>
          <p:cNvSpPr/>
          <p:nvPr/>
        </p:nvSpPr>
        <p:spPr>
          <a:xfrm>
            <a:off x="1143000" y="19050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7200" y="28194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477000" y="52578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8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 Bot Token - Part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5159187" cy="21109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7" y="3733800"/>
            <a:ext cx="5448773" cy="190516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09800" y="26670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85827" y="44196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14627" y="48768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867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Skip straight to step 6 by going to https://denhac.slack.com/apps/manage/custom-integrations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14800" y="5029200"/>
            <a:ext cx="1219200" cy="1066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 Bot Token - Part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1371600" cy="20275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0" y="3810001"/>
            <a:ext cx="8222350" cy="279471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24000" y="29718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9600" y="41910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34000" y="5791200"/>
            <a:ext cx="304800" cy="304800"/>
          </a:xfrm>
          <a:prstGeom prst="ellipse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2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 Bot Token -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3" y="1874837"/>
            <a:ext cx="7315433" cy="4525963"/>
          </a:xfrm>
        </p:spPr>
      </p:pic>
      <p:sp>
        <p:nvSpPr>
          <p:cNvPr id="5" name="Rounded Rectangle 4"/>
          <p:cNvSpPr/>
          <p:nvPr/>
        </p:nvSpPr>
        <p:spPr>
          <a:xfrm>
            <a:off x="3429000" y="2459181"/>
            <a:ext cx="47244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err="1" smtClean="0"/>
              <a:t>slackclient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5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1064</Words>
  <Application>Microsoft Office PowerPoint</Application>
  <PresentationFormat>On-screen Show (4:3)</PresentationFormat>
  <Paragraphs>199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Building a  Fadecandy Slackbot</vt:lpstr>
      <vt:lpstr>Introduction</vt:lpstr>
      <vt:lpstr>Goals</vt:lpstr>
      <vt:lpstr>Slackbot Background</vt:lpstr>
      <vt:lpstr>Obtain a Bot Token - Part 1</vt:lpstr>
      <vt:lpstr>Obtain a Bot Token - Part 2</vt:lpstr>
      <vt:lpstr>Obtain a Bot Token - Part 3</vt:lpstr>
      <vt:lpstr>Obtain a Bot Token - Result</vt:lpstr>
      <vt:lpstr>Install Python Module</vt:lpstr>
      <vt:lpstr>Slackbot High Level Design</vt:lpstr>
      <vt:lpstr>Connecting via the API</vt:lpstr>
      <vt:lpstr>Keys in Environment Not Code</vt:lpstr>
      <vt:lpstr>What's in the water?</vt:lpstr>
      <vt:lpstr>Parsing the Stream</vt:lpstr>
      <vt:lpstr>What's my Bot ID?</vt:lpstr>
      <vt:lpstr>Handle the Command</vt:lpstr>
      <vt:lpstr>So…what do you want to do?</vt:lpstr>
      <vt:lpstr>Setting up Fadecandy Client</vt:lpstr>
      <vt:lpstr>Simple Fadecandy Script</vt:lpstr>
      <vt:lpstr>New red_alert function</vt:lpstr>
      <vt:lpstr>New handle function</vt:lpstr>
      <vt:lpstr>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Hoopes</dc:creator>
  <cp:lastModifiedBy>Mark Hoopes</cp:lastModifiedBy>
  <cp:revision>17</cp:revision>
  <dcterms:created xsi:type="dcterms:W3CDTF">2016-08-15T22:24:07Z</dcterms:created>
  <dcterms:modified xsi:type="dcterms:W3CDTF">2016-08-16T04:00:19Z</dcterms:modified>
</cp:coreProperties>
</file>