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September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6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9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September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September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CD5527-0016-E90C-0C45-F6E00FCE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341438"/>
            <a:ext cx="3565524" cy="2242494"/>
          </a:xfrm>
        </p:spPr>
        <p:txBody>
          <a:bodyPr anchor="b">
            <a:normAutofit/>
          </a:bodyPr>
          <a:lstStyle/>
          <a:p>
            <a:r>
              <a:rPr lang="es-CL" sz="4800"/>
              <a:t>RegistrApp</a:t>
            </a:r>
            <a:endParaRPr lang="es-CL" sz="4800" dirty="0"/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05A5D99C-8CA9-4688-A7A5-0D9C34AE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5781" y="248622"/>
            <a:ext cx="734257" cy="760506"/>
            <a:chOff x="5243759" y="1363788"/>
            <a:chExt cx="734257" cy="7605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3F95395-CCA6-4A43-85F6-69571A5AB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4173C2D0-52E8-4925-8ED2-CF521F5E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EB77B77-4A3B-4F2F-848A-78978F68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8A7DA5F-271C-44A6-A352-F479DFD7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763" y="591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F9632-5448-0223-A4F5-94D04CD1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>
                    <a:alpha val="60000"/>
                  </a:schemeClr>
                </a:solidFill>
              </a:rPr>
              <a:t>Denisse Fuentes</a:t>
            </a:r>
          </a:p>
          <a:p>
            <a:r>
              <a:rPr lang="es-CL" sz="2000" dirty="0">
                <a:solidFill>
                  <a:schemeClr val="tx1">
                    <a:alpha val="60000"/>
                  </a:schemeClr>
                </a:solidFill>
              </a:rPr>
              <a:t>Fernanda Osorio</a:t>
            </a:r>
          </a:p>
          <a:p>
            <a:r>
              <a:rPr lang="es-CL" sz="2000" dirty="0">
                <a:solidFill>
                  <a:schemeClr val="tx1">
                    <a:alpha val="60000"/>
                  </a:schemeClr>
                </a:solidFill>
              </a:rPr>
              <a:t>Ingeniería en Informática.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469D-E14C-69F9-8204-8464EB4A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3" r="12253" b="-2"/>
          <a:stretch/>
        </p:blipFill>
        <p:spPr>
          <a:xfrm>
            <a:off x="5765180" y="549275"/>
            <a:ext cx="5875956" cy="5759450"/>
          </a:xfrm>
          <a:custGeom>
            <a:avLst/>
            <a:gdLst/>
            <a:ahLst/>
            <a:cxnLst/>
            <a:rect l="l" t="t" r="r" b="b"/>
            <a:pathLst>
              <a:path w="3545118" h="5759450">
                <a:moveTo>
                  <a:pt x="0" y="0"/>
                </a:moveTo>
                <a:lnTo>
                  <a:pt x="3545118" y="0"/>
                </a:lnTo>
                <a:lnTo>
                  <a:pt x="3545118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4EF2D9-6D04-3431-86F5-CB824F06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4" y="274899"/>
            <a:ext cx="3365341" cy="8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BBFB-046A-8AD9-BFC7-378C1E93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05" y="583999"/>
            <a:ext cx="11091600" cy="1332000"/>
          </a:xfrm>
        </p:spPr>
        <p:txBody>
          <a:bodyPr/>
          <a:lstStyle/>
          <a:p>
            <a:r>
              <a:rPr lang="es-CL" dirty="0"/>
              <a:t>Caso </a:t>
            </a:r>
            <a:r>
              <a:rPr lang="es-CL" dirty="0" err="1"/>
              <a:t>RegistrApp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55139-D90F-7391-53FF-DD44FBA6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Duoc UC retoma las clases presenciales después de la pandemia de COVID-19; para el registro de asistencia presentan algunos problemas, por ejemplo, este proceso demora demasiado tiempo y además es difícil reconocer a los estudiantes por la mascarilla. Por esto alumnos de DUOC UC desarrollaron la siguiente aplicación que permita hacer más fácil el registro para cada alumno.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E461B2-7DA0-6240-2FBF-D15AFBDB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" y="224615"/>
            <a:ext cx="2938964" cy="7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B876-8461-CC24-4E9D-ABDD687F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38" y="238845"/>
            <a:ext cx="9067700" cy="700791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MOCK-UP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B168074-0F5E-8231-9812-DDEFDBE92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 b="28034"/>
          <a:stretch/>
        </p:blipFill>
        <p:spPr>
          <a:xfrm>
            <a:off x="963121" y="1470895"/>
            <a:ext cx="3218939" cy="4797863"/>
          </a:xfr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D1ABF8-AB1F-8F06-1DA0-5DEA3910D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4" b="16118"/>
          <a:stretch/>
        </p:blipFill>
        <p:spPr>
          <a:xfrm>
            <a:off x="4886445" y="1470896"/>
            <a:ext cx="3088512" cy="4797863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2023FE1-8A5B-63EA-26E4-5933EADA45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0" b="6758"/>
          <a:stretch/>
        </p:blipFill>
        <p:spPr>
          <a:xfrm>
            <a:off x="8861284" y="1470896"/>
            <a:ext cx="2367595" cy="48850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A83BAE-5EB7-D0CD-113E-A4CD0B8E6F01}"/>
              </a:ext>
            </a:extLst>
          </p:cNvPr>
          <p:cNvSpPr txBox="1"/>
          <p:nvPr/>
        </p:nvSpPr>
        <p:spPr>
          <a:xfrm>
            <a:off x="3562209" y="1101563"/>
            <a:ext cx="13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F76448-C47A-933B-9732-7F1D9F2752AD}"/>
              </a:ext>
            </a:extLst>
          </p:cNvPr>
          <p:cNvSpPr txBox="1"/>
          <p:nvPr/>
        </p:nvSpPr>
        <p:spPr>
          <a:xfrm>
            <a:off x="7095851" y="1101563"/>
            <a:ext cx="11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D379ED-4F35-D496-5987-47D7E8A4D157}"/>
              </a:ext>
            </a:extLst>
          </p:cNvPr>
          <p:cNvSpPr txBox="1"/>
          <p:nvPr/>
        </p:nvSpPr>
        <p:spPr>
          <a:xfrm>
            <a:off x="10485486" y="1101563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Ingreso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AC8AA7C-BD98-CD97-CA6A-14E845C4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6" y="139591"/>
            <a:ext cx="2492964" cy="6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35534-A934-472B-988D-5E309561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CASOS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707258-B104-8B64-A886-0EB04116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551" y="1573095"/>
            <a:ext cx="6572898" cy="46400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3B67CF7-30B6-CE6B-E9A0-AFB0810C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5" y="392244"/>
            <a:ext cx="2371675" cy="5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D35A-BF0A-ED0B-8161-FE1679E3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72" y="2475571"/>
            <a:ext cx="10578055" cy="1301411"/>
          </a:xfrm>
        </p:spPr>
        <p:txBody>
          <a:bodyPr/>
          <a:lstStyle/>
          <a:p>
            <a:pPr algn="ctr"/>
            <a:r>
              <a:rPr lang="es-CL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9585011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FD07C9EB9E314AA83D476BFE596F97" ma:contentTypeVersion="3" ma:contentTypeDescription="Crear nuevo documento." ma:contentTypeScope="" ma:versionID="fa495643d7be40311a40c7587aadd67a">
  <xsd:schema xmlns:xsd="http://www.w3.org/2001/XMLSchema" xmlns:xs="http://www.w3.org/2001/XMLSchema" xmlns:p="http://schemas.microsoft.com/office/2006/metadata/properties" xmlns:ns3="018484aa-5d29-4d99-8884-563c30a2e1b6" targetNamespace="http://schemas.microsoft.com/office/2006/metadata/properties" ma:root="true" ma:fieldsID="accc8491c41dc4ee06670a836d13ee9f" ns3:_="">
    <xsd:import namespace="018484aa-5d29-4d99-8884-563c30a2e1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484aa-5d29-4d99-8884-563c30a2e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4B74A3-6F75-4E6D-941D-0284C2C3E3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27DBB1-2254-44EB-A8E0-855BC8E3D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8484aa-5d29-4d99-8884-563c30a2e1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171557-F634-4566-BE13-2DC6E484002A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018484aa-5d29-4d99-8884-563c30a2e1b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67</TotalTime>
  <Words>83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Sitka Heading</vt:lpstr>
      <vt:lpstr>Source Sans Pro</vt:lpstr>
      <vt:lpstr>3DFloatVTI</vt:lpstr>
      <vt:lpstr>RegistrApp</vt:lpstr>
      <vt:lpstr>Caso RegistrApp</vt:lpstr>
      <vt:lpstr>MOCK-UP</vt:lpstr>
      <vt:lpstr>CASOS DE USO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RegistrApp</dc:title>
  <dc:creator>FERNANDA . OSORIO JOFRE</dc:creator>
  <cp:lastModifiedBy>FERNANDA . OSORIO JOFRE</cp:lastModifiedBy>
  <cp:revision>1</cp:revision>
  <dcterms:created xsi:type="dcterms:W3CDTF">2023-09-04T00:19:35Z</dcterms:created>
  <dcterms:modified xsi:type="dcterms:W3CDTF">2023-09-04T01:35:08Z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0x01010030FD07C9EB9E314AA83D476BFE596F97</vt:lpwstr>
  </property>
</Properties>
</file>