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E9CB"/>
          </a:solidFill>
        </a:fill>
      </a:tcStyle>
    </a:wholeTbl>
    <a:band2H>
      <a:tcTxStyle b="def" i="def"/>
      <a:tcStyle>
        <a:tcBdr/>
        <a:fill>
          <a:solidFill>
            <a:srgbClr val="EE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E6CB"/>
          </a:solidFill>
        </a:fill>
      </a:tcStyle>
    </a:wholeTbl>
    <a:band2H>
      <a:tcTxStyle b="def" i="def"/>
      <a:tcStyle>
        <a:tcBdr/>
        <a:fill>
          <a:solidFill>
            <a:srgbClr val="FAF3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8D0"/>
          </a:solidFill>
        </a:fill>
      </a:tcStyle>
    </a:wholeTbl>
    <a:band2H>
      <a:tcTxStyle b="def" i="def"/>
      <a:tcStyle>
        <a:tcBdr/>
        <a:fill>
          <a:solidFill>
            <a:srgbClr val="EEED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6" name="Shape 16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Trebuchet MS"/>
      </a:defRPr>
    </a:lvl1pPr>
    <a:lvl2pPr indent="228600" latinLnBrk="0">
      <a:defRPr sz="1200">
        <a:latin typeface="+mj-lt"/>
        <a:ea typeface="+mj-ea"/>
        <a:cs typeface="+mj-cs"/>
        <a:sym typeface="Trebuchet MS"/>
      </a:defRPr>
    </a:lvl2pPr>
    <a:lvl3pPr indent="457200" latinLnBrk="0">
      <a:defRPr sz="1200">
        <a:latin typeface="+mj-lt"/>
        <a:ea typeface="+mj-ea"/>
        <a:cs typeface="+mj-cs"/>
        <a:sym typeface="Trebuchet MS"/>
      </a:defRPr>
    </a:lvl3pPr>
    <a:lvl4pPr indent="685800" latinLnBrk="0">
      <a:defRPr sz="1200">
        <a:latin typeface="+mj-lt"/>
        <a:ea typeface="+mj-ea"/>
        <a:cs typeface="+mj-cs"/>
        <a:sym typeface="Trebuchet MS"/>
      </a:defRPr>
    </a:lvl4pPr>
    <a:lvl5pPr indent="914400" latinLnBrk="0">
      <a:defRPr sz="1200">
        <a:latin typeface="+mj-lt"/>
        <a:ea typeface="+mj-ea"/>
        <a:cs typeface="+mj-cs"/>
        <a:sym typeface="Trebuchet MS"/>
      </a:defRPr>
    </a:lvl5pPr>
    <a:lvl6pPr indent="1143000" latinLnBrk="0">
      <a:defRPr sz="1200">
        <a:latin typeface="+mj-lt"/>
        <a:ea typeface="+mj-ea"/>
        <a:cs typeface="+mj-cs"/>
        <a:sym typeface="Trebuchet MS"/>
      </a:defRPr>
    </a:lvl6pPr>
    <a:lvl7pPr indent="1371600" latinLnBrk="0">
      <a:defRPr sz="1200">
        <a:latin typeface="+mj-lt"/>
        <a:ea typeface="+mj-ea"/>
        <a:cs typeface="+mj-cs"/>
        <a:sym typeface="Trebuchet MS"/>
      </a:defRPr>
    </a:lvl7pPr>
    <a:lvl8pPr indent="1600200" latinLnBrk="0">
      <a:defRPr sz="1200">
        <a:latin typeface="+mj-lt"/>
        <a:ea typeface="+mj-ea"/>
        <a:cs typeface="+mj-cs"/>
        <a:sym typeface="Trebuchet MS"/>
      </a:defRPr>
    </a:lvl8pPr>
    <a:lvl9pPr indent="1828800" latinLnBrk="0">
      <a:defRPr sz="1200">
        <a:latin typeface="+mj-lt"/>
        <a:ea typeface="+mj-ea"/>
        <a:cs typeface="+mj-cs"/>
        <a:sym typeface="Trebuchet MS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6"/>
          <p:cNvGrpSpPr/>
          <p:nvPr/>
        </p:nvGrpSpPr>
        <p:grpSpPr>
          <a:xfrm>
            <a:off x="-1" y="-8467"/>
            <a:ext cx="12192001" cy="6866468"/>
            <a:chOff x="0" y="0"/>
            <a:chExt cx="12192000" cy="6866467"/>
          </a:xfrm>
        </p:grpSpPr>
        <p:sp>
          <p:nvSpPr>
            <p:cNvPr id="22" name="Straight Connector 31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" name="Straight Connector 20"/>
            <p:cNvSpPr/>
            <p:nvPr/>
          </p:nvSpPr>
          <p:spPr>
            <a:xfrm flipH="1">
              <a:off x="7425266" y="3689880"/>
              <a:ext cx="4763559" cy="3176587"/>
            </a:xfrm>
            <a:prstGeom prst="line">
              <a:avLst/>
            </a:prstGeom>
            <a:noFill/>
            <a:ln w="9525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181476" y="0"/>
              <a:ext cx="300734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" name="Rectangle 25"/>
            <p:cNvSpPr/>
            <p:nvPr/>
          </p:nvSpPr>
          <p:spPr>
            <a:xfrm>
              <a:off x="9603441" y="0"/>
              <a:ext cx="258855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" name="Isosceles Triangle 26"/>
            <p:cNvSpPr/>
            <p:nvPr/>
          </p:nvSpPr>
          <p:spPr>
            <a:xfrm>
              <a:off x="8932333" y="3056466"/>
              <a:ext cx="3259667" cy="381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" name="Rectangle 27"/>
            <p:cNvSpPr/>
            <p:nvPr/>
          </p:nvSpPr>
          <p:spPr>
            <a:xfrm>
              <a:off x="9334500" y="0"/>
              <a:ext cx="2854326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" name="Rectangle 2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" name="Rectangle 29"/>
            <p:cNvSpPr/>
            <p:nvPr/>
          </p:nvSpPr>
          <p:spPr>
            <a:xfrm>
              <a:off x="10938998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" name="Isosceles Triangle 30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" name="Isosceles Triangle 18"/>
            <p:cNvSpPr/>
            <p:nvPr/>
          </p:nvSpPr>
          <p:spPr>
            <a:xfrm rot="10800000">
              <a:off x="-1" y="8466"/>
              <a:ext cx="842597" cy="5666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3" name="Titeltext"/>
          <p:cNvSpPr txBox="1"/>
          <p:nvPr>
            <p:ph type="title"/>
          </p:nvPr>
        </p:nvSpPr>
        <p:spPr>
          <a:xfrm>
            <a:off x="1507067" y="2404534"/>
            <a:ext cx="7766937" cy="1646303"/>
          </a:xfrm>
          <a:prstGeom prst="rect">
            <a:avLst/>
          </a:prstGeom>
        </p:spPr>
        <p:txBody>
          <a:bodyPr anchor="b"/>
          <a:lstStyle>
            <a:lvl1pPr algn="r">
              <a:defRPr sz="5400"/>
            </a:lvl1pPr>
          </a:lstStyle>
          <a:p>
            <a:pPr/>
            <a:r>
              <a:t>Titeltext</a:t>
            </a:r>
          </a:p>
        </p:txBody>
      </p:sp>
      <p:sp>
        <p:nvSpPr>
          <p:cNvPr id="34" name="Textebene 1…"/>
          <p:cNvSpPr txBox="1"/>
          <p:nvPr>
            <p:ph type="body" sz="quarter" idx="1"/>
          </p:nvPr>
        </p:nvSpPr>
        <p:spPr>
          <a:xfrm>
            <a:off x="1507067" y="4050832"/>
            <a:ext cx="7766937" cy="1096901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None/>
              <a:defRPr>
                <a:solidFill>
                  <a:srgbClr val="808080"/>
                </a:solidFill>
              </a:defRPr>
            </a:lvl1pPr>
            <a:lvl2pPr marL="0" indent="457200" algn="r">
              <a:buClrTx/>
              <a:buSzTx/>
              <a:buNone/>
              <a:defRPr>
                <a:solidFill>
                  <a:srgbClr val="808080"/>
                </a:solidFill>
              </a:defRPr>
            </a:lvl2pPr>
            <a:lvl3pPr marL="0" indent="914400" algn="r">
              <a:buClrTx/>
              <a:buSzTx/>
              <a:buNone/>
              <a:defRPr>
                <a:solidFill>
                  <a:srgbClr val="808080"/>
                </a:solidFill>
              </a:defRPr>
            </a:lvl3pPr>
            <a:lvl4pPr marL="0" indent="1371600" algn="r">
              <a:buClrTx/>
              <a:buSzTx/>
              <a:buNone/>
              <a:defRPr>
                <a:solidFill>
                  <a:srgbClr val="808080"/>
                </a:solidFill>
              </a:defRPr>
            </a:lvl4pPr>
            <a:lvl5pPr marL="0" indent="1828800" algn="r">
              <a:buClrTx/>
              <a:buSzTx/>
              <a:buNone/>
              <a:defRPr>
                <a:solidFill>
                  <a:srgbClr val="808080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eltext"/>
          <p:cNvSpPr txBox="1"/>
          <p:nvPr>
            <p:ph type="title"/>
          </p:nvPr>
        </p:nvSpPr>
        <p:spPr>
          <a:xfrm>
            <a:off x="677335" y="609600"/>
            <a:ext cx="8596669" cy="3403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Titeltext</a:t>
            </a:r>
          </a:p>
        </p:txBody>
      </p:sp>
      <p:sp>
        <p:nvSpPr>
          <p:cNvPr id="115" name="Textebene 1…"/>
          <p:cNvSpPr txBox="1"/>
          <p:nvPr>
            <p:ph type="body" sz="quarter" idx="1"/>
          </p:nvPr>
        </p:nvSpPr>
        <p:spPr>
          <a:xfrm>
            <a:off x="677335" y="4470400"/>
            <a:ext cx="8596669" cy="1570962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1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eltext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Titeltext</a:t>
            </a:r>
          </a:p>
        </p:txBody>
      </p:sp>
      <p:sp>
        <p:nvSpPr>
          <p:cNvPr id="124" name="Textebene 1…"/>
          <p:cNvSpPr txBox="1"/>
          <p:nvPr>
            <p:ph type="body" sz="quarter" idx="1"/>
          </p:nvPr>
        </p:nvSpPr>
        <p:spPr>
          <a:xfrm>
            <a:off x="1366138" y="3632200"/>
            <a:ext cx="7224526" cy="3810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1600">
                <a:solidFill>
                  <a:srgbClr val="808080"/>
                </a:solidFill>
              </a:defRPr>
            </a:lvl1pPr>
            <a:lvl2pPr marL="0" indent="457200">
              <a:buClrTx/>
              <a:buSzTx/>
              <a:buNone/>
              <a:defRPr sz="1600">
                <a:solidFill>
                  <a:srgbClr val="808080"/>
                </a:solidFill>
              </a:defRPr>
            </a:lvl2pPr>
            <a:lvl3pPr marL="0" indent="914400">
              <a:buClrTx/>
              <a:buSzTx/>
              <a:buNone/>
              <a:defRPr sz="1600">
                <a:solidFill>
                  <a:srgbClr val="808080"/>
                </a:solidFill>
              </a:defRPr>
            </a:lvl3pPr>
            <a:lvl4pPr marL="0" indent="1371600">
              <a:buClrTx/>
              <a:buSzTx/>
              <a:buNone/>
              <a:defRPr sz="1600">
                <a:solidFill>
                  <a:srgbClr val="808080"/>
                </a:solidFill>
              </a:defRPr>
            </a:lvl4pPr>
            <a:lvl5pPr marL="0" indent="1828800">
              <a:buClrTx/>
              <a:buSzTx/>
              <a:buNone/>
              <a:defRPr sz="1600">
                <a:solidFill>
                  <a:srgbClr val="808080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25" name="Text Placeholder 2"/>
          <p:cNvSpPr/>
          <p:nvPr>
            <p:ph type="body" sz="quarter" idx="21"/>
          </p:nvPr>
        </p:nvSpPr>
        <p:spPr>
          <a:xfrm>
            <a:off x="677334" y="4470400"/>
            <a:ext cx="8596670" cy="1570963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126" name="TextBox 19"/>
          <p:cNvSpPr txBox="1"/>
          <p:nvPr/>
        </p:nvSpPr>
        <p:spPr>
          <a:xfrm>
            <a:off x="587589" y="469465"/>
            <a:ext cx="51816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27" name="TextBox 21"/>
          <p:cNvSpPr txBox="1"/>
          <p:nvPr/>
        </p:nvSpPr>
        <p:spPr>
          <a:xfrm>
            <a:off x="8938730" y="2565643"/>
            <a:ext cx="51816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2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eltext"/>
          <p:cNvSpPr txBox="1"/>
          <p:nvPr>
            <p:ph type="title"/>
          </p:nvPr>
        </p:nvSpPr>
        <p:spPr>
          <a:xfrm>
            <a:off x="677335" y="1931988"/>
            <a:ext cx="8596669" cy="2595461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pPr/>
            <a:r>
              <a:t>Titeltext</a:t>
            </a:r>
          </a:p>
        </p:txBody>
      </p:sp>
      <p:sp>
        <p:nvSpPr>
          <p:cNvPr id="136" name="Textebene 1…"/>
          <p:cNvSpPr txBox="1"/>
          <p:nvPr>
            <p:ph type="body" sz="quarter" idx="1"/>
          </p:nvPr>
        </p:nvSpPr>
        <p:spPr>
          <a:xfrm>
            <a:off x="677335" y="4527448"/>
            <a:ext cx="8596669" cy="151391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eltext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Titeltext</a:t>
            </a:r>
          </a:p>
        </p:txBody>
      </p:sp>
      <p:sp>
        <p:nvSpPr>
          <p:cNvPr id="145" name="Textebene 1…"/>
          <p:cNvSpPr txBox="1"/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46" name="Text Placeholder 2"/>
          <p:cNvSpPr/>
          <p:nvPr>
            <p:ph type="body" sz="quarter" idx="21"/>
          </p:nvPr>
        </p:nvSpPr>
        <p:spPr>
          <a:xfrm>
            <a:off x="677334" y="4527448"/>
            <a:ext cx="8596670" cy="151391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147" name="TextBox 23"/>
          <p:cNvSpPr txBox="1"/>
          <p:nvPr/>
        </p:nvSpPr>
        <p:spPr>
          <a:xfrm>
            <a:off x="587589" y="469465"/>
            <a:ext cx="51816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48" name="TextBox 24"/>
          <p:cNvSpPr txBox="1"/>
          <p:nvPr/>
        </p:nvSpPr>
        <p:spPr>
          <a:xfrm>
            <a:off x="8938730" y="2565643"/>
            <a:ext cx="51816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4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eltext"/>
          <p:cNvSpPr txBox="1"/>
          <p:nvPr>
            <p:ph type="title"/>
          </p:nvPr>
        </p:nvSpPr>
        <p:spPr>
          <a:xfrm>
            <a:off x="685798" y="609600"/>
            <a:ext cx="858820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Titeltext</a:t>
            </a:r>
          </a:p>
        </p:txBody>
      </p:sp>
      <p:sp>
        <p:nvSpPr>
          <p:cNvPr id="157" name="Textebene 1…"/>
          <p:cNvSpPr txBox="1"/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8" name="Text Placeholder 2"/>
          <p:cNvSpPr/>
          <p:nvPr>
            <p:ph type="body" sz="quarter" idx="21"/>
          </p:nvPr>
        </p:nvSpPr>
        <p:spPr>
          <a:xfrm>
            <a:off x="677334" y="4527448"/>
            <a:ext cx="8596670" cy="151391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15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eltext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3" name="Textebene 1…"/>
          <p:cNvSpPr txBox="1"/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eltext"/>
          <p:cNvSpPr txBox="1"/>
          <p:nvPr>
            <p:ph type="title"/>
          </p:nvPr>
        </p:nvSpPr>
        <p:spPr>
          <a:xfrm>
            <a:off x="677335" y="2700866"/>
            <a:ext cx="8596669" cy="1826582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pPr/>
            <a:r>
              <a:t>Titeltext</a:t>
            </a:r>
          </a:p>
        </p:txBody>
      </p:sp>
      <p:sp>
        <p:nvSpPr>
          <p:cNvPr id="52" name="Textebene 1…"/>
          <p:cNvSpPr txBox="1"/>
          <p:nvPr>
            <p:ph type="body" sz="quarter" idx="1"/>
          </p:nvPr>
        </p:nvSpPr>
        <p:spPr>
          <a:xfrm>
            <a:off x="677335" y="4527448"/>
            <a:ext cx="8596669" cy="8604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000">
                <a:solidFill>
                  <a:srgbClr val="808080"/>
                </a:solidFill>
              </a:defRPr>
            </a:lvl1pPr>
            <a:lvl2pPr marL="0" indent="457200">
              <a:buClrTx/>
              <a:buSzTx/>
              <a:buNone/>
              <a:defRPr sz="2000">
                <a:solidFill>
                  <a:srgbClr val="808080"/>
                </a:solidFill>
              </a:defRPr>
            </a:lvl2pPr>
            <a:lvl3pPr marL="0" indent="914400">
              <a:buClrTx/>
              <a:buSzTx/>
              <a:buNone/>
              <a:defRPr sz="2000">
                <a:solidFill>
                  <a:srgbClr val="808080"/>
                </a:solidFill>
              </a:defRPr>
            </a:lvl3pPr>
            <a:lvl4pPr marL="0" indent="1371600">
              <a:buClrTx/>
              <a:buSzTx/>
              <a:buNone/>
              <a:defRPr sz="2000">
                <a:solidFill>
                  <a:srgbClr val="808080"/>
                </a:solidFill>
              </a:defRPr>
            </a:lvl4pPr>
            <a:lvl5pPr marL="0" indent="1828800">
              <a:buClrTx/>
              <a:buSzTx/>
              <a:buNone/>
              <a:defRPr sz="2000">
                <a:solidFill>
                  <a:srgbClr val="808080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eltext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1" name="Textebene 1…"/>
          <p:cNvSpPr txBox="1"/>
          <p:nvPr>
            <p:ph type="body" sz="quarter" idx="1"/>
          </p:nvPr>
        </p:nvSpPr>
        <p:spPr>
          <a:xfrm>
            <a:off x="677333" y="2160589"/>
            <a:ext cx="4184036" cy="3880773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eltext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70" name="Textebene 1…"/>
          <p:cNvSpPr txBox="1"/>
          <p:nvPr>
            <p:ph type="body" sz="quarter" idx="1"/>
          </p:nvPr>
        </p:nvSpPr>
        <p:spPr>
          <a:xfrm>
            <a:off x="675744" y="2160983"/>
            <a:ext cx="4185624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1" name="Text Placeholder 4"/>
          <p:cNvSpPr/>
          <p:nvPr>
            <p:ph type="body" sz="quarter" idx="21"/>
          </p:nvPr>
        </p:nvSpPr>
        <p:spPr>
          <a:xfrm>
            <a:off x="5088382" y="2160983"/>
            <a:ext cx="4185619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/>
            </a:pPr>
          </a:p>
        </p:txBody>
      </p:sp>
      <p:sp>
        <p:nvSpPr>
          <p:cNvPr id="7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eltext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8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eltext"/>
          <p:cNvSpPr txBox="1"/>
          <p:nvPr>
            <p:ph type="title"/>
          </p:nvPr>
        </p:nvSpPr>
        <p:spPr>
          <a:xfrm>
            <a:off x="677333" y="1498603"/>
            <a:ext cx="3854529" cy="1278467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pPr/>
            <a:r>
              <a:t>Titeltext</a:t>
            </a:r>
          </a:p>
        </p:txBody>
      </p:sp>
      <p:sp>
        <p:nvSpPr>
          <p:cNvPr id="95" name="Textebene 1…"/>
          <p:cNvSpPr txBox="1"/>
          <p:nvPr>
            <p:ph type="body" sz="half" idx="1"/>
          </p:nvPr>
        </p:nvSpPr>
        <p:spPr>
          <a:xfrm>
            <a:off x="4760460" y="514923"/>
            <a:ext cx="4513543" cy="5526439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6" name="Text Placeholder 3"/>
          <p:cNvSpPr/>
          <p:nvPr>
            <p:ph type="body" sz="quarter" idx="21"/>
          </p:nvPr>
        </p:nvSpPr>
        <p:spPr>
          <a:xfrm>
            <a:off x="677334" y="2777069"/>
            <a:ext cx="3854528" cy="258445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</a:p>
        </p:txBody>
      </p:sp>
      <p:sp>
        <p:nvSpPr>
          <p:cNvPr id="9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eltext"/>
          <p:cNvSpPr txBox="1"/>
          <p:nvPr>
            <p:ph type="title"/>
          </p:nvPr>
        </p:nvSpPr>
        <p:spPr>
          <a:xfrm>
            <a:off x="677333" y="4800600"/>
            <a:ext cx="8596668" cy="56673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Titeltext</a:t>
            </a:r>
          </a:p>
        </p:txBody>
      </p:sp>
      <p:sp>
        <p:nvSpPr>
          <p:cNvPr id="105" name="Picture Placeholder 2"/>
          <p:cNvSpPr/>
          <p:nvPr>
            <p:ph type="pic" sz="half" idx="21"/>
          </p:nvPr>
        </p:nvSpPr>
        <p:spPr>
          <a:xfrm>
            <a:off x="677333" y="609600"/>
            <a:ext cx="8596670" cy="384571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6" name="Textebene 1…"/>
          <p:cNvSpPr txBox="1"/>
          <p:nvPr>
            <p:ph type="body" sz="quarter" idx="1"/>
          </p:nvPr>
        </p:nvSpPr>
        <p:spPr>
          <a:xfrm>
            <a:off x="677333" y="5367337"/>
            <a:ext cx="8596668" cy="67402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6"/>
          <p:cNvGrpSpPr/>
          <p:nvPr/>
        </p:nvGrpSpPr>
        <p:grpSpPr>
          <a:xfrm>
            <a:off x="-1" y="-8467"/>
            <a:ext cx="12192001" cy="6866468"/>
            <a:chOff x="0" y="0"/>
            <a:chExt cx="12192000" cy="6866467"/>
          </a:xfrm>
        </p:grpSpPr>
        <p:sp>
          <p:nvSpPr>
            <p:cNvPr id="2" name="Straight Connector 19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" name="Straight Connector 20"/>
            <p:cNvSpPr/>
            <p:nvPr/>
          </p:nvSpPr>
          <p:spPr>
            <a:xfrm flipH="1">
              <a:off x="7425266" y="3689880"/>
              <a:ext cx="4763559" cy="3176587"/>
            </a:xfrm>
            <a:prstGeom prst="line">
              <a:avLst/>
            </a:prstGeom>
            <a:noFill/>
            <a:ln w="9525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" name="Rectangle 23"/>
            <p:cNvSpPr/>
            <p:nvPr/>
          </p:nvSpPr>
          <p:spPr>
            <a:xfrm>
              <a:off x="9181476" y="0"/>
              <a:ext cx="300734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" name="Rectangle 25"/>
            <p:cNvSpPr/>
            <p:nvPr/>
          </p:nvSpPr>
          <p:spPr>
            <a:xfrm>
              <a:off x="9603441" y="0"/>
              <a:ext cx="258855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" name="Isosceles Triangle 23"/>
            <p:cNvSpPr/>
            <p:nvPr/>
          </p:nvSpPr>
          <p:spPr>
            <a:xfrm>
              <a:off x="8932333" y="3056466"/>
              <a:ext cx="3259667" cy="381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" name="Rectangle 27"/>
            <p:cNvSpPr/>
            <p:nvPr/>
          </p:nvSpPr>
          <p:spPr>
            <a:xfrm>
              <a:off x="9334500" y="0"/>
              <a:ext cx="2854326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" name="Rectangle 2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" name="Rectangle 29"/>
            <p:cNvSpPr/>
            <p:nvPr/>
          </p:nvSpPr>
          <p:spPr>
            <a:xfrm>
              <a:off x="10938998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" name="Isosceles Triangle 27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" name="Isosceles Triangle 28"/>
            <p:cNvSpPr/>
            <p:nvPr/>
          </p:nvSpPr>
          <p:spPr>
            <a:xfrm>
              <a:off x="-1" y="4021666"/>
              <a:ext cx="448734" cy="284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3" name="Titeltext"/>
          <p:cNvSpPr txBox="1"/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14" name="Textebene 1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" name="Foliennummer"/>
          <p:cNvSpPr txBox="1"/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1pPr>
      <a:lvl2pPr marL="778668" marR="0" indent="-321468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2pPr>
      <a:lvl3pPr marL="1208314" marR="0" indent="-293914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3pPr>
      <a:lvl4pPr marL="1714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4pPr>
      <a:lvl5pPr marL="21717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5pPr>
      <a:lvl6pPr marL="2628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6pPr>
      <a:lvl7pPr marL="30861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7pPr>
      <a:lvl8pPr marL="35433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8pPr>
      <a:lvl9pPr marL="4000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el 1"/>
          <p:cNvSpPr txBox="1"/>
          <p:nvPr>
            <p:ph type="ctrTitle"/>
          </p:nvPr>
        </p:nvSpPr>
        <p:spPr>
          <a:xfrm>
            <a:off x="1507067" y="1613818"/>
            <a:ext cx="7766937" cy="2437019"/>
          </a:xfrm>
          <a:prstGeom prst="rect">
            <a:avLst/>
          </a:prstGeom>
        </p:spPr>
        <p:txBody>
          <a:bodyPr/>
          <a:lstStyle/>
          <a:p>
            <a:pPr algn="ctr"/>
            <a:r>
              <a:t>Pen &amp; Printers </a:t>
            </a:r>
          </a:p>
          <a:p>
            <a:pPr algn="ctr"/>
            <a:r>
              <a:t>Sales Analysis</a:t>
            </a:r>
          </a:p>
        </p:txBody>
      </p:sp>
      <p:sp>
        <p:nvSpPr>
          <p:cNvPr id="169" name="Untertitel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1100"/>
            </a:pPr>
            <a:r>
              <a:t>Head of Sales Department</a:t>
            </a:r>
          </a:p>
          <a:p>
            <a:pPr>
              <a:lnSpc>
                <a:spcPct val="80000"/>
              </a:lnSpc>
              <a:defRPr sz="1100"/>
            </a:pPr>
          </a:p>
          <a:p>
            <a:pPr>
              <a:lnSpc>
                <a:spcPct val="80000"/>
              </a:lnSpc>
              <a:defRPr sz="1100"/>
            </a:pPr>
            <a:r>
              <a:t>Author Denise Assis </a:t>
            </a:r>
          </a:p>
          <a:p>
            <a:pPr>
              <a:lnSpc>
                <a:spcPct val="80000"/>
              </a:lnSpc>
              <a:defRPr sz="1100"/>
            </a:pPr>
            <a:r>
              <a:t>2022, Apr 7th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el 1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>
            <a:lvl1pPr algn="ctr">
              <a:defRPr b="1" i="1">
                <a:solidFill>
                  <a:srgbClr val="002060"/>
                </a:solidFill>
              </a:defRPr>
            </a:lvl1pPr>
          </a:lstStyle>
          <a:p>
            <a:pPr/>
            <a:r>
              <a:t>Products with higher and lower quantity of sales at East Region</a:t>
            </a:r>
          </a:p>
        </p:txBody>
      </p:sp>
      <p:pic>
        <p:nvPicPr>
          <p:cNvPr id="201" name="Inhaltsplatzhalter 4" descr="Inhaltsplatzhalt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2057400"/>
            <a:ext cx="5600700" cy="40576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Grafik 5" descr="Grafik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96000" y="2057400"/>
            <a:ext cx="5791200" cy="40576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itel 1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>
            <a:lvl1pPr algn="ctr">
              <a:defRPr b="1" i="1">
                <a:solidFill>
                  <a:srgbClr val="002060"/>
                </a:solidFill>
              </a:defRPr>
            </a:lvl1pPr>
          </a:lstStyle>
          <a:p>
            <a:pPr/>
            <a:r>
              <a:t>Products with higher and lower quantity of sales at South Region</a:t>
            </a:r>
          </a:p>
        </p:txBody>
      </p:sp>
      <p:pic>
        <p:nvPicPr>
          <p:cNvPr id="205" name="Inhaltsplatzhalter 3" descr="Inhaltsplatzhalt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019300"/>
            <a:ext cx="5372100" cy="43243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Grafik 4" descr="Grafik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24523" y="2019300"/>
            <a:ext cx="5876926" cy="4610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itel 1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>
            <a:lvl1pPr algn="ctr">
              <a:defRPr b="1" i="1">
                <a:solidFill>
                  <a:srgbClr val="002060"/>
                </a:solidFill>
              </a:defRPr>
            </a:lvl1pPr>
          </a:lstStyle>
          <a:p>
            <a:pPr/>
            <a:r>
              <a:t>Products with higher and lower quantity of sales at West Region</a:t>
            </a:r>
          </a:p>
        </p:txBody>
      </p:sp>
      <p:pic>
        <p:nvPicPr>
          <p:cNvPr id="209" name="Inhaltsplatzhalter 3" descr="Inhaltsplatzhalt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451" y="2260600"/>
            <a:ext cx="5772151" cy="40576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Grafik 4" descr="Grafik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43601" y="2260600"/>
            <a:ext cx="5962651" cy="40576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ase Study Project - Office Suppl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   Case Study Project - Office Supplies</a:t>
            </a:r>
          </a:p>
        </p:txBody>
      </p:sp>
      <p:sp>
        <p:nvSpPr>
          <p:cNvPr id="172" name="The management at Pens &amp; Printers would like you to look at the data and present to them the popularity of products in each region.…"/>
          <p:cNvSpPr txBox="1"/>
          <p:nvPr>
            <p:ph type="body" sz="half" idx="1"/>
          </p:nvPr>
        </p:nvSpPr>
        <p:spPr>
          <a:xfrm>
            <a:off x="783969" y="1816985"/>
            <a:ext cx="8596669" cy="3880774"/>
          </a:xfrm>
          <a:prstGeom prst="rect">
            <a:avLst/>
          </a:prstGeom>
          <a:solidFill>
            <a:srgbClr val="FFFFFF"/>
          </a:solidFill>
          <a:ln w="19050" cap="rnd">
            <a:solidFill>
              <a:schemeClr val="accent1"/>
            </a:solidFill>
            <a:round/>
          </a:ln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indent="0" defTabSz="914400">
              <a:spcBef>
                <a:spcPts val="0"/>
              </a:spcBef>
              <a:buClrTx/>
              <a:buSzTx/>
              <a:buNone/>
              <a:defRPr>
                <a:solidFill>
                  <a:srgbClr val="008F00"/>
                </a:solidFill>
              </a:defRPr>
            </a:pPr>
          </a:p>
          <a:p>
            <a:pPr marL="0" indent="0" algn="just" defTabSz="914400">
              <a:spcBef>
                <a:spcPts val="0"/>
              </a:spcBef>
              <a:buClrTx/>
              <a:buSzTx/>
              <a:buNone/>
              <a:defRPr>
                <a:solidFill>
                  <a:srgbClr val="008F00"/>
                </a:solidFill>
              </a:defRPr>
            </a:pPr>
            <a:r>
              <a:t>The management at Pens &amp; Printers would like you to look at the data and present to them the popularity of products in each region. </a:t>
            </a:r>
          </a:p>
          <a:p>
            <a:pPr marL="0" indent="0" algn="just" defTabSz="914400">
              <a:spcBef>
                <a:spcPts val="0"/>
              </a:spcBef>
              <a:buClrTx/>
              <a:buSzTx/>
              <a:buNone/>
              <a:defRPr>
                <a:solidFill>
                  <a:srgbClr val="008F00"/>
                </a:solidFill>
              </a:defRPr>
            </a:pPr>
          </a:p>
          <a:p>
            <a:pPr marL="0" indent="0" algn="just" defTabSz="914400">
              <a:spcBef>
                <a:spcPts val="0"/>
              </a:spcBef>
              <a:buClrTx/>
              <a:buSzTx/>
              <a:buNone/>
              <a:defRPr>
                <a:solidFill>
                  <a:srgbClr val="008F00"/>
                </a:solidFill>
              </a:defRPr>
            </a:pPr>
            <a:r>
              <a:t>Are there products that do not sell in some locations? </a:t>
            </a:r>
          </a:p>
          <a:p>
            <a:pPr marL="0" indent="0" algn="just" defTabSz="914400">
              <a:spcBef>
                <a:spcPts val="0"/>
              </a:spcBef>
              <a:buClrTx/>
              <a:buSzTx/>
              <a:buNone/>
              <a:defRPr>
                <a:solidFill>
                  <a:srgbClr val="008F00"/>
                </a:solidFill>
              </a:defRPr>
            </a:pPr>
          </a:p>
          <a:p>
            <a:pPr marL="0" indent="0" algn="just" defTabSz="914400">
              <a:spcBef>
                <a:spcPts val="0"/>
              </a:spcBef>
              <a:buClrTx/>
              <a:buSzTx/>
              <a:buNone/>
              <a:defRPr>
                <a:solidFill>
                  <a:srgbClr val="008F00"/>
                </a:solidFill>
              </a:defRPr>
            </a:pPr>
            <a:r>
              <a:t>Are there any other patterns over time in each region that you can find in the data? </a:t>
            </a:r>
            <a:endParaRPr sz="12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Year Region    Sales (US$)           Year Region   Sales (US$)…"/>
          <p:cNvSpPr txBox="1"/>
          <p:nvPr>
            <p:ph type="title"/>
          </p:nvPr>
        </p:nvSpPr>
        <p:spPr>
          <a:xfrm>
            <a:off x="2363872" y="4424629"/>
            <a:ext cx="8596669" cy="1947419"/>
          </a:xfrm>
          <a:prstGeom prst="rect">
            <a:avLst/>
          </a:prstGeom>
        </p:spPr>
        <p:txBody>
          <a:bodyPr/>
          <a:lstStyle/>
          <a:p>
            <a:pPr defTabSz="434340">
              <a:defRPr sz="1235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Year Region    Sales (US$)           Year Region   Sales (US$)      </a:t>
            </a:r>
          </a:p>
          <a:p>
            <a:pPr defTabSz="434340">
              <a:defRPr sz="1235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 </a:t>
            </a:r>
          </a:p>
          <a:p>
            <a:pPr defTabSz="434340">
              <a:defRPr sz="1235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2017 West     250128.32 (+ 33%)     2015 West     139966.23  (-  5%)    </a:t>
            </a:r>
          </a:p>
          <a:p>
            <a:pPr defTabSz="434340">
              <a:defRPr sz="1235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South    122905.82 (+ 31%)          South     71359.95  (- 32%)     </a:t>
            </a:r>
          </a:p>
          <a:p>
            <a:pPr defTabSz="434340">
              <a:defRPr sz="1235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East     213082.95                  East     156332.00      </a:t>
            </a:r>
          </a:p>
          <a:p>
            <a:pPr defTabSz="434340">
              <a:defRPr sz="1235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Central  147098.01                  Central  102610.26      </a:t>
            </a:r>
          </a:p>
          <a:p>
            <a:pPr defTabSz="434340">
              <a:defRPr sz="1235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2016 West     187480.19 (+ 34%)     2014 West     147883.06      </a:t>
            </a:r>
          </a:p>
          <a:p>
            <a:pPr defTabSz="434340">
              <a:defRPr sz="1235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South     93610.22 (+ 32%)          South    103845.86      </a:t>
            </a:r>
          </a:p>
          <a:p>
            <a:pPr defTabSz="434340">
              <a:defRPr sz="1235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East     180685.95                  East     128680.43      </a:t>
            </a:r>
          </a:p>
          <a:p>
            <a:pPr defTabSz="434340">
              <a:defRPr sz="1235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Central  147429.39                  Central  103838.15      </a:t>
            </a:r>
          </a:p>
        </p:txBody>
      </p:sp>
      <p:pic>
        <p:nvPicPr>
          <p:cNvPr id="175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2190" y="11451"/>
            <a:ext cx="6076924" cy="44209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0012" y="3372"/>
            <a:ext cx="5595147" cy="4192855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Year Region          Quantity         Year Region     Quantity…"/>
          <p:cNvSpPr txBox="1"/>
          <p:nvPr>
            <p:ph type="ctrTitle"/>
          </p:nvPr>
        </p:nvSpPr>
        <p:spPr>
          <a:xfrm>
            <a:off x="2042014" y="4244388"/>
            <a:ext cx="8596669" cy="1947419"/>
          </a:xfrm>
          <a:prstGeom prst="rect">
            <a:avLst/>
          </a:prstGeom>
        </p:spPr>
        <p:txBody>
          <a:bodyPr anchor="t"/>
          <a:lstStyle/>
          <a:p>
            <a:pPr algn="l" defTabSz="434340">
              <a:defRPr sz="1235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Year Region          Quantity         Year Region     Quantity</a:t>
            </a:r>
          </a:p>
          <a:p>
            <a:pPr algn="l" defTabSz="434340">
              <a:defRPr sz="1235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 </a:t>
            </a:r>
          </a:p>
          <a:p>
            <a:pPr algn="l" defTabSz="434340">
              <a:defRPr sz="1235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2017 West           4270             2015 West           2438</a:t>
            </a:r>
          </a:p>
          <a:p>
            <a:pPr algn="l" defTabSz="434340">
              <a:defRPr sz="1235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South          1915                  South          1344</a:t>
            </a:r>
          </a:p>
          <a:p>
            <a:pPr algn="l" defTabSz="434340">
              <a:defRPr sz="1235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East           3411                  East           2382</a:t>
            </a:r>
          </a:p>
          <a:p>
            <a:pPr algn="l" defTabSz="434340">
              <a:defRPr sz="1235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Central        2880                  Central        1811</a:t>
            </a:r>
          </a:p>
          <a:p>
            <a:pPr algn="l" defTabSz="434340">
              <a:defRPr sz="1235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2016 West           3025             2014 West           2533</a:t>
            </a:r>
          </a:p>
          <a:p>
            <a:pPr algn="l" defTabSz="434340">
              <a:defRPr sz="1235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South          1614                  South          1336</a:t>
            </a:r>
          </a:p>
          <a:p>
            <a:pPr algn="l" defTabSz="434340">
              <a:defRPr sz="1235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East           2839                  East           1986</a:t>
            </a:r>
          </a:p>
          <a:p>
            <a:pPr algn="l" defTabSz="434340">
              <a:defRPr sz="1235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Central        2359                  Central        1726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ategory        Quantity…"/>
          <p:cNvSpPr txBox="1"/>
          <p:nvPr/>
        </p:nvSpPr>
        <p:spPr>
          <a:xfrm>
            <a:off x="3666446" y="5158688"/>
            <a:ext cx="4039892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Category        Quantity </a:t>
            </a:r>
          </a:p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Furniture           8028</a:t>
            </a:r>
          </a:p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Office Supplies    22906</a:t>
            </a:r>
          </a:p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Technology          6935</a:t>
            </a:r>
          </a:p>
        </p:txBody>
      </p:sp>
      <p:pic>
        <p:nvPicPr>
          <p:cNvPr id="181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9437" y="140708"/>
            <a:ext cx="5949699" cy="51039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503" y="433060"/>
            <a:ext cx="9173851" cy="3769521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Product Name            Category  Quantity…"/>
          <p:cNvSpPr txBox="1"/>
          <p:nvPr/>
        </p:nvSpPr>
        <p:spPr>
          <a:xfrm>
            <a:off x="346597" y="4278100"/>
            <a:ext cx="9513895" cy="21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                          Product Name            Category  Quantity</a:t>
            </a:r>
          </a:p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                               Staples     Office Supplies       215</a:t>
            </a:r>
          </a:p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                       Staple envelope     Office Supplies       170</a:t>
            </a:r>
          </a:p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                     Easy-staple paper     Office Supplies       150</a:t>
            </a:r>
          </a:p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               Staples in misc. colors     Office Supplies        86</a:t>
            </a:r>
          </a:p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            KI Adjustable-Height Table           Furniture        74</a:t>
            </a:r>
          </a:p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               Avery Non-Stick Binders     Office Supplies        71</a:t>
            </a:r>
          </a:p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               Storex Dura Pro Binders     Office Supplies        71</a:t>
            </a:r>
          </a:p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GBC Premium Transparent Covers with Diagonal Lined Pattern     Office Supplies        67</a:t>
            </a:r>
          </a:p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Situations Contoured Folding Chairs, 4/Set           Furniture        64</a:t>
            </a:r>
          </a:p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            Staple-based wall hangings           Furniture        62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roducts with Lower Quantity of Sales and their Order Date"/>
          <p:cNvSpPr txBox="1"/>
          <p:nvPr>
            <p:ph type="title"/>
          </p:nvPr>
        </p:nvSpPr>
        <p:spPr>
          <a:xfrm>
            <a:off x="677333" y="609600"/>
            <a:ext cx="8596670" cy="947847"/>
          </a:xfrm>
          <a:prstGeom prst="rect">
            <a:avLst/>
          </a:prstGeom>
        </p:spPr>
        <p:txBody>
          <a:bodyPr/>
          <a:lstStyle>
            <a:lvl1pPr algn="ctr" defTabSz="370331">
              <a:defRPr sz="2916"/>
            </a:lvl1pPr>
          </a:lstStyle>
          <a:p>
            <a:pPr/>
            <a:r>
              <a:t>  Products with Lower Quantity of Sales and their Order Date</a:t>
            </a:r>
          </a:p>
        </p:txBody>
      </p:sp>
      <p:sp>
        <p:nvSpPr>
          <p:cNvPr id="187" name="Product Name       Category    Quantity Region  Order Date…"/>
          <p:cNvSpPr txBox="1"/>
          <p:nvPr/>
        </p:nvSpPr>
        <p:spPr>
          <a:xfrm>
            <a:off x="74908" y="1688594"/>
            <a:ext cx="10111417" cy="161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                   Product Name       Category    Quantity Region  Order Date</a:t>
            </a:r>
          </a:p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                          Xerox 20 Office Supplies   1       West  12.06.2015</a:t>
            </a:r>
          </a:p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Boston 1900 Electric Pencil Sharpener Office Supplies   1    Central  03.08.2015</a:t>
            </a:r>
          </a:p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Penpower WorldCard Pro Card Scanner Technology        1      South  06.16.2016</a:t>
            </a:r>
          </a:p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Global Enterprise Series Seating Low-Back Chairs Furniture         1       West  08.07.2017</a:t>
            </a:r>
          </a:p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Bush Saratoga Collect 5-Shelf Bookcase, Hanover Cherry Furniture         1       West  12.18.2017</a:t>
            </a:r>
          </a:p>
        </p:txBody>
      </p:sp>
      <p:sp>
        <p:nvSpPr>
          <p:cNvPr id="188" name="Central    59…"/>
          <p:cNvSpPr txBox="1"/>
          <p:nvPr/>
        </p:nvSpPr>
        <p:spPr>
          <a:xfrm>
            <a:off x="2092598" y="4757816"/>
            <a:ext cx="6391627" cy="123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</a:t>
            </a:r>
          </a:p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Central    59</a:t>
            </a:r>
          </a:p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East       54</a:t>
            </a:r>
          </a:p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South      58</a:t>
            </a:r>
          </a:p>
          <a:p>
            <a:pPr defTabSz="457200">
              <a:defRPr sz="1300">
                <a:solidFill>
                  <a:srgbClr val="000000">
                    <a:alpha val="87059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West       68</a:t>
            </a:r>
          </a:p>
        </p:txBody>
      </p:sp>
      <p:sp>
        <p:nvSpPr>
          <p:cNvPr id="189" name="Total Products with Lower Quantity of Sales…"/>
          <p:cNvSpPr txBox="1"/>
          <p:nvPr/>
        </p:nvSpPr>
        <p:spPr>
          <a:xfrm>
            <a:off x="521098" y="3671949"/>
            <a:ext cx="8596669" cy="947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ctr" defTabSz="370331">
              <a:defRPr sz="2916">
                <a:solidFill>
                  <a:schemeClr val="accent1"/>
                </a:solidFill>
              </a:defRPr>
            </a:pPr>
            <a:r>
              <a:t>  Total Products with Lower Quantity of Sales </a:t>
            </a:r>
          </a:p>
          <a:p>
            <a:pPr algn="ctr" defTabSz="370331">
              <a:defRPr sz="2916">
                <a:solidFill>
                  <a:schemeClr val="accent1"/>
                </a:solidFill>
              </a:defRPr>
            </a:pPr>
            <a:r>
              <a:t>(per Region)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itel 1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>
            <a:lvl1pPr algn="ctr">
              <a:defRPr b="1" i="1">
                <a:solidFill>
                  <a:srgbClr val="002060"/>
                </a:solidFill>
              </a:defRPr>
            </a:lvl1pPr>
          </a:lstStyle>
          <a:p>
            <a:pPr/>
            <a:r>
              <a:t>Products with higher and lower quantity of sales and their regions</a:t>
            </a:r>
          </a:p>
        </p:txBody>
      </p:sp>
      <p:sp>
        <p:nvSpPr>
          <p:cNvPr id="192" name="Inhaltsplatzhalter 5"/>
          <p:cNvSpPr txBox="1"/>
          <p:nvPr>
            <p:ph type="body" idx="1"/>
          </p:nvPr>
        </p:nvSpPr>
        <p:spPr>
          <a:xfrm>
            <a:off x="228600" y="1825625"/>
            <a:ext cx="117729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3" name="Grafik 6" descr="Grafik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599" y="1863725"/>
            <a:ext cx="5410202" cy="4041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Grafik 8" descr="Grafik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57850" y="1863725"/>
            <a:ext cx="6362699" cy="40417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itel 1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>
            <a:lvl1pPr algn="ctr">
              <a:defRPr b="1" i="1">
                <a:solidFill>
                  <a:srgbClr val="002060"/>
                </a:solidFill>
              </a:defRPr>
            </a:lvl1pPr>
          </a:lstStyle>
          <a:p>
            <a:pPr/>
            <a:r>
              <a:t>Products with higher and lower quantity of sales at Central Region</a:t>
            </a:r>
          </a:p>
        </p:txBody>
      </p:sp>
      <p:pic>
        <p:nvPicPr>
          <p:cNvPr id="197" name="Inhaltsplatzhalter 3" descr="Inhaltsplatzhalt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400" y="1962150"/>
            <a:ext cx="5448300" cy="44005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Grafik 4" descr="Grafik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81700" y="1876425"/>
            <a:ext cx="5753100" cy="4572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Facette">
  <a:themeElements>
    <a:clrScheme name="Facet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00FF"/>
      </a:hlink>
      <a:folHlink>
        <a:srgbClr val="FF00FF"/>
      </a:folHlink>
    </a:clrScheme>
    <a:fontScheme name="Facette">
      <a:majorFont>
        <a:latin typeface="Trebuchet MS"/>
        <a:ea typeface="Trebuchet MS"/>
        <a:cs typeface="Trebuchet MS"/>
      </a:majorFont>
      <a:minorFont>
        <a:latin typeface="Helvetica"/>
        <a:ea typeface="Helvetica"/>
        <a:cs typeface="Helvetica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Facette">
  <a:themeElements>
    <a:clrScheme name="Facet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00FF"/>
      </a:hlink>
      <a:folHlink>
        <a:srgbClr val="FF00FF"/>
      </a:folHlink>
    </a:clrScheme>
    <a:fontScheme name="Facette">
      <a:majorFont>
        <a:latin typeface="Trebuchet MS"/>
        <a:ea typeface="Trebuchet MS"/>
        <a:cs typeface="Trebuchet MS"/>
      </a:majorFont>
      <a:minorFont>
        <a:latin typeface="Helvetica"/>
        <a:ea typeface="Helvetica"/>
        <a:cs typeface="Helvetica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