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BE9CB"/>
          </a:solidFill>
        </a:fill>
      </a:tcStyle>
    </a:wholeTbl>
    <a:band2H>
      <a:tcTxStyle b="def" i="def"/>
      <a:tcStyle>
        <a:tcBdr/>
        <a:fill>
          <a:solidFill>
            <a:srgbClr val="EEF4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5E6CB"/>
          </a:solidFill>
        </a:fill>
      </a:tcStyle>
    </a:wholeTbl>
    <a:band2H>
      <a:tcTxStyle b="def" i="def"/>
      <a:tcStyle>
        <a:tcBdr/>
        <a:fill>
          <a:solidFill>
            <a:srgbClr val="FAF3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BD8D0"/>
          </a:solidFill>
        </a:fill>
      </a:tcStyle>
    </a:wholeTbl>
    <a:band2H>
      <a:tcTxStyle b="def" i="def"/>
      <a:tcStyle>
        <a:tcBdr/>
        <a:fill>
          <a:solidFill>
            <a:srgbClr val="EEED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6" name="Shape 16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Trebuchet MS"/>
      </a:defRPr>
    </a:lvl1pPr>
    <a:lvl2pPr indent="228600" latinLnBrk="0">
      <a:defRPr sz="1200">
        <a:latin typeface="+mn-lt"/>
        <a:ea typeface="+mn-ea"/>
        <a:cs typeface="+mn-cs"/>
        <a:sym typeface="Trebuchet MS"/>
      </a:defRPr>
    </a:lvl2pPr>
    <a:lvl3pPr indent="457200" latinLnBrk="0">
      <a:defRPr sz="1200">
        <a:latin typeface="+mn-lt"/>
        <a:ea typeface="+mn-ea"/>
        <a:cs typeface="+mn-cs"/>
        <a:sym typeface="Trebuchet MS"/>
      </a:defRPr>
    </a:lvl3pPr>
    <a:lvl4pPr indent="685800" latinLnBrk="0">
      <a:defRPr sz="1200">
        <a:latin typeface="+mn-lt"/>
        <a:ea typeface="+mn-ea"/>
        <a:cs typeface="+mn-cs"/>
        <a:sym typeface="Trebuchet MS"/>
      </a:defRPr>
    </a:lvl4pPr>
    <a:lvl5pPr indent="914400" latinLnBrk="0">
      <a:defRPr sz="1200">
        <a:latin typeface="+mn-lt"/>
        <a:ea typeface="+mn-ea"/>
        <a:cs typeface="+mn-cs"/>
        <a:sym typeface="Trebuchet MS"/>
      </a:defRPr>
    </a:lvl5pPr>
    <a:lvl6pPr indent="1143000" latinLnBrk="0">
      <a:defRPr sz="1200">
        <a:latin typeface="+mn-lt"/>
        <a:ea typeface="+mn-ea"/>
        <a:cs typeface="+mn-cs"/>
        <a:sym typeface="Trebuchet MS"/>
      </a:defRPr>
    </a:lvl6pPr>
    <a:lvl7pPr indent="1371600" latinLnBrk="0">
      <a:defRPr sz="1200">
        <a:latin typeface="+mn-lt"/>
        <a:ea typeface="+mn-ea"/>
        <a:cs typeface="+mn-cs"/>
        <a:sym typeface="Trebuchet MS"/>
      </a:defRPr>
    </a:lvl7pPr>
    <a:lvl8pPr indent="1600200" latinLnBrk="0">
      <a:defRPr sz="1200">
        <a:latin typeface="+mn-lt"/>
        <a:ea typeface="+mn-ea"/>
        <a:cs typeface="+mn-cs"/>
        <a:sym typeface="Trebuchet MS"/>
      </a:defRPr>
    </a:lvl8pPr>
    <a:lvl9pPr indent="1828800" latinLnBrk="0">
      <a:defRPr sz="1200">
        <a:latin typeface="+mn-lt"/>
        <a:ea typeface="+mn-ea"/>
        <a:cs typeface="+mn-cs"/>
        <a:sym typeface="Trebuchet MS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6"/>
          <p:cNvGrpSpPr/>
          <p:nvPr/>
        </p:nvGrpSpPr>
        <p:grpSpPr>
          <a:xfrm>
            <a:off x="-3" y="-8468"/>
            <a:ext cx="12192003" cy="6866470"/>
            <a:chOff x="-1" y="0"/>
            <a:chExt cx="12192002" cy="6866469"/>
          </a:xfrm>
        </p:grpSpPr>
        <p:sp>
          <p:nvSpPr>
            <p:cNvPr id="22" name="Straight Connector 31"/>
            <p:cNvSpPr/>
            <p:nvPr/>
          </p:nvSpPr>
          <p:spPr>
            <a:xfrm>
              <a:off x="9371013" y="8465"/>
              <a:ext cx="1219201" cy="6858005"/>
            </a:xfrm>
            <a:prstGeom prst="line">
              <a:avLst/>
            </a:prstGeom>
            <a:noFill/>
            <a:ln w="9525" cap="rnd">
              <a:solidFill>
                <a:srgbClr val="BFBFB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3" name="Straight Connector 20"/>
            <p:cNvSpPr/>
            <p:nvPr/>
          </p:nvSpPr>
          <p:spPr>
            <a:xfrm flipH="1">
              <a:off x="7425267" y="3689880"/>
              <a:ext cx="4763560" cy="3176588"/>
            </a:xfrm>
            <a:prstGeom prst="line">
              <a:avLst/>
            </a:prstGeom>
            <a:noFill/>
            <a:ln w="9525" cap="rnd">
              <a:solidFill>
                <a:srgbClr val="D9D9D9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9181476" y="-1"/>
              <a:ext cx="3007350" cy="68664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692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1469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Trebuchet MS"/>
                </a:defRPr>
              </a:pPr>
            </a:p>
          </p:txBody>
        </p:sp>
        <p:sp>
          <p:nvSpPr>
            <p:cNvPr id="25" name="Rectangle 25"/>
            <p:cNvSpPr/>
            <p:nvPr/>
          </p:nvSpPr>
          <p:spPr>
            <a:xfrm>
              <a:off x="9603441" y="-1"/>
              <a:ext cx="2588560" cy="68664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0092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Trebuchet MS"/>
                </a:defRPr>
              </a:pPr>
            </a:p>
          </p:txBody>
        </p:sp>
        <p:sp>
          <p:nvSpPr>
            <p:cNvPr id="26" name="Isosceles Triangle 26"/>
            <p:cNvSpPr/>
            <p:nvPr/>
          </p:nvSpPr>
          <p:spPr>
            <a:xfrm>
              <a:off x="8932333" y="3056466"/>
              <a:ext cx="3259669" cy="3810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Trebuchet MS"/>
                </a:defRPr>
              </a:pPr>
            </a:p>
          </p:txBody>
        </p:sp>
        <p:sp>
          <p:nvSpPr>
            <p:cNvPr id="27" name="Rectangle 27"/>
            <p:cNvSpPr/>
            <p:nvPr/>
          </p:nvSpPr>
          <p:spPr>
            <a:xfrm>
              <a:off x="9334500" y="-1"/>
              <a:ext cx="2854328" cy="68664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8697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9">
                <a:alpha val="7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Trebuchet MS"/>
                </a:defRPr>
              </a:pPr>
            </a:p>
          </p:txBody>
        </p:sp>
        <p:sp>
          <p:nvSpPr>
            <p:cNvPr id="28" name="Rectangle 28"/>
            <p:cNvSpPr/>
            <p:nvPr/>
          </p:nvSpPr>
          <p:spPr>
            <a:xfrm>
              <a:off x="10898730" y="0"/>
              <a:ext cx="1290096" cy="68664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7073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C0E474">
                <a:alpha val="7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Trebuchet MS"/>
                </a:defRPr>
              </a:pPr>
            </a:p>
          </p:txBody>
        </p:sp>
        <p:sp>
          <p:nvSpPr>
            <p:cNvPr id="29" name="Rectangle 29"/>
            <p:cNvSpPr/>
            <p:nvPr/>
          </p:nvSpPr>
          <p:spPr>
            <a:xfrm>
              <a:off x="10938998" y="0"/>
              <a:ext cx="1249828" cy="68664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9173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999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Trebuchet MS"/>
                </a:defRPr>
              </a:pPr>
            </a:p>
          </p:txBody>
        </p:sp>
        <p:sp>
          <p:nvSpPr>
            <p:cNvPr id="30" name="Isosceles Triangle 30"/>
            <p:cNvSpPr/>
            <p:nvPr/>
          </p:nvSpPr>
          <p:spPr>
            <a:xfrm>
              <a:off x="10371666" y="3598333"/>
              <a:ext cx="1817162" cy="32681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Trebuchet MS"/>
                </a:defRPr>
              </a:pPr>
            </a:p>
          </p:txBody>
        </p:sp>
        <p:sp>
          <p:nvSpPr>
            <p:cNvPr id="31" name="Isosceles Triangle 18"/>
            <p:cNvSpPr/>
            <p:nvPr/>
          </p:nvSpPr>
          <p:spPr>
            <a:xfrm rot="10800000">
              <a:off x="-2" y="8466"/>
              <a:ext cx="842598" cy="56661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Trebuchet MS"/>
                </a:defRPr>
              </a:pPr>
            </a:p>
          </p:txBody>
        </p:sp>
      </p:grpSp>
      <p:sp>
        <p:nvSpPr>
          <p:cNvPr id="33" name="Titeltext"/>
          <p:cNvSpPr txBox="1"/>
          <p:nvPr>
            <p:ph type="title"/>
          </p:nvPr>
        </p:nvSpPr>
        <p:spPr>
          <a:xfrm>
            <a:off x="1507067" y="2404534"/>
            <a:ext cx="7766937" cy="1646304"/>
          </a:xfrm>
          <a:prstGeom prst="rect">
            <a:avLst/>
          </a:prstGeom>
        </p:spPr>
        <p:txBody>
          <a:bodyPr anchor="b"/>
          <a:lstStyle>
            <a:lvl1pPr algn="r">
              <a:defRPr sz="5400"/>
            </a:lvl1pPr>
          </a:lstStyle>
          <a:p>
            <a:pPr/>
            <a:r>
              <a:t>Titeltext</a:t>
            </a:r>
          </a:p>
        </p:txBody>
      </p:sp>
      <p:sp>
        <p:nvSpPr>
          <p:cNvPr id="34" name="Textebene 1…"/>
          <p:cNvSpPr txBox="1"/>
          <p:nvPr>
            <p:ph type="body" sz="quarter" idx="1"/>
          </p:nvPr>
        </p:nvSpPr>
        <p:spPr>
          <a:xfrm>
            <a:off x="1507067" y="4050831"/>
            <a:ext cx="7766937" cy="1096902"/>
          </a:xfrm>
          <a:prstGeom prst="rect">
            <a:avLst/>
          </a:prstGeom>
        </p:spPr>
        <p:txBody>
          <a:bodyPr/>
          <a:lstStyle>
            <a:lvl1pPr marL="0" indent="0" algn="r">
              <a:buClrTx/>
              <a:buSzTx/>
              <a:buFontTx/>
              <a:buNone/>
              <a:defRPr>
                <a:solidFill>
                  <a:srgbClr val="808080"/>
                </a:solidFill>
              </a:defRPr>
            </a:lvl1pPr>
            <a:lvl2pPr marL="0" indent="0" algn="r">
              <a:buClrTx/>
              <a:buSzTx/>
              <a:buFontTx/>
              <a:buNone/>
              <a:defRPr>
                <a:solidFill>
                  <a:srgbClr val="808080"/>
                </a:solidFill>
              </a:defRPr>
            </a:lvl2pPr>
            <a:lvl3pPr marL="0" indent="0" algn="r">
              <a:buClrTx/>
              <a:buSzTx/>
              <a:buFontTx/>
              <a:buNone/>
              <a:defRPr>
                <a:solidFill>
                  <a:srgbClr val="808080"/>
                </a:solidFill>
              </a:defRPr>
            </a:lvl3pPr>
            <a:lvl4pPr marL="0" indent="0" algn="r">
              <a:buClrTx/>
              <a:buSzTx/>
              <a:buFontTx/>
              <a:buNone/>
              <a:defRPr>
                <a:solidFill>
                  <a:srgbClr val="808080"/>
                </a:solidFill>
              </a:defRPr>
            </a:lvl4pPr>
            <a:lvl5pPr marL="0" indent="0" algn="r">
              <a:buClrTx/>
              <a:buSzTx/>
              <a:buFontTx/>
              <a:buNone/>
              <a:defRPr>
                <a:solidFill>
                  <a:srgbClr val="808080"/>
                </a:solidFill>
              </a:defRPr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35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iteltext"/>
          <p:cNvSpPr txBox="1"/>
          <p:nvPr>
            <p:ph type="title"/>
          </p:nvPr>
        </p:nvSpPr>
        <p:spPr>
          <a:xfrm>
            <a:off x="677335" y="609600"/>
            <a:ext cx="8596670" cy="3403600"/>
          </a:xfrm>
          <a:prstGeom prst="rect">
            <a:avLst/>
          </a:prstGeom>
        </p:spPr>
        <p:txBody>
          <a:bodyPr anchor="ctr"/>
          <a:lstStyle>
            <a:lvl1pPr>
              <a:defRPr sz="4400"/>
            </a:lvl1pPr>
          </a:lstStyle>
          <a:p>
            <a:pPr/>
            <a:r>
              <a:t>Titeltext</a:t>
            </a:r>
          </a:p>
        </p:txBody>
      </p:sp>
      <p:sp>
        <p:nvSpPr>
          <p:cNvPr id="115" name="Textebene 1…"/>
          <p:cNvSpPr txBox="1"/>
          <p:nvPr>
            <p:ph type="body" sz="quarter" idx="1"/>
          </p:nvPr>
        </p:nvSpPr>
        <p:spPr>
          <a:xfrm>
            <a:off x="677335" y="4470400"/>
            <a:ext cx="8596670" cy="1570962"/>
          </a:xfrm>
          <a:prstGeom prst="rect">
            <a:avLst/>
          </a:prstGeom>
        </p:spPr>
        <p:txBody>
          <a:bodyPr anchor="ctr"/>
          <a:lstStyle>
            <a:lvl1pPr marL="0" indent="0">
              <a:buClrTx/>
              <a:buSzTx/>
              <a:buFontTx/>
              <a:buNone/>
            </a:lvl1pPr>
            <a:lvl2pPr marL="0" indent="0">
              <a:buClrTx/>
              <a:buSzTx/>
              <a:buFontTx/>
              <a:buNone/>
            </a:lvl2pPr>
            <a:lvl3pPr marL="0" indent="0">
              <a:buClrTx/>
              <a:buSzTx/>
              <a:buFontTx/>
              <a:buNone/>
            </a:lvl3pPr>
            <a:lvl4pPr marL="0" indent="0">
              <a:buClrTx/>
              <a:buSzTx/>
              <a:buFontTx/>
              <a:buNone/>
            </a:lvl4pPr>
            <a:lvl5pPr marL="0" indent="0">
              <a:buClrTx/>
              <a:buSzTx/>
              <a:buFontTx/>
              <a:buNone/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16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iteltext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</p:spPr>
        <p:txBody>
          <a:bodyPr anchor="ctr"/>
          <a:lstStyle>
            <a:lvl1pPr>
              <a:defRPr sz="4400"/>
            </a:lvl1pPr>
          </a:lstStyle>
          <a:p>
            <a:pPr/>
            <a:r>
              <a:t>Titeltext</a:t>
            </a:r>
          </a:p>
        </p:txBody>
      </p:sp>
      <p:sp>
        <p:nvSpPr>
          <p:cNvPr id="124" name="Textebene 1…"/>
          <p:cNvSpPr txBox="1"/>
          <p:nvPr>
            <p:ph type="body" sz="quarter" idx="1"/>
          </p:nvPr>
        </p:nvSpPr>
        <p:spPr>
          <a:xfrm>
            <a:off x="1366138" y="3632200"/>
            <a:ext cx="7224526" cy="381000"/>
          </a:xfrm>
          <a:prstGeom prst="rect">
            <a:avLst/>
          </a:prstGeom>
        </p:spPr>
        <p:txBody>
          <a:bodyPr anchor="ctr"/>
          <a:lstStyle>
            <a:lvl1pPr marL="0" indent="0">
              <a:buClrTx/>
              <a:buSzTx/>
              <a:buFontTx/>
              <a:buNone/>
              <a:defRPr sz="1600">
                <a:solidFill>
                  <a:srgbClr val="808080"/>
                </a:solidFill>
              </a:defRPr>
            </a:lvl1pPr>
            <a:lvl2pPr marL="0" indent="0">
              <a:buClrTx/>
              <a:buSzTx/>
              <a:buFontTx/>
              <a:buNone/>
              <a:defRPr sz="1600">
                <a:solidFill>
                  <a:srgbClr val="808080"/>
                </a:solidFill>
              </a:defRPr>
            </a:lvl2pPr>
            <a:lvl3pPr marL="0" indent="0">
              <a:buClrTx/>
              <a:buSzTx/>
              <a:buFontTx/>
              <a:buNone/>
              <a:defRPr sz="1600">
                <a:solidFill>
                  <a:srgbClr val="808080"/>
                </a:solidFill>
              </a:defRPr>
            </a:lvl3pPr>
            <a:lvl4pPr marL="0" indent="0">
              <a:buClrTx/>
              <a:buSzTx/>
              <a:buFontTx/>
              <a:buNone/>
              <a:defRPr sz="1600">
                <a:solidFill>
                  <a:srgbClr val="808080"/>
                </a:solidFill>
              </a:defRPr>
            </a:lvl4pPr>
            <a:lvl5pPr marL="0" indent="0">
              <a:buClrTx/>
              <a:buSzTx/>
              <a:buFontTx/>
              <a:buNone/>
              <a:defRPr sz="1600">
                <a:solidFill>
                  <a:srgbClr val="808080"/>
                </a:solidFill>
              </a:defRPr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25" name="Text Placeholder 2"/>
          <p:cNvSpPr/>
          <p:nvPr>
            <p:ph type="body" sz="quarter" idx="21"/>
          </p:nvPr>
        </p:nvSpPr>
        <p:spPr>
          <a:xfrm>
            <a:off x="677334" y="4470400"/>
            <a:ext cx="8596670" cy="1570964"/>
          </a:xfrm>
          <a:prstGeom prst="rect">
            <a:avLst/>
          </a:prstGeom>
        </p:spPr>
        <p:txBody>
          <a:bodyPr anchor="ctr"/>
          <a:lstStyle/>
          <a:p>
            <a:pPr/>
          </a:p>
        </p:txBody>
      </p:sp>
      <p:sp>
        <p:nvSpPr>
          <p:cNvPr id="126" name="TextBox 19"/>
          <p:cNvSpPr txBox="1"/>
          <p:nvPr/>
        </p:nvSpPr>
        <p:spPr>
          <a:xfrm>
            <a:off x="587588" y="469466"/>
            <a:ext cx="518162" cy="1226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8000">
                <a:solidFill>
                  <a:srgbClr val="C0E47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“</a:t>
            </a:r>
          </a:p>
        </p:txBody>
      </p:sp>
      <p:sp>
        <p:nvSpPr>
          <p:cNvPr id="127" name="TextBox 21"/>
          <p:cNvSpPr txBox="1"/>
          <p:nvPr/>
        </p:nvSpPr>
        <p:spPr>
          <a:xfrm>
            <a:off x="8938730" y="2565643"/>
            <a:ext cx="518162" cy="122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8000">
                <a:solidFill>
                  <a:srgbClr val="C0E47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”</a:t>
            </a:r>
          </a:p>
        </p:txBody>
      </p:sp>
      <p:sp>
        <p:nvSpPr>
          <p:cNvPr id="128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iteltext"/>
          <p:cNvSpPr txBox="1"/>
          <p:nvPr>
            <p:ph type="title"/>
          </p:nvPr>
        </p:nvSpPr>
        <p:spPr>
          <a:xfrm>
            <a:off x="677335" y="1931988"/>
            <a:ext cx="8596670" cy="2595462"/>
          </a:xfrm>
          <a:prstGeom prst="rect">
            <a:avLst/>
          </a:prstGeom>
        </p:spPr>
        <p:txBody>
          <a:bodyPr anchor="b"/>
          <a:lstStyle>
            <a:lvl1pPr>
              <a:defRPr sz="4400"/>
            </a:lvl1pPr>
          </a:lstStyle>
          <a:p>
            <a:pPr/>
            <a:r>
              <a:t>Titeltext</a:t>
            </a:r>
          </a:p>
        </p:txBody>
      </p:sp>
      <p:sp>
        <p:nvSpPr>
          <p:cNvPr id="136" name="Textebene 1…"/>
          <p:cNvSpPr txBox="1"/>
          <p:nvPr>
            <p:ph type="body" sz="quarter" idx="1"/>
          </p:nvPr>
        </p:nvSpPr>
        <p:spPr>
          <a:xfrm>
            <a:off x="677335" y="4527448"/>
            <a:ext cx="8596670" cy="1513916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</a:lvl1pPr>
            <a:lvl2pPr marL="0" indent="0">
              <a:buClrTx/>
              <a:buSzTx/>
              <a:buFontTx/>
              <a:buNone/>
            </a:lvl2pPr>
            <a:lvl3pPr marL="0" indent="0">
              <a:buClrTx/>
              <a:buSzTx/>
              <a:buFontTx/>
              <a:buNone/>
            </a:lvl3pPr>
            <a:lvl4pPr marL="0" indent="0">
              <a:buClrTx/>
              <a:buSzTx/>
              <a:buFontTx/>
              <a:buNone/>
            </a:lvl4pPr>
            <a:lvl5pPr marL="0" indent="0">
              <a:buClrTx/>
              <a:buSzTx/>
              <a:buFontTx/>
              <a:buNone/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37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iteltext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</p:spPr>
        <p:txBody>
          <a:bodyPr anchor="ctr"/>
          <a:lstStyle>
            <a:lvl1pPr>
              <a:defRPr sz="4400"/>
            </a:lvl1pPr>
          </a:lstStyle>
          <a:p>
            <a:pPr/>
            <a:r>
              <a:t>Titeltext</a:t>
            </a:r>
          </a:p>
        </p:txBody>
      </p:sp>
      <p:sp>
        <p:nvSpPr>
          <p:cNvPr id="145" name="Textebene 1…"/>
          <p:cNvSpPr txBox="1"/>
          <p:nvPr>
            <p:ph type="body" sz="quarter" idx="1"/>
          </p:nvPr>
        </p:nvSpPr>
        <p:spPr>
          <a:xfrm>
            <a:off x="677332" y="4013200"/>
            <a:ext cx="8596670" cy="514249"/>
          </a:xfrm>
          <a:prstGeom prst="rect">
            <a:avLst/>
          </a:prstGeom>
        </p:spPr>
        <p:txBody>
          <a:bodyPr anchor="b"/>
          <a:lstStyle>
            <a:lvl1pPr marL="0" indent="0">
              <a:buClrTx/>
              <a:buSzTx/>
              <a:buFontTx/>
              <a:buNone/>
              <a:defRPr sz="2400"/>
            </a:lvl1pPr>
            <a:lvl2pPr marL="0" indent="0">
              <a:buClrTx/>
              <a:buSzTx/>
              <a:buFontTx/>
              <a:buNone/>
              <a:defRPr sz="2400"/>
            </a:lvl2pPr>
            <a:lvl3pPr marL="0" indent="0">
              <a:buClrTx/>
              <a:buSzTx/>
              <a:buFontTx/>
              <a:buNone/>
              <a:defRPr sz="2400"/>
            </a:lvl3pPr>
            <a:lvl4pPr marL="0" indent="0">
              <a:buClrTx/>
              <a:buSzTx/>
              <a:buFontTx/>
              <a:buNone/>
              <a:defRPr sz="2400"/>
            </a:lvl4pPr>
            <a:lvl5pPr marL="0" indent="0">
              <a:buClrTx/>
              <a:buSzTx/>
              <a:buFontTx/>
              <a:buNone/>
              <a:defRPr sz="2400"/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46" name="Text Placeholder 2"/>
          <p:cNvSpPr/>
          <p:nvPr>
            <p:ph type="body" sz="quarter" idx="21"/>
          </p:nvPr>
        </p:nvSpPr>
        <p:spPr>
          <a:xfrm>
            <a:off x="677334" y="4527448"/>
            <a:ext cx="8596670" cy="1513916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7" name="TextBox 23"/>
          <p:cNvSpPr txBox="1"/>
          <p:nvPr/>
        </p:nvSpPr>
        <p:spPr>
          <a:xfrm>
            <a:off x="587588" y="469466"/>
            <a:ext cx="518162" cy="1226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8000">
                <a:solidFill>
                  <a:srgbClr val="C0E47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“</a:t>
            </a:r>
          </a:p>
        </p:txBody>
      </p:sp>
      <p:sp>
        <p:nvSpPr>
          <p:cNvPr id="148" name="TextBox 24"/>
          <p:cNvSpPr txBox="1"/>
          <p:nvPr/>
        </p:nvSpPr>
        <p:spPr>
          <a:xfrm>
            <a:off x="8938730" y="2565643"/>
            <a:ext cx="518162" cy="122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8000">
                <a:solidFill>
                  <a:srgbClr val="C0E47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”</a:t>
            </a:r>
          </a:p>
        </p:txBody>
      </p:sp>
      <p:sp>
        <p:nvSpPr>
          <p:cNvPr id="149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iteltext"/>
          <p:cNvSpPr txBox="1"/>
          <p:nvPr>
            <p:ph type="title"/>
          </p:nvPr>
        </p:nvSpPr>
        <p:spPr>
          <a:xfrm>
            <a:off x="685798" y="609600"/>
            <a:ext cx="8588204" cy="3022600"/>
          </a:xfrm>
          <a:prstGeom prst="rect">
            <a:avLst/>
          </a:prstGeom>
        </p:spPr>
        <p:txBody>
          <a:bodyPr anchor="ctr"/>
          <a:lstStyle>
            <a:lvl1pPr>
              <a:defRPr sz="4400"/>
            </a:lvl1pPr>
          </a:lstStyle>
          <a:p>
            <a:pPr/>
            <a:r>
              <a:t>Titeltext</a:t>
            </a:r>
          </a:p>
        </p:txBody>
      </p:sp>
      <p:sp>
        <p:nvSpPr>
          <p:cNvPr id="157" name="Textebene 1…"/>
          <p:cNvSpPr txBox="1"/>
          <p:nvPr>
            <p:ph type="body" sz="quarter" idx="1"/>
          </p:nvPr>
        </p:nvSpPr>
        <p:spPr>
          <a:xfrm>
            <a:off x="677332" y="4013200"/>
            <a:ext cx="8596670" cy="514249"/>
          </a:xfrm>
          <a:prstGeom prst="rect">
            <a:avLst/>
          </a:prstGeom>
        </p:spPr>
        <p:txBody>
          <a:bodyPr anchor="b"/>
          <a:lstStyle>
            <a:lvl1pPr marL="0" indent="0">
              <a:buClrTx/>
              <a:buSzTx/>
              <a:buFontTx/>
              <a:buNone/>
              <a:defRPr sz="2400">
                <a:solidFill>
                  <a:schemeClr val="accent1"/>
                </a:solidFill>
              </a:defRPr>
            </a:lvl1pPr>
            <a:lvl2pPr marL="0" indent="0">
              <a:buClrTx/>
              <a:buSzTx/>
              <a:buFontTx/>
              <a:buNone/>
              <a:defRPr sz="2400">
                <a:solidFill>
                  <a:schemeClr val="accent1"/>
                </a:solidFill>
              </a:defRPr>
            </a:lvl2pPr>
            <a:lvl3pPr marL="0" indent="0">
              <a:buClrTx/>
              <a:buSzTx/>
              <a:buFontTx/>
              <a:buNone/>
              <a:defRPr sz="2400">
                <a:solidFill>
                  <a:schemeClr val="accent1"/>
                </a:solidFill>
              </a:defRPr>
            </a:lvl3pPr>
            <a:lvl4pPr marL="0" indent="0">
              <a:buClrTx/>
              <a:buSzTx/>
              <a:buFontTx/>
              <a:buNone/>
              <a:defRPr sz="2400">
                <a:solidFill>
                  <a:schemeClr val="accent1"/>
                </a:solidFill>
              </a:defRPr>
            </a:lvl4pPr>
            <a:lvl5pPr marL="0" indent="0">
              <a:buClrTx/>
              <a:buSzTx/>
              <a:buFontTx/>
              <a:buNone/>
              <a:defRPr sz="2400">
                <a:solidFill>
                  <a:schemeClr val="accent1"/>
                </a:solidFill>
              </a:defRPr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58" name="Text Placeholder 2"/>
          <p:cNvSpPr/>
          <p:nvPr>
            <p:ph type="body" sz="quarter" idx="21"/>
          </p:nvPr>
        </p:nvSpPr>
        <p:spPr>
          <a:xfrm>
            <a:off x="677334" y="4527448"/>
            <a:ext cx="8596670" cy="1513916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9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el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Titeltext</a:t>
            </a:r>
          </a:p>
        </p:txBody>
      </p:sp>
      <p:sp>
        <p:nvSpPr>
          <p:cNvPr id="43" name="Textebene 1…"/>
          <p:cNvSpPr txBox="1"/>
          <p:nvPr>
            <p:ph type="body" sz="half" idx="1"/>
          </p:nvPr>
        </p:nvSpPr>
        <p:spPr>
          <a:xfrm>
            <a:off x="677332" y="2160589"/>
            <a:ext cx="8596671" cy="3880773"/>
          </a:xfrm>
          <a:prstGeom prst="rect">
            <a:avLst/>
          </a:prstGeom>
        </p:spPr>
        <p:txBody>
          <a:bodyPr/>
          <a:lstStyle/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44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iteltext"/>
          <p:cNvSpPr txBox="1"/>
          <p:nvPr>
            <p:ph type="title"/>
          </p:nvPr>
        </p:nvSpPr>
        <p:spPr>
          <a:xfrm>
            <a:off x="677335" y="2700865"/>
            <a:ext cx="8596670" cy="1826583"/>
          </a:xfrm>
          <a:prstGeom prst="rect">
            <a:avLst/>
          </a:prstGeom>
        </p:spPr>
        <p:txBody>
          <a:bodyPr anchor="b"/>
          <a:lstStyle>
            <a:lvl1pPr>
              <a:defRPr sz="4000"/>
            </a:lvl1pPr>
          </a:lstStyle>
          <a:p>
            <a:pPr/>
            <a:r>
              <a:t>Titeltext</a:t>
            </a:r>
          </a:p>
        </p:txBody>
      </p:sp>
      <p:sp>
        <p:nvSpPr>
          <p:cNvPr id="52" name="Textebene 1…"/>
          <p:cNvSpPr txBox="1"/>
          <p:nvPr>
            <p:ph type="body" sz="quarter" idx="1"/>
          </p:nvPr>
        </p:nvSpPr>
        <p:spPr>
          <a:xfrm>
            <a:off x="677335" y="4527448"/>
            <a:ext cx="8596670" cy="860402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  <a:defRPr sz="2000">
                <a:solidFill>
                  <a:srgbClr val="808080"/>
                </a:solidFill>
              </a:defRPr>
            </a:lvl1pPr>
            <a:lvl2pPr marL="0" indent="0">
              <a:buClrTx/>
              <a:buSzTx/>
              <a:buFontTx/>
              <a:buNone/>
              <a:defRPr sz="2000">
                <a:solidFill>
                  <a:srgbClr val="808080"/>
                </a:solidFill>
              </a:defRPr>
            </a:lvl2pPr>
            <a:lvl3pPr marL="0" indent="0">
              <a:buClrTx/>
              <a:buSzTx/>
              <a:buFontTx/>
              <a:buNone/>
              <a:defRPr sz="2000">
                <a:solidFill>
                  <a:srgbClr val="808080"/>
                </a:solidFill>
              </a:defRPr>
            </a:lvl3pPr>
            <a:lvl4pPr marL="0" indent="0">
              <a:buClrTx/>
              <a:buSzTx/>
              <a:buFontTx/>
              <a:buNone/>
              <a:defRPr sz="2000">
                <a:solidFill>
                  <a:srgbClr val="808080"/>
                </a:solidFill>
              </a:defRPr>
            </a:lvl4pPr>
            <a:lvl5pPr marL="0" indent="0">
              <a:buClrTx/>
              <a:buSzTx/>
              <a:buFontTx/>
              <a:buNone/>
              <a:defRPr sz="2000">
                <a:solidFill>
                  <a:srgbClr val="808080"/>
                </a:solidFill>
              </a:defRPr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53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el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Titeltext</a:t>
            </a:r>
          </a:p>
        </p:txBody>
      </p:sp>
      <p:sp>
        <p:nvSpPr>
          <p:cNvPr id="61" name="Textebene 1…"/>
          <p:cNvSpPr txBox="1"/>
          <p:nvPr>
            <p:ph type="body" sz="quarter" idx="1"/>
          </p:nvPr>
        </p:nvSpPr>
        <p:spPr>
          <a:xfrm>
            <a:off x="677332" y="2160589"/>
            <a:ext cx="4184038" cy="3880773"/>
          </a:xfrm>
          <a:prstGeom prst="rect">
            <a:avLst/>
          </a:prstGeom>
        </p:spPr>
        <p:txBody>
          <a:bodyPr/>
          <a:lstStyle/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62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itel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Titeltext</a:t>
            </a:r>
          </a:p>
        </p:txBody>
      </p:sp>
      <p:sp>
        <p:nvSpPr>
          <p:cNvPr id="70" name="Textebene 1…"/>
          <p:cNvSpPr txBox="1"/>
          <p:nvPr>
            <p:ph type="body" sz="quarter" idx="1"/>
          </p:nvPr>
        </p:nvSpPr>
        <p:spPr>
          <a:xfrm>
            <a:off x="675743" y="2160983"/>
            <a:ext cx="4185625" cy="576264"/>
          </a:xfrm>
          <a:prstGeom prst="rect">
            <a:avLst/>
          </a:prstGeom>
        </p:spPr>
        <p:txBody>
          <a:bodyPr anchor="b"/>
          <a:lstStyle>
            <a:lvl1pPr marL="0" indent="0">
              <a:buClrTx/>
              <a:buSzTx/>
              <a:buFontTx/>
              <a:buNone/>
              <a:defRPr sz="2400"/>
            </a:lvl1pPr>
            <a:lvl2pPr marL="0" indent="0">
              <a:buClrTx/>
              <a:buSzTx/>
              <a:buFontTx/>
              <a:buNone/>
              <a:defRPr sz="2400"/>
            </a:lvl2pPr>
            <a:lvl3pPr marL="0" indent="0">
              <a:buClrTx/>
              <a:buSzTx/>
              <a:buFontTx/>
              <a:buNone/>
              <a:defRPr sz="2400"/>
            </a:lvl3pPr>
            <a:lvl4pPr marL="0" indent="0">
              <a:buClrTx/>
              <a:buSzTx/>
              <a:buFontTx/>
              <a:buNone/>
              <a:defRPr sz="2400"/>
            </a:lvl4pPr>
            <a:lvl5pPr marL="0" indent="0">
              <a:buClrTx/>
              <a:buSzTx/>
              <a:buFontTx/>
              <a:buNone/>
              <a:defRPr sz="2400"/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71" name="Text Placeholder 4"/>
          <p:cNvSpPr/>
          <p:nvPr>
            <p:ph type="body" sz="quarter" idx="21"/>
          </p:nvPr>
        </p:nvSpPr>
        <p:spPr>
          <a:xfrm>
            <a:off x="5088382" y="2160983"/>
            <a:ext cx="4185619" cy="576264"/>
          </a:xfrm>
          <a:prstGeom prst="rect">
            <a:avLst/>
          </a:prstGeom>
        </p:spPr>
        <p:txBody>
          <a:bodyPr anchor="b"/>
          <a:lstStyle/>
          <a:p>
            <a:pPr/>
          </a:p>
        </p:txBody>
      </p:sp>
      <p:sp>
        <p:nvSpPr>
          <p:cNvPr id="72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itel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Titeltext</a:t>
            </a:r>
          </a:p>
        </p:txBody>
      </p:sp>
      <p:sp>
        <p:nvSpPr>
          <p:cNvPr id="80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iteltext"/>
          <p:cNvSpPr txBox="1"/>
          <p:nvPr>
            <p:ph type="title"/>
          </p:nvPr>
        </p:nvSpPr>
        <p:spPr>
          <a:xfrm>
            <a:off x="677332" y="1498603"/>
            <a:ext cx="3854531" cy="1278468"/>
          </a:xfrm>
          <a:prstGeom prst="rect">
            <a:avLst/>
          </a:prstGeom>
        </p:spPr>
        <p:txBody>
          <a:bodyPr anchor="b"/>
          <a:lstStyle>
            <a:lvl1pPr>
              <a:defRPr sz="2000"/>
            </a:lvl1pPr>
          </a:lstStyle>
          <a:p>
            <a:pPr/>
            <a:r>
              <a:t>Titeltext</a:t>
            </a:r>
          </a:p>
        </p:txBody>
      </p:sp>
      <p:sp>
        <p:nvSpPr>
          <p:cNvPr id="95" name="Textebene 1…"/>
          <p:cNvSpPr txBox="1"/>
          <p:nvPr>
            <p:ph type="body" sz="half" idx="1"/>
          </p:nvPr>
        </p:nvSpPr>
        <p:spPr>
          <a:xfrm>
            <a:off x="4760459" y="514922"/>
            <a:ext cx="4513544" cy="5526441"/>
          </a:xfrm>
          <a:prstGeom prst="rect">
            <a:avLst/>
          </a:prstGeom>
        </p:spPr>
        <p:txBody>
          <a:bodyPr/>
          <a:lstStyle/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96" name="Text Placeholder 3"/>
          <p:cNvSpPr/>
          <p:nvPr>
            <p:ph type="body" sz="quarter" idx="21"/>
          </p:nvPr>
        </p:nvSpPr>
        <p:spPr>
          <a:xfrm>
            <a:off x="677334" y="2777069"/>
            <a:ext cx="3854528" cy="2584451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7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iteltext"/>
          <p:cNvSpPr txBox="1"/>
          <p:nvPr>
            <p:ph type="title"/>
          </p:nvPr>
        </p:nvSpPr>
        <p:spPr>
          <a:xfrm>
            <a:off x="677332" y="4800600"/>
            <a:ext cx="8596670" cy="566738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pPr/>
            <a:r>
              <a:t>Titeltext</a:t>
            </a:r>
          </a:p>
        </p:txBody>
      </p:sp>
      <p:sp>
        <p:nvSpPr>
          <p:cNvPr id="105" name="Picture Placeholder 2"/>
          <p:cNvSpPr/>
          <p:nvPr>
            <p:ph type="pic" sz="half" idx="21"/>
          </p:nvPr>
        </p:nvSpPr>
        <p:spPr>
          <a:xfrm>
            <a:off x="677332" y="609600"/>
            <a:ext cx="8596671" cy="384571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06" name="Textebene 1…"/>
          <p:cNvSpPr txBox="1"/>
          <p:nvPr>
            <p:ph type="body" sz="quarter" idx="1"/>
          </p:nvPr>
        </p:nvSpPr>
        <p:spPr>
          <a:xfrm>
            <a:off x="677332" y="5367337"/>
            <a:ext cx="8596670" cy="674026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  <a:defRPr sz="1200"/>
            </a:lvl1pPr>
            <a:lvl2pPr marL="0" indent="0">
              <a:buClrTx/>
              <a:buSzTx/>
              <a:buFontTx/>
              <a:buNone/>
              <a:defRPr sz="1200"/>
            </a:lvl2pPr>
            <a:lvl3pPr marL="0" indent="0">
              <a:buClrTx/>
              <a:buSzTx/>
              <a:buFontTx/>
              <a:buNone/>
              <a:defRPr sz="1200"/>
            </a:lvl3pPr>
            <a:lvl4pPr marL="0" indent="0">
              <a:buClrTx/>
              <a:buSzTx/>
              <a:buFontTx/>
              <a:buNone/>
              <a:defRPr sz="1200"/>
            </a:lvl4pPr>
            <a:lvl5pPr marL="0" indent="0">
              <a:buClrTx/>
              <a:buSzTx/>
              <a:buFontTx/>
              <a:buNone/>
              <a:defRPr sz="1200"/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07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6"/>
          <p:cNvGrpSpPr/>
          <p:nvPr/>
        </p:nvGrpSpPr>
        <p:grpSpPr>
          <a:xfrm>
            <a:off x="-3" y="-8468"/>
            <a:ext cx="12192004" cy="6866470"/>
            <a:chOff x="-1" y="0"/>
            <a:chExt cx="12192002" cy="6866469"/>
          </a:xfrm>
        </p:grpSpPr>
        <p:sp>
          <p:nvSpPr>
            <p:cNvPr id="2" name="Straight Connector 19"/>
            <p:cNvSpPr/>
            <p:nvPr/>
          </p:nvSpPr>
          <p:spPr>
            <a:xfrm>
              <a:off x="9371013" y="8465"/>
              <a:ext cx="1219201" cy="6858005"/>
            </a:xfrm>
            <a:prstGeom prst="line">
              <a:avLst/>
            </a:prstGeom>
            <a:noFill/>
            <a:ln w="9525" cap="rnd">
              <a:solidFill>
                <a:srgbClr val="BFBFB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3" name="Straight Connector 20"/>
            <p:cNvSpPr/>
            <p:nvPr/>
          </p:nvSpPr>
          <p:spPr>
            <a:xfrm flipH="1">
              <a:off x="7425267" y="3689880"/>
              <a:ext cx="4763560" cy="3176588"/>
            </a:xfrm>
            <a:prstGeom prst="line">
              <a:avLst/>
            </a:prstGeom>
            <a:noFill/>
            <a:ln w="9525" cap="rnd">
              <a:solidFill>
                <a:srgbClr val="D9D9D9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4" name="Rectangle 23"/>
            <p:cNvSpPr/>
            <p:nvPr/>
          </p:nvSpPr>
          <p:spPr>
            <a:xfrm>
              <a:off x="9181476" y="-1"/>
              <a:ext cx="3007350" cy="68664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692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1469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Trebuchet MS"/>
                </a:defRPr>
              </a:pPr>
            </a:p>
          </p:txBody>
        </p:sp>
        <p:sp>
          <p:nvSpPr>
            <p:cNvPr id="5" name="Rectangle 25"/>
            <p:cNvSpPr/>
            <p:nvPr/>
          </p:nvSpPr>
          <p:spPr>
            <a:xfrm>
              <a:off x="9603441" y="-1"/>
              <a:ext cx="2588560" cy="68664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0092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Trebuchet MS"/>
                </a:defRPr>
              </a:pPr>
            </a:p>
          </p:txBody>
        </p:sp>
        <p:sp>
          <p:nvSpPr>
            <p:cNvPr id="6" name="Isosceles Triangle 23"/>
            <p:cNvSpPr/>
            <p:nvPr/>
          </p:nvSpPr>
          <p:spPr>
            <a:xfrm>
              <a:off x="8932333" y="3056466"/>
              <a:ext cx="3259669" cy="3810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Trebuchet MS"/>
                </a:defRPr>
              </a:pPr>
            </a:p>
          </p:txBody>
        </p:sp>
        <p:sp>
          <p:nvSpPr>
            <p:cNvPr id="7" name="Rectangle 27"/>
            <p:cNvSpPr/>
            <p:nvPr/>
          </p:nvSpPr>
          <p:spPr>
            <a:xfrm>
              <a:off x="9334500" y="-1"/>
              <a:ext cx="2854328" cy="68664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8697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9">
                <a:alpha val="7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Trebuchet MS"/>
                </a:defRPr>
              </a:pPr>
            </a:p>
          </p:txBody>
        </p:sp>
        <p:sp>
          <p:nvSpPr>
            <p:cNvPr id="8" name="Rectangle 28"/>
            <p:cNvSpPr/>
            <p:nvPr/>
          </p:nvSpPr>
          <p:spPr>
            <a:xfrm>
              <a:off x="10898730" y="0"/>
              <a:ext cx="1290096" cy="68664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7073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C0E474">
                <a:alpha val="7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Trebuchet MS"/>
                </a:defRPr>
              </a:pPr>
            </a:p>
          </p:txBody>
        </p:sp>
        <p:sp>
          <p:nvSpPr>
            <p:cNvPr id="9" name="Rectangle 29"/>
            <p:cNvSpPr/>
            <p:nvPr/>
          </p:nvSpPr>
          <p:spPr>
            <a:xfrm>
              <a:off x="10938998" y="0"/>
              <a:ext cx="1249828" cy="68664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9173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999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Trebuchet MS"/>
                </a:defRPr>
              </a:pPr>
            </a:p>
          </p:txBody>
        </p:sp>
        <p:sp>
          <p:nvSpPr>
            <p:cNvPr id="10" name="Isosceles Triangle 27"/>
            <p:cNvSpPr/>
            <p:nvPr/>
          </p:nvSpPr>
          <p:spPr>
            <a:xfrm>
              <a:off x="10371666" y="3598333"/>
              <a:ext cx="1817162" cy="32681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Trebuchet MS"/>
                </a:defRPr>
              </a:pPr>
            </a:p>
          </p:txBody>
        </p:sp>
        <p:sp>
          <p:nvSpPr>
            <p:cNvPr id="11" name="Isosceles Triangle 28"/>
            <p:cNvSpPr/>
            <p:nvPr/>
          </p:nvSpPr>
          <p:spPr>
            <a:xfrm>
              <a:off x="-2" y="4021666"/>
              <a:ext cx="448735" cy="28448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Trebuchet MS"/>
                </a:defRPr>
              </a:pPr>
            </a:p>
          </p:txBody>
        </p:sp>
      </p:grpSp>
      <p:sp>
        <p:nvSpPr>
          <p:cNvPr id="13" name="Titeltext"/>
          <p:cNvSpPr txBox="1"/>
          <p:nvPr>
            <p:ph type="title"/>
          </p:nvPr>
        </p:nvSpPr>
        <p:spPr>
          <a:xfrm>
            <a:off x="677332" y="609600"/>
            <a:ext cx="8596671" cy="1320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Titeltext</a:t>
            </a:r>
          </a:p>
        </p:txBody>
      </p:sp>
      <p:sp>
        <p:nvSpPr>
          <p:cNvPr id="14" name="Textebene 1…"/>
          <p:cNvSpPr txBox="1"/>
          <p:nvPr>
            <p:ph type="body" idx="1"/>
          </p:nvPr>
        </p:nvSpPr>
        <p:spPr>
          <a:xfrm>
            <a:off x="6805083" y="2438400"/>
            <a:ext cx="4775201" cy="4419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5" name="Foliennummer"/>
          <p:cNvSpPr txBox="1"/>
          <p:nvPr>
            <p:ph type="sldNum" sz="quarter" idx="2"/>
          </p:nvPr>
        </p:nvSpPr>
        <p:spPr>
          <a:xfrm>
            <a:off x="9049983" y="6114705"/>
            <a:ext cx="224020" cy="2184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900">
                <a:solidFill>
                  <a:schemeClr val="accent1"/>
                </a:solidFill>
                <a:latin typeface="+mn-lt"/>
                <a:ea typeface="+mn-ea"/>
                <a:cs typeface="+mn-cs"/>
                <a:sym typeface="Trebuchet MS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transition xmlns:p14="http://schemas.microsoft.com/office/powerpoint/2010/main" spd="med" advClick="1"/>
  <p:txStyles>
    <p:titleStyle>
      <a:lvl1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accent1"/>
          </a:solidFill>
          <a:uFillTx/>
          <a:latin typeface="+mn-lt"/>
          <a:ea typeface="+mn-ea"/>
          <a:cs typeface="+mn-cs"/>
          <a:sym typeface="Trebuchet MS"/>
        </a:defRPr>
      </a:lvl1pPr>
      <a:lvl2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accent1"/>
          </a:solidFill>
          <a:uFillTx/>
          <a:latin typeface="+mn-lt"/>
          <a:ea typeface="+mn-ea"/>
          <a:cs typeface="+mn-cs"/>
          <a:sym typeface="Trebuchet MS"/>
        </a:defRPr>
      </a:lvl2pPr>
      <a:lvl3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accent1"/>
          </a:solidFill>
          <a:uFillTx/>
          <a:latin typeface="+mn-lt"/>
          <a:ea typeface="+mn-ea"/>
          <a:cs typeface="+mn-cs"/>
          <a:sym typeface="Trebuchet MS"/>
        </a:defRPr>
      </a:lvl3pPr>
      <a:lvl4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accent1"/>
          </a:solidFill>
          <a:uFillTx/>
          <a:latin typeface="+mn-lt"/>
          <a:ea typeface="+mn-ea"/>
          <a:cs typeface="+mn-cs"/>
          <a:sym typeface="Trebuchet MS"/>
        </a:defRPr>
      </a:lvl4pPr>
      <a:lvl5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accent1"/>
          </a:solidFill>
          <a:uFillTx/>
          <a:latin typeface="+mn-lt"/>
          <a:ea typeface="+mn-ea"/>
          <a:cs typeface="+mn-cs"/>
          <a:sym typeface="Trebuchet MS"/>
        </a:defRPr>
      </a:lvl5pPr>
      <a:lvl6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accent1"/>
          </a:solidFill>
          <a:uFillTx/>
          <a:latin typeface="+mn-lt"/>
          <a:ea typeface="+mn-ea"/>
          <a:cs typeface="+mn-cs"/>
          <a:sym typeface="Trebuchet MS"/>
        </a:defRPr>
      </a:lvl6pPr>
      <a:lvl7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accent1"/>
          </a:solidFill>
          <a:uFillTx/>
          <a:latin typeface="+mn-lt"/>
          <a:ea typeface="+mn-ea"/>
          <a:cs typeface="+mn-cs"/>
          <a:sym typeface="Trebuchet MS"/>
        </a:defRPr>
      </a:lvl7pPr>
      <a:lvl8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accent1"/>
          </a:solidFill>
          <a:uFillTx/>
          <a:latin typeface="+mn-lt"/>
          <a:ea typeface="+mn-ea"/>
          <a:cs typeface="+mn-cs"/>
          <a:sym typeface="Trebuchet MS"/>
        </a:defRPr>
      </a:lvl8pPr>
      <a:lvl9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accent1"/>
          </a:solidFill>
          <a:uFillTx/>
          <a:latin typeface="+mn-lt"/>
          <a:ea typeface="+mn-ea"/>
          <a:cs typeface="+mn-cs"/>
          <a:sym typeface="Trebuchet MS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Trebuchet MS"/>
        <a:buChar char="u"/>
        <a:tabLst/>
        <a:defRPr b="0" baseline="0" cap="none" i="0" spc="0" strike="noStrike" sz="1800" u="none">
          <a:solidFill>
            <a:srgbClr val="404040"/>
          </a:solidFill>
          <a:uFillTx/>
          <a:latin typeface="+mn-lt"/>
          <a:ea typeface="+mn-ea"/>
          <a:cs typeface="+mn-cs"/>
          <a:sym typeface="Trebuchet MS"/>
        </a:defRPr>
      </a:lvl1pPr>
      <a:lvl2pPr marL="778668" marR="0" indent="-321468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Trebuchet MS"/>
        <a:buChar char="u"/>
        <a:tabLst/>
        <a:defRPr b="0" baseline="0" cap="none" i="0" spc="0" strike="noStrike" sz="1800" u="none">
          <a:solidFill>
            <a:srgbClr val="404040"/>
          </a:solidFill>
          <a:uFillTx/>
          <a:latin typeface="+mn-lt"/>
          <a:ea typeface="+mn-ea"/>
          <a:cs typeface="+mn-cs"/>
          <a:sym typeface="Trebuchet MS"/>
        </a:defRPr>
      </a:lvl2pPr>
      <a:lvl3pPr marL="1208314" marR="0" indent="-293914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Trebuchet MS"/>
        <a:buChar char="u"/>
        <a:tabLst/>
        <a:defRPr b="0" baseline="0" cap="none" i="0" spc="0" strike="noStrike" sz="1800" u="none">
          <a:solidFill>
            <a:srgbClr val="404040"/>
          </a:solidFill>
          <a:uFillTx/>
          <a:latin typeface="+mn-lt"/>
          <a:ea typeface="+mn-ea"/>
          <a:cs typeface="+mn-cs"/>
          <a:sym typeface="Trebuchet MS"/>
        </a:defRPr>
      </a:lvl3pPr>
      <a:lvl4pPr marL="1714500" marR="0" indent="-342900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Trebuchet MS"/>
        <a:buChar char="u"/>
        <a:tabLst/>
        <a:defRPr b="0" baseline="0" cap="none" i="0" spc="0" strike="noStrike" sz="1800" u="none">
          <a:solidFill>
            <a:srgbClr val="404040"/>
          </a:solidFill>
          <a:uFillTx/>
          <a:latin typeface="+mn-lt"/>
          <a:ea typeface="+mn-ea"/>
          <a:cs typeface="+mn-cs"/>
          <a:sym typeface="Trebuchet MS"/>
        </a:defRPr>
      </a:lvl4pPr>
      <a:lvl5pPr marL="2171700" marR="0" indent="-342900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Trebuchet MS"/>
        <a:buChar char="u"/>
        <a:tabLst/>
        <a:defRPr b="0" baseline="0" cap="none" i="0" spc="0" strike="noStrike" sz="1800" u="none">
          <a:solidFill>
            <a:srgbClr val="404040"/>
          </a:solidFill>
          <a:uFillTx/>
          <a:latin typeface="+mn-lt"/>
          <a:ea typeface="+mn-ea"/>
          <a:cs typeface="+mn-cs"/>
          <a:sym typeface="Trebuchet MS"/>
        </a:defRPr>
      </a:lvl5pPr>
      <a:lvl6pPr marL="2628900" marR="0" indent="-342900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Trebuchet MS"/>
        <a:buChar char="u"/>
        <a:tabLst/>
        <a:defRPr b="0" baseline="0" cap="none" i="0" spc="0" strike="noStrike" sz="1800" u="none">
          <a:solidFill>
            <a:srgbClr val="404040"/>
          </a:solidFill>
          <a:uFillTx/>
          <a:latin typeface="+mn-lt"/>
          <a:ea typeface="+mn-ea"/>
          <a:cs typeface="+mn-cs"/>
          <a:sym typeface="Trebuchet MS"/>
        </a:defRPr>
      </a:lvl6pPr>
      <a:lvl7pPr marL="3086100" marR="0" indent="-342900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Trebuchet MS"/>
        <a:buChar char="u"/>
        <a:tabLst/>
        <a:defRPr b="0" baseline="0" cap="none" i="0" spc="0" strike="noStrike" sz="1800" u="none">
          <a:solidFill>
            <a:srgbClr val="404040"/>
          </a:solidFill>
          <a:uFillTx/>
          <a:latin typeface="+mn-lt"/>
          <a:ea typeface="+mn-ea"/>
          <a:cs typeface="+mn-cs"/>
          <a:sym typeface="Trebuchet MS"/>
        </a:defRPr>
      </a:lvl7pPr>
      <a:lvl8pPr marL="3543300" marR="0" indent="-342900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Trebuchet MS"/>
        <a:buChar char="u"/>
        <a:tabLst/>
        <a:defRPr b="0" baseline="0" cap="none" i="0" spc="0" strike="noStrike" sz="1800" u="none">
          <a:solidFill>
            <a:srgbClr val="404040"/>
          </a:solidFill>
          <a:uFillTx/>
          <a:latin typeface="+mn-lt"/>
          <a:ea typeface="+mn-ea"/>
          <a:cs typeface="+mn-cs"/>
          <a:sym typeface="Trebuchet MS"/>
        </a:defRPr>
      </a:lvl8pPr>
      <a:lvl9pPr marL="4000500" marR="0" indent="-342900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Trebuchet MS"/>
        <a:buChar char="u"/>
        <a:tabLst/>
        <a:defRPr b="0" baseline="0" cap="none" i="0" spc="0" strike="noStrike" sz="1800" u="none">
          <a:solidFill>
            <a:srgbClr val="404040"/>
          </a:solidFill>
          <a:uFillTx/>
          <a:latin typeface="+mn-lt"/>
          <a:ea typeface="+mn-ea"/>
          <a:cs typeface="+mn-cs"/>
          <a:sym typeface="Trebuchet MS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itel 1"/>
          <p:cNvSpPr txBox="1"/>
          <p:nvPr>
            <p:ph type="ctrTitle"/>
          </p:nvPr>
        </p:nvSpPr>
        <p:spPr>
          <a:xfrm>
            <a:off x="1507067" y="184766"/>
            <a:ext cx="7766937" cy="1411448"/>
          </a:xfrm>
          <a:prstGeom prst="rect">
            <a:avLst/>
          </a:prstGeom>
        </p:spPr>
        <p:txBody>
          <a:bodyPr/>
          <a:lstStyle/>
          <a:p>
            <a:pPr algn="l" defTabSz="379475">
              <a:defRPr sz="4482"/>
            </a:pPr>
            <a:r>
              <a:t>Nearly New </a:t>
            </a:r>
          </a:p>
          <a:p>
            <a:pPr algn="l" defTabSz="379475">
              <a:defRPr sz="4482"/>
            </a:pPr>
            <a:r>
              <a:t>Nautical</a:t>
            </a:r>
          </a:p>
        </p:txBody>
      </p:sp>
      <p:sp>
        <p:nvSpPr>
          <p:cNvPr id="169" name="Author Denise Assis…"/>
          <p:cNvSpPr txBox="1"/>
          <p:nvPr/>
        </p:nvSpPr>
        <p:spPr>
          <a:xfrm>
            <a:off x="6913891" y="395190"/>
            <a:ext cx="2278760" cy="1082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algn="r" defTabSz="457200">
              <a:lnSpc>
                <a:spcPct val="80000"/>
              </a:lnSpc>
              <a:spcBef>
                <a:spcPts val="1000"/>
              </a:spcBef>
              <a:defRPr sz="1100">
                <a:solidFill>
                  <a:srgbClr val="808080"/>
                </a:solidFill>
                <a:latin typeface="+mn-lt"/>
                <a:ea typeface="+mn-ea"/>
                <a:cs typeface="+mn-cs"/>
                <a:sym typeface="Trebuchet MS"/>
              </a:defRPr>
            </a:pPr>
          </a:p>
          <a:p>
            <a:pPr algn="r" defTabSz="457200">
              <a:lnSpc>
                <a:spcPct val="80000"/>
              </a:lnSpc>
              <a:spcBef>
                <a:spcPts val="1000"/>
              </a:spcBef>
              <a:defRPr sz="1100">
                <a:solidFill>
                  <a:srgbClr val="808080"/>
                </a:solidFill>
                <a:latin typeface="+mn-lt"/>
                <a:ea typeface="+mn-ea"/>
                <a:cs typeface="+mn-cs"/>
                <a:sym typeface="Trebuchet MS"/>
              </a:defRPr>
            </a:pPr>
          </a:p>
          <a:p>
            <a:pPr algn="r" defTabSz="457200">
              <a:lnSpc>
                <a:spcPct val="80000"/>
              </a:lnSpc>
              <a:spcBef>
                <a:spcPts val="1000"/>
              </a:spcBef>
              <a:defRPr sz="1400">
                <a:solidFill>
                  <a:srgbClr val="808080"/>
                </a:solidFill>
                <a:latin typeface="+mn-lt"/>
                <a:ea typeface="+mn-ea"/>
                <a:cs typeface="+mn-cs"/>
                <a:sym typeface="Trebuchet MS"/>
              </a:defRPr>
            </a:pPr>
            <a:r>
              <a:t>Author Denise Assis </a:t>
            </a:r>
          </a:p>
          <a:p>
            <a:pPr algn="r" defTabSz="457200">
              <a:lnSpc>
                <a:spcPct val="80000"/>
              </a:lnSpc>
              <a:spcBef>
                <a:spcPts val="1000"/>
              </a:spcBef>
              <a:defRPr sz="1400">
                <a:solidFill>
                  <a:srgbClr val="808080"/>
                </a:solidFill>
                <a:latin typeface="+mn-lt"/>
                <a:ea typeface="+mn-ea"/>
                <a:cs typeface="+mn-cs"/>
                <a:sym typeface="Trebuchet MS"/>
              </a:defRPr>
            </a:pPr>
            <a:r>
              <a:t>2022, Apr 26th</a:t>
            </a:r>
          </a:p>
        </p:txBody>
      </p:sp>
      <p:pic>
        <p:nvPicPr>
          <p:cNvPr id="170" name="Unknown.png" descr="Unknow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5204" y="1832112"/>
            <a:ext cx="6169348" cy="3670039"/>
          </a:xfrm>
          <a:prstGeom prst="rect">
            <a:avLst/>
          </a:prstGeom>
          <a:ln w="12700">
            <a:miter lim="400000"/>
          </a:ln>
        </p:spPr>
      </p:pic>
      <p:sp>
        <p:nvSpPr>
          <p:cNvPr id="171" name="Material                 Quantity…"/>
          <p:cNvSpPr txBox="1"/>
          <p:nvPr/>
        </p:nvSpPr>
        <p:spPr>
          <a:xfrm>
            <a:off x="6510707" y="1955800"/>
            <a:ext cx="3513553" cy="294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457200">
              <a:defRPr sz="1200"/>
            </a:pPr>
            <a:r>
              <a:t>     </a:t>
            </a:r>
            <a:r>
              <a:rPr b="1"/>
              <a:t>Material                 Quantity</a:t>
            </a:r>
          </a:p>
          <a:p>
            <a:pPr defTabSz="457200">
              <a:defRPr sz="1200"/>
            </a:pPr>
          </a:p>
          <a:p>
            <a:pPr defTabSz="457200">
              <a:defRPr sz="1200"/>
            </a:pPr>
            <a:r>
              <a:t>     Thermoplastic                15</a:t>
            </a:r>
          </a:p>
          <a:p>
            <a:pPr defTabSz="457200">
              <a:defRPr sz="1200"/>
            </a:pPr>
            <a:r>
              <a:t>      Aluminium                   229</a:t>
            </a:r>
          </a:p>
          <a:p>
            <a:pPr defTabSz="457200">
              <a:defRPr sz="1200"/>
            </a:pPr>
            <a:r>
              <a:t>      GRP                          5484</a:t>
            </a:r>
          </a:p>
          <a:p>
            <a:pPr defTabSz="457200">
              <a:defRPr sz="1200"/>
            </a:pPr>
            <a:r>
              <a:t>      PVC                           1123</a:t>
            </a:r>
          </a:p>
          <a:p>
            <a:pPr defTabSz="457200">
              <a:defRPr sz="1200"/>
            </a:pPr>
            <a:r>
              <a:t>      Plastic                           77</a:t>
            </a:r>
          </a:p>
          <a:p>
            <a:pPr defTabSz="457200">
              <a:defRPr sz="1200"/>
            </a:pPr>
            <a:r>
              <a:t>      Wood                          235</a:t>
            </a:r>
          </a:p>
          <a:p>
            <a:pPr defTabSz="457200">
              <a:defRPr sz="1200"/>
            </a:pPr>
            <a:r>
              <a:t>      Steel                           939</a:t>
            </a:r>
          </a:p>
          <a:p>
            <a:pPr defTabSz="457200">
              <a:defRPr sz="1200"/>
            </a:pPr>
            <a:r>
              <a:t>      Hypalon                          5</a:t>
            </a:r>
          </a:p>
          <a:p>
            <a:pPr defTabSz="457200">
              <a:defRPr sz="1200"/>
            </a:pPr>
            <a:r>
              <a:t>      Carbon Fiber                30</a:t>
            </a:r>
          </a:p>
          <a:p>
            <a:pPr defTabSz="457200">
              <a:defRPr sz="1200"/>
            </a:pPr>
            <a:r>
              <a:t>      Reinforced concrete       1</a:t>
            </a:r>
          </a:p>
          <a:p>
            <a:pPr defTabSz="457200">
              <a:defRPr sz="1200"/>
            </a:pPr>
            <a:r>
              <a:t>      Rubber                           1</a:t>
            </a:r>
          </a:p>
          <a:p>
            <a:pPr defTabSz="457200">
              <a:defRPr sz="1200"/>
            </a:pPr>
          </a:p>
          <a:p>
            <a:pPr defTabSz="457200">
              <a:defRPr sz="1200"/>
            </a:pPr>
          </a:p>
          <a:p>
            <a:pPr defTabSz="457200">
              <a:defRPr sz="1200"/>
            </a:pPr>
            <a:r>
              <a:t>Obs.: GRP: Glass Reinforced Plastic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Year Region    Sales (US$)           Year Region   Sales (US$)…"/>
          <p:cNvSpPr txBox="1"/>
          <p:nvPr>
            <p:ph type="title"/>
          </p:nvPr>
        </p:nvSpPr>
        <p:spPr>
          <a:xfrm>
            <a:off x="676526" y="533326"/>
            <a:ext cx="8323549" cy="1204159"/>
          </a:xfrm>
          <a:prstGeom prst="rect">
            <a:avLst/>
          </a:prstGeom>
        </p:spPr>
        <p:txBody>
          <a:bodyPr lIns="50800" tIns="50800" rIns="50800" bIns="50800" anchor="b"/>
          <a:lstStyle/>
          <a:p>
            <a:pPr algn="ctr" defTabSz="2267655">
              <a:lnSpc>
                <a:spcPct val="80000"/>
              </a:lnSpc>
              <a:defRPr spc="-83" sz="4185"/>
            </a:pPr>
            <a:r>
              <a:t>Price - Conversion </a:t>
            </a:r>
          </a:p>
          <a:p>
            <a:pPr algn="ctr" defTabSz="2267655">
              <a:lnSpc>
                <a:spcPct val="80000"/>
              </a:lnSpc>
              <a:defRPr spc="-83" sz="4185"/>
            </a:pPr>
            <a:r>
              <a:t>(Rate Date: April, 25th 2022)</a:t>
            </a:r>
          </a:p>
        </p:txBody>
      </p:sp>
      <p:sp>
        <p:nvSpPr>
          <p:cNvPr id="174" name="Year Region    Sales (US$)           Year Region   Sales (US$)…"/>
          <p:cNvSpPr txBox="1"/>
          <p:nvPr/>
        </p:nvSpPr>
        <p:spPr>
          <a:xfrm>
            <a:off x="-666575" y="2696044"/>
            <a:ext cx="10390142" cy="2496218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37" tIns="91437" rIns="91437" bIns="91437" anchor="b">
            <a:normAutofit fontScale="100000" lnSpcReduction="0"/>
          </a:bodyPr>
          <a:lstStyle/>
          <a:p>
            <a:pPr algn="ctr" defTabSz="347472">
              <a:defRPr sz="4240">
                <a:solidFill>
                  <a:schemeClr val="accent1"/>
                </a:solidFill>
                <a:latin typeface="+mn-lt"/>
                <a:ea typeface="+mn-ea"/>
                <a:cs typeface="+mn-cs"/>
                <a:sym typeface="Trebuchet MS"/>
              </a:defRPr>
            </a:pPr>
            <a:r>
              <a:t>                 </a:t>
            </a:r>
            <a:r>
              <a:rPr sz="2800"/>
              <a:t>                       US$</a:t>
            </a:r>
            <a:endParaRPr sz="2800"/>
          </a:p>
          <a:p>
            <a:pPr algn="ctr" defTabSz="347472">
              <a:defRPr sz="2800">
                <a:solidFill>
                  <a:schemeClr val="accent1"/>
                </a:solidFill>
                <a:latin typeface="+mn-lt"/>
                <a:ea typeface="+mn-ea"/>
                <a:cs typeface="+mn-cs"/>
                <a:sym typeface="Trebuchet MS"/>
              </a:defRPr>
            </a:pPr>
            <a:r>
              <a:t>EUR                              =          1.07</a:t>
            </a:r>
          </a:p>
          <a:p>
            <a:pPr algn="ctr" defTabSz="347472">
              <a:defRPr sz="2800">
                <a:solidFill>
                  <a:schemeClr val="accent1"/>
                </a:solidFill>
                <a:latin typeface="+mn-lt"/>
                <a:ea typeface="+mn-ea"/>
                <a:cs typeface="+mn-cs"/>
                <a:sym typeface="Trebuchet MS"/>
              </a:defRPr>
            </a:pPr>
            <a:r>
              <a:t>Â£ (Pound Sterling)       =          1.27</a:t>
            </a:r>
          </a:p>
          <a:p>
            <a:pPr algn="ctr" defTabSz="347472">
              <a:defRPr sz="2800">
                <a:solidFill>
                  <a:schemeClr val="accent1"/>
                </a:solidFill>
                <a:latin typeface="+mn-lt"/>
                <a:ea typeface="+mn-ea"/>
                <a:cs typeface="+mn-cs"/>
                <a:sym typeface="Trebuchet MS"/>
              </a:defRPr>
            </a:pPr>
            <a:r>
              <a:t>CHF (Swiss Francs)        =          1.04</a:t>
            </a:r>
          </a:p>
          <a:p>
            <a:pPr algn="ctr" defTabSz="347472">
              <a:defRPr sz="2800">
                <a:solidFill>
                  <a:schemeClr val="accent1"/>
                </a:solidFill>
                <a:latin typeface="+mn-lt"/>
                <a:ea typeface="+mn-ea"/>
                <a:cs typeface="+mn-cs"/>
                <a:sym typeface="Trebuchet MS"/>
              </a:defRPr>
            </a:pPr>
            <a:r>
              <a:t>  DKK (Danish Crown)      =          0.344</a:t>
            </a:r>
          </a:p>
          <a:p>
            <a:pPr algn="ctr" defTabSz="347472">
              <a:defRPr sz="1600">
                <a:solidFill>
                  <a:schemeClr val="accent1"/>
                </a:solidFill>
                <a:latin typeface="+mn-lt"/>
                <a:ea typeface="+mn-ea"/>
                <a:cs typeface="+mn-cs"/>
                <a:sym typeface="Trebuchet MS"/>
              </a:defRPr>
            </a:pPr>
          </a:p>
          <a:p>
            <a:pPr algn="ctr" defTabSz="347472">
              <a:defRPr sz="2880">
                <a:solidFill>
                  <a:schemeClr val="accent1"/>
                </a:solidFill>
                <a:latin typeface="+mn-lt"/>
                <a:ea typeface="+mn-ea"/>
                <a:cs typeface="+mn-cs"/>
                <a:sym typeface="Trebuchet MS"/>
              </a:defRPr>
            </a:pPr>
          </a:p>
          <a:p>
            <a:pPr algn="ctr" defTabSz="347472">
              <a:defRPr sz="2880">
                <a:solidFill>
                  <a:schemeClr val="accent1"/>
                </a:solidFill>
                <a:latin typeface="+mn-lt"/>
                <a:ea typeface="+mn-ea"/>
                <a:cs typeface="+mn-cs"/>
                <a:sym typeface="Trebuchet MS"/>
              </a:defRPr>
            </a:pPr>
          </a:p>
          <a:p>
            <a:pPr algn="ctr" defTabSz="347472">
              <a:defRPr sz="2880">
                <a:solidFill>
                  <a:schemeClr val="accent1"/>
                </a:solidFill>
                <a:latin typeface="+mn-lt"/>
                <a:ea typeface="+mn-ea"/>
                <a:cs typeface="+mn-cs"/>
                <a:sym typeface="Trebuchet MS"/>
              </a:defRPr>
            </a:pPr>
          </a:p>
          <a:p>
            <a:pPr algn="ctr" defTabSz="347472">
              <a:defRPr sz="2880">
                <a:solidFill>
                  <a:schemeClr val="accent1"/>
                </a:solidFill>
                <a:latin typeface="+mn-lt"/>
                <a:ea typeface="+mn-ea"/>
                <a:cs typeface="+mn-cs"/>
                <a:sym typeface="Trebuchet MS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Boat Type  Price US$           Views                                        Type   Year Built Length Width Material…"/>
          <p:cNvSpPr txBox="1"/>
          <p:nvPr/>
        </p:nvSpPr>
        <p:spPr>
          <a:xfrm>
            <a:off x="149014" y="2259232"/>
            <a:ext cx="13742506" cy="401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457200">
              <a:defRPr sz="1200"/>
            </a:pPr>
            <a:r>
              <a:t>                                                          </a:t>
            </a:r>
            <a:r>
              <a:rPr b="1"/>
              <a:t>Boat Type  Price US$           Views                                        Type   Year Built Length Width Material</a:t>
            </a:r>
          </a:p>
          <a:p>
            <a:pPr defTabSz="457200">
              <a:defRPr sz="1200"/>
            </a:pPr>
          </a:p>
          <a:p>
            <a:pPr defTabSz="457200">
              <a:defRPr sz="1200"/>
            </a:pPr>
            <a:r>
              <a:t>                                                       Motor Yacht     14900.0              3263                Used boat,Unleaded            1992     7.70     2.46   Plastic</a:t>
            </a:r>
          </a:p>
          <a:p>
            <a:pPr defTabSz="457200">
              <a:defRPr sz="1200"/>
            </a:pPr>
            <a:r>
              <a:t>                                                             Hardtop     35000.0              2432                      Used boat,Diesel            1979   11.12     3.88      GRP</a:t>
            </a:r>
          </a:p>
          <a:p>
            <a:pPr defTabSz="457200">
              <a:defRPr sz="1200"/>
            </a:pPr>
            <a:r>
              <a:t>                      Bowrider,Motor Yacht,Sport Boat   125900.0              2261                      Used boat,Diesel            2002   12.35    3.48      GRP</a:t>
            </a:r>
          </a:p>
          <a:p>
            <a:pPr defTabSz="457200">
              <a:defRPr sz="1200"/>
            </a:pPr>
            <a:r>
              <a:t>                                                             Hardtop   949000.0              2154                      Used boat,Diesel            2009   20.30    5.20       GRP</a:t>
            </a:r>
          </a:p>
          <a:p>
            <a:pPr defTabSz="457200">
              <a:defRPr sz="1200"/>
            </a:pPr>
            <a:r>
              <a:t>                                                         Sport Boat     19900.0              2026                 Used boat,Unleaded            1993    6.14    2.34    Plastic</a:t>
            </a:r>
          </a:p>
          <a:p>
            <a:pPr defTabSz="457200">
              <a:defRPr sz="1200"/>
            </a:pPr>
            <a:r>
              <a:t>                                                        Cabin Boat     48500.0              1970                 Used boat,Unleaded            2014    6.65    2.30       GRP</a:t>
            </a:r>
          </a:p>
          <a:p>
            <a:pPr defTabSz="457200">
              <a:defRPr sz="1200"/>
            </a:pPr>
            <a:r>
              <a:t>      Sport Boat,Wakeboard/Wakesurf,Water ski       4999.0              1917                 Used boat,Unleaded           1980    6.00    2.10       GRP</a:t>
            </a:r>
          </a:p>
          <a:p>
            <a:pPr defTabSz="457200">
              <a:defRPr sz="1200"/>
            </a:pPr>
            <a:r>
              <a:t>                                                         Sport Boat     36000.0              1834                 Used boat,Unleaded           2005    6.40     2.31       GRP</a:t>
            </a:r>
          </a:p>
          <a:p>
            <a:pPr defTabSz="457200">
              <a:defRPr sz="1200"/>
            </a:pPr>
            <a:r>
              <a:t>                                                         Sport Boat       6500.0              1831                 Used boat,Unleaded           1995    6.80     2.38       GRP</a:t>
            </a:r>
          </a:p>
          <a:p>
            <a:pPr defTabSz="457200">
              <a:defRPr sz="1200"/>
            </a:pPr>
            <a:r>
              <a:t>                                                        Cabin Boat       3800.0              1804                 Used boat,Unleaded           1980    6.20     2.45       GRP</a:t>
            </a:r>
          </a:p>
          <a:p>
            <a:pPr defTabSz="457200">
              <a:defRPr sz="1200"/>
            </a:pPr>
            <a:r>
              <a:t>                                         Hardtop,Motor Yacht   350000.0              1780                      Used boat,Diesel           2016  13.15     3.96       GRP</a:t>
            </a:r>
          </a:p>
          <a:p>
            <a:pPr defTabSz="457200">
              <a:defRPr sz="1200"/>
            </a:pPr>
            <a:r>
              <a:t>                                                         Sport Boat   159359.0              1710 new boat from stock,Unleaded           2020    9.31     2.99       GRP</a:t>
            </a:r>
          </a:p>
          <a:p>
            <a:pPr defTabSz="457200">
              <a:defRPr sz="1200"/>
            </a:pPr>
            <a:r>
              <a:t>                                                             Hardtop   209000.0              1700                Display Model,Diesel           2019    3.35     9.95       GRP</a:t>
            </a:r>
          </a:p>
          <a:p>
            <a:pPr defTabSz="457200">
              <a:defRPr sz="1200"/>
            </a:pPr>
            <a:r>
              <a:t>                                                      Motor Yacht    139000.0              1621                      Used boat,Diesel           2006  10.70     3.65      Steel</a:t>
            </a:r>
          </a:p>
          <a:p>
            <a:pPr defTabSz="457200">
              <a:defRPr sz="1200"/>
            </a:pPr>
            <a:r>
              <a:t>                                                            Hardtop    339000.0              1461                      Used boat,Diesel           2010  13.86     3.98       GRP</a:t>
            </a:r>
          </a:p>
          <a:p>
            <a:pPr defTabSz="457200">
              <a:defRPr sz="1200"/>
            </a:pPr>
            <a:r>
              <a:t>                                   Cabin Boat,House Boat      65000.0              1449                      Used boat,Diesel           1977   11.70     3.25      Steel</a:t>
            </a:r>
          </a:p>
          <a:p>
            <a:pPr defTabSz="457200">
              <a:defRPr sz="1200"/>
            </a:pPr>
            <a:r>
              <a:t>                                                    Fishing Boat       26800.0              1430                    new boat on order           2020     6.28     2.24      GRP</a:t>
            </a:r>
          </a:p>
          <a:p>
            <a:pPr defTabSz="457200">
              <a:defRPr sz="1200"/>
            </a:pPr>
            <a:r>
              <a:t>                                                      Cabin Boat     119000.0              1414                      Used boat,Diesel           2009   12.00     3.60   Plastic</a:t>
            </a:r>
          </a:p>
          <a:p>
            <a:pPr defTabSz="457200">
              <a:defRPr sz="1200"/>
            </a:pPr>
            <a:r>
              <a:t>                                                      Cabin Boat       55000.0              1386                Used boat,Unleaded           1990   10.04     3.42      GRP</a:t>
            </a:r>
          </a:p>
          <a:p>
            <a:pPr defTabSz="457200">
              <a:defRPr sz="1200"/>
            </a:pPr>
            <a:r>
              <a:t>                                                       Sport Boat       37000.0              1351                Used boat,Unleaded           2007     7.25     2.57      GRP</a:t>
            </a:r>
          </a:p>
        </p:txBody>
      </p:sp>
      <p:sp>
        <p:nvSpPr>
          <p:cNvPr id="177" name="Year Region          Quantity         Year Region     Quantity…"/>
          <p:cNvSpPr txBox="1"/>
          <p:nvPr>
            <p:ph type="ctrTitle"/>
          </p:nvPr>
        </p:nvSpPr>
        <p:spPr>
          <a:xfrm>
            <a:off x="1487609" y="507577"/>
            <a:ext cx="8323550" cy="1368257"/>
          </a:xfrm>
          <a:prstGeom prst="rect">
            <a:avLst/>
          </a:prstGeom>
        </p:spPr>
        <p:txBody>
          <a:bodyPr lIns="50800" tIns="50800" rIns="50800" bIns="50800"/>
          <a:lstStyle/>
          <a:p>
            <a:pPr algn="ctr" defTabSz="2438338">
              <a:lnSpc>
                <a:spcPct val="80000"/>
              </a:lnSpc>
              <a:defRPr spc="-90" sz="4500"/>
            </a:pPr>
            <a:r>
              <a:t>The Most Viewed Boats</a:t>
            </a:r>
          </a:p>
          <a:p>
            <a:pPr algn="ctr" defTabSz="2438338">
              <a:lnSpc>
                <a:spcPct val="80000"/>
              </a:lnSpc>
              <a:defRPr spc="-90" sz="4500"/>
            </a:pPr>
            <a:r>
              <a:t>(last 7 days)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Boat Type  Price US$             Views                         Type  Year Built  Length  Width Material…"/>
          <p:cNvSpPr txBox="1"/>
          <p:nvPr>
            <p:ph type="title"/>
          </p:nvPr>
        </p:nvSpPr>
        <p:spPr>
          <a:xfrm>
            <a:off x="174427" y="1880405"/>
            <a:ext cx="9631451" cy="4229025"/>
          </a:xfrm>
          <a:prstGeom prst="rect">
            <a:avLst/>
          </a:prstGeom>
        </p:spPr>
        <p:txBody>
          <a:bodyPr lIns="50800" tIns="50800" rIns="50800" bIns="50800" anchor="b"/>
          <a:lstStyle/>
          <a:p>
            <a:pPr defTabSz="384047">
              <a:defRPr b="1" sz="1092">
                <a:solidFill>
                  <a:srgbClr val="000000">
                    <a:alpha val="87059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  Boat Type  Price US$             Views                         Type  Year Built  Length  Width Material</a:t>
            </a:r>
          </a:p>
          <a:p>
            <a:pPr defTabSz="384047">
              <a:defRPr b="1" sz="1092">
                <a:solidFill>
                  <a:srgbClr val="000000">
                    <a:alpha val="87059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 defTabSz="384047">
              <a:defRPr sz="1092">
                <a:solidFill>
                  <a:srgbClr val="000000">
                    <a:alpha val="87059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Motor Yacht   580000.0                13             Used boat,Diesel        2003   20.30   5.50      GRP</a:t>
            </a:r>
          </a:p>
          <a:p>
            <a:pPr defTabSz="384047">
              <a:defRPr sz="1092">
                <a:solidFill>
                  <a:srgbClr val="000000">
                    <a:alpha val="87059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Center console boat    53900.0                15 new boat from stock,Unleaded        2020    6.41   2.45      PVC</a:t>
            </a:r>
          </a:p>
          <a:p>
            <a:pPr defTabSz="384047">
              <a:defRPr sz="1092">
                <a:solidFill>
                  <a:srgbClr val="000000">
                    <a:alpha val="87059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Motor Yacht  1500000.0                18             Used boat,Diesel        2007   26.30   6.35      GRP</a:t>
            </a:r>
          </a:p>
          <a:p>
            <a:pPr defTabSz="384047">
              <a:defRPr sz="1092">
                <a:solidFill>
                  <a:srgbClr val="000000">
                    <a:alpha val="87059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    Hardtop   229950.0                18   new boat from stock,Diesel        2018   10.36   3.05      PVC</a:t>
            </a:r>
          </a:p>
          <a:p>
            <a:pPr defTabSz="384047">
              <a:defRPr sz="1092">
                <a:solidFill>
                  <a:srgbClr val="000000">
                    <a:alpha val="87059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Center console boat    62800.0                18 new boat from stock,Unleaded        2020    6.41   2.48      PVC</a:t>
            </a:r>
          </a:p>
          <a:p>
            <a:pPr defTabSz="384047">
              <a:defRPr sz="1092">
                <a:solidFill>
                  <a:srgbClr val="000000">
                    <a:alpha val="87059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Motor Yacht   130000.0                19             Used boat,Diesel        2001   12.80   3.76      NaN</a:t>
            </a:r>
          </a:p>
          <a:p>
            <a:pPr defTabSz="384047">
              <a:defRPr sz="1092">
                <a:solidFill>
                  <a:srgbClr val="000000">
                    <a:alpha val="87059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 Sport Boat   120000.0                19             Used boat,Diesel        2005    9.37   3.45      GRP</a:t>
            </a:r>
          </a:p>
          <a:p>
            <a:pPr defTabSz="384047">
              <a:defRPr sz="1092">
                <a:solidFill>
                  <a:srgbClr val="000000">
                    <a:alpha val="87059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  Flybridge   215000.0                19             Used boat,Diesel        2001   14.90   4.70      GRP</a:t>
            </a:r>
          </a:p>
          <a:p>
            <a:pPr defTabSz="384047">
              <a:defRPr sz="1092">
                <a:solidFill>
                  <a:srgbClr val="000000">
                    <a:alpha val="87059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Motor Yacht   349000.0                19                    Used boat        2007   18.51   4.94      GRP</a:t>
            </a:r>
          </a:p>
          <a:p>
            <a:pPr defTabSz="384047">
              <a:defRPr sz="1092">
                <a:solidFill>
                  <a:srgbClr val="000000">
                    <a:alpha val="87059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  Flybridge    70000.0                19           Used boat,Unleaded        1985    9.99   3.81      GRP</a:t>
            </a:r>
          </a:p>
          <a:p>
            <a:pPr defTabSz="384047">
              <a:defRPr sz="1092">
                <a:solidFill>
                  <a:srgbClr val="000000">
                    <a:alpha val="87059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    Hardtop   160000.0                19             Used boat,Diesel        2007   11.35   4.14      GRP</a:t>
            </a:r>
          </a:p>
          <a:p>
            <a:pPr defTabSz="384047">
              <a:defRPr sz="1092">
                <a:solidFill>
                  <a:srgbClr val="000000">
                    <a:alpha val="87059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 Pilothouse    79900.0                19 new boat from stock,Unleaded        2019    8.03   2.78      PVC</a:t>
            </a:r>
          </a:p>
          <a:p>
            <a:pPr defTabSz="384047">
              <a:defRPr sz="1092">
                <a:solidFill>
                  <a:srgbClr val="000000">
                    <a:alpha val="87059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Center console boat   215000.0                20             Used boat,Diesel        2008   15.40   4.25      GRP</a:t>
            </a:r>
          </a:p>
          <a:p>
            <a:pPr defTabSz="384047">
              <a:defRPr sz="1092">
                <a:solidFill>
                  <a:srgbClr val="000000">
                    <a:alpha val="87059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Center console boat   110000.0                20                    Used boat        2004   10.30   3.50      GRP</a:t>
            </a:r>
          </a:p>
          <a:p>
            <a:pPr defTabSz="384047">
              <a:defRPr sz="1092">
                <a:solidFill>
                  <a:srgbClr val="000000">
                    <a:alpha val="87059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    Hardtop   215000.0                20             Used boat,Diesel        2019   10.56   3.32      PVC</a:t>
            </a:r>
          </a:p>
          <a:p>
            <a:pPr defTabSz="384047">
              <a:defRPr sz="1092">
                <a:solidFill>
                  <a:srgbClr val="000000">
                    <a:alpha val="87059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  Deck Boat    69900.0                20 new boat from stock,Unleaded        2019    8.10   2.50      PVC</a:t>
            </a:r>
          </a:p>
          <a:p>
            <a:pPr defTabSz="384047">
              <a:defRPr sz="1092">
                <a:solidFill>
                  <a:srgbClr val="000000">
                    <a:alpha val="87059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 Sport Boat    80000.0                20             Used boat,Diesel        1992    3.45   1.22      NaN</a:t>
            </a:r>
          </a:p>
          <a:p>
            <a:pPr defTabSz="384047">
              <a:defRPr sz="1092">
                <a:solidFill>
                  <a:srgbClr val="000000">
                    <a:alpha val="87059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 Pilothouse   104000.0                20           Used boat,Unleaded        2003    7.50   2.60      NaN</a:t>
            </a:r>
          </a:p>
          <a:p>
            <a:pPr defTabSz="384047">
              <a:defRPr sz="1092">
                <a:solidFill>
                  <a:srgbClr val="000000">
                    <a:alpha val="87059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 Pilothouse    56000.0                20           Used boat,Unleaded        2017    7.12   2.79      NaN</a:t>
            </a:r>
          </a:p>
          <a:p>
            <a:pPr defTabSz="384047">
              <a:defRPr sz="1092">
                <a:solidFill>
                  <a:srgbClr val="000000">
                    <a:alpha val="87059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    Hardtop   390000.0                20             Used boat,Diesel        2006   16.65   5.00      NaN</a:t>
            </a:r>
          </a:p>
        </p:txBody>
      </p:sp>
      <p:sp>
        <p:nvSpPr>
          <p:cNvPr id="180" name="Year Region          Quantity         Year Region     Quantity…"/>
          <p:cNvSpPr txBox="1"/>
          <p:nvPr/>
        </p:nvSpPr>
        <p:spPr>
          <a:xfrm>
            <a:off x="1487609" y="507577"/>
            <a:ext cx="8323550" cy="13682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/>
          <a:p>
            <a:pPr algn="ctr" defTabSz="2438338">
              <a:lnSpc>
                <a:spcPct val="80000"/>
              </a:lnSpc>
              <a:defRPr spc="-90" sz="4500">
                <a:solidFill>
                  <a:schemeClr val="accent1"/>
                </a:solidFill>
                <a:latin typeface="+mn-lt"/>
                <a:ea typeface="+mn-ea"/>
                <a:cs typeface="+mn-cs"/>
                <a:sym typeface="Trebuchet MS"/>
              </a:defRPr>
            </a:pPr>
            <a:r>
              <a:t>The Less Viewed Boats</a:t>
            </a:r>
          </a:p>
          <a:p>
            <a:pPr algn="ctr" defTabSz="2438338">
              <a:lnSpc>
                <a:spcPct val="80000"/>
              </a:lnSpc>
              <a:defRPr spc="-90" sz="4500">
                <a:solidFill>
                  <a:schemeClr val="accent1"/>
                </a:solidFill>
                <a:latin typeface="+mn-lt"/>
                <a:ea typeface="+mn-ea"/>
                <a:cs typeface="+mn-cs"/>
                <a:sym typeface="Trebuchet MS"/>
              </a:defRPr>
            </a:pPr>
            <a:r>
              <a:t>(last 7 days)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Boat Type   Quantity…"/>
          <p:cNvSpPr txBox="1"/>
          <p:nvPr>
            <p:ph type="title"/>
          </p:nvPr>
        </p:nvSpPr>
        <p:spPr>
          <a:xfrm>
            <a:off x="174427" y="1546267"/>
            <a:ext cx="5147409" cy="2151680"/>
          </a:xfrm>
          <a:prstGeom prst="rect">
            <a:avLst/>
          </a:prstGeom>
        </p:spPr>
        <p:txBody>
          <a:bodyPr lIns="50800" tIns="50800" rIns="50800" bIns="50800" anchor="b"/>
          <a:lstStyle/>
          <a:p>
            <a:pPr defTabSz="434340">
              <a:defRPr sz="1235">
                <a:solidFill>
                  <a:srgbClr val="000000">
                    <a:alpha val="87059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                     </a:t>
            </a:r>
            <a:r>
              <a:rPr b="1"/>
              <a:t>Boat Type   Quantity</a:t>
            </a:r>
            <a:endParaRPr b="1"/>
          </a:p>
          <a:p>
            <a:pPr defTabSz="434340">
              <a:defRPr sz="1235">
                <a:solidFill>
                  <a:srgbClr val="000000">
                    <a:alpha val="87059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 defTabSz="434340">
              <a:defRPr sz="1235">
                <a:solidFill>
                  <a:srgbClr val="000000">
                    <a:alpha val="87059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                     Sport Boat         5</a:t>
            </a:r>
          </a:p>
          <a:p>
            <a:pPr defTabSz="434340">
              <a:defRPr sz="1235">
                <a:solidFill>
                  <a:srgbClr val="000000">
                    <a:alpha val="87059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                        Hardtop         4</a:t>
            </a:r>
          </a:p>
          <a:p>
            <a:pPr defTabSz="434340">
              <a:defRPr sz="1235">
                <a:solidFill>
                  <a:srgbClr val="000000">
                    <a:alpha val="87059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                     Cabin Boat         4</a:t>
            </a:r>
          </a:p>
          <a:p>
            <a:pPr defTabSz="434340">
              <a:defRPr sz="1235">
                <a:solidFill>
                  <a:srgbClr val="000000">
                    <a:alpha val="87059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                    Motor Yacht         2</a:t>
            </a:r>
          </a:p>
          <a:p>
            <a:pPr defTabSz="434340">
              <a:defRPr sz="1235">
                <a:solidFill>
                  <a:srgbClr val="000000">
                    <a:alpha val="87059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Bowrider,Motor Yacht,Sport Boat         1</a:t>
            </a:r>
          </a:p>
          <a:p>
            <a:pPr defTabSz="434340">
              <a:defRPr sz="1235">
                <a:solidFill>
                  <a:srgbClr val="000000">
                    <a:alpha val="87059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Sport Boat,Wakeboard/Wakesurf,Water ski         1</a:t>
            </a:r>
          </a:p>
          <a:p>
            <a:pPr defTabSz="434340">
              <a:defRPr sz="1235">
                <a:solidFill>
                  <a:srgbClr val="000000">
                    <a:alpha val="87059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            Hardtop,Motor Yacht         1</a:t>
            </a:r>
          </a:p>
          <a:p>
            <a:pPr defTabSz="434340">
              <a:defRPr sz="1235">
                <a:solidFill>
                  <a:srgbClr val="000000">
                    <a:alpha val="87059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          Cabin Boat,House Boat         1</a:t>
            </a:r>
          </a:p>
          <a:p>
            <a:pPr defTabSz="434340">
              <a:defRPr sz="1235">
                <a:solidFill>
                  <a:srgbClr val="000000">
                    <a:alpha val="87059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     </a:t>
            </a:r>
          </a:p>
        </p:txBody>
      </p:sp>
      <p:sp>
        <p:nvSpPr>
          <p:cNvPr id="183" name="Year Region          Quantity         Year Region     Quantity…"/>
          <p:cNvSpPr txBox="1"/>
          <p:nvPr/>
        </p:nvSpPr>
        <p:spPr>
          <a:xfrm>
            <a:off x="1487609" y="185719"/>
            <a:ext cx="8323550" cy="13682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/>
          <a:p>
            <a:pPr algn="ctr" defTabSz="2438338">
              <a:lnSpc>
                <a:spcPct val="80000"/>
              </a:lnSpc>
              <a:defRPr spc="-90" sz="4500">
                <a:solidFill>
                  <a:schemeClr val="accent1"/>
                </a:solidFill>
                <a:latin typeface="+mn-lt"/>
                <a:ea typeface="+mn-ea"/>
                <a:cs typeface="+mn-cs"/>
                <a:sym typeface="Trebuchet MS"/>
              </a:defRPr>
            </a:pPr>
            <a:r>
              <a:t>Patterns of Most Viewed Boats</a:t>
            </a:r>
          </a:p>
          <a:p>
            <a:pPr algn="ctr" defTabSz="2438338">
              <a:lnSpc>
                <a:spcPct val="80000"/>
              </a:lnSpc>
              <a:defRPr spc="-90" sz="4500">
                <a:solidFill>
                  <a:schemeClr val="accent1"/>
                </a:solidFill>
                <a:latin typeface="+mn-lt"/>
                <a:ea typeface="+mn-ea"/>
                <a:cs typeface="+mn-cs"/>
                <a:sym typeface="Trebuchet MS"/>
              </a:defRPr>
            </a:pPr>
            <a:r>
              <a:t>(last 7 days)</a:t>
            </a:r>
          </a:p>
        </p:txBody>
      </p:sp>
      <p:sp>
        <p:nvSpPr>
          <p:cNvPr id="184" name="Type  Quantity…"/>
          <p:cNvSpPr txBox="1"/>
          <p:nvPr/>
        </p:nvSpPr>
        <p:spPr>
          <a:xfrm>
            <a:off x="1073887" y="3709848"/>
            <a:ext cx="5147410" cy="14601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/>
          <a:p>
            <a:pPr defTabSz="457200">
              <a:defRPr sz="1300">
                <a:solidFill>
                  <a:srgbClr val="000000">
                    <a:alpha val="87059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                </a:t>
            </a:r>
            <a:r>
              <a:rPr b="1"/>
              <a:t>Type  Quantity</a:t>
            </a:r>
          </a:p>
          <a:p>
            <a:pPr defTabSz="457200">
              <a:defRPr sz="1300">
                <a:solidFill>
                  <a:srgbClr val="000000">
                    <a:alpha val="87059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 defTabSz="457200">
              <a:defRPr sz="1300">
                <a:solidFill>
                  <a:srgbClr val="000000">
                    <a:alpha val="87059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  Used boat,Unleaded         9</a:t>
            </a:r>
          </a:p>
          <a:p>
            <a:pPr defTabSz="457200">
              <a:defRPr sz="1300">
                <a:solidFill>
                  <a:srgbClr val="000000">
                    <a:alpha val="87059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    Used boat,Diesel         8</a:t>
            </a:r>
          </a:p>
          <a:p>
            <a:pPr defTabSz="457200">
              <a:defRPr sz="1300">
                <a:solidFill>
                  <a:srgbClr val="000000">
                    <a:alpha val="87059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new boat from stock,Unleaded         1</a:t>
            </a:r>
          </a:p>
          <a:p>
            <a:pPr defTabSz="457200">
              <a:defRPr sz="1300">
                <a:solidFill>
                  <a:srgbClr val="000000">
                    <a:alpha val="87059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Display Model,Diesel         1</a:t>
            </a:r>
          </a:p>
          <a:p>
            <a:pPr defTabSz="457200">
              <a:defRPr sz="1300">
                <a:solidFill>
                  <a:srgbClr val="000000">
                    <a:alpha val="87059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   new boat on order         1                         </a:t>
            </a:r>
          </a:p>
        </p:txBody>
      </p:sp>
      <p:sp>
        <p:nvSpPr>
          <p:cNvPr id="185" name="Year Built  Quantity…"/>
          <p:cNvSpPr txBox="1"/>
          <p:nvPr/>
        </p:nvSpPr>
        <p:spPr>
          <a:xfrm>
            <a:off x="6313743" y="1514920"/>
            <a:ext cx="5147410" cy="38281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/>
          <a:p>
            <a:pPr defTabSz="457200">
              <a:defRPr sz="1300">
                <a:solidFill>
                  <a:srgbClr val="000000">
                    <a:alpha val="87059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</a:t>
            </a:r>
            <a:r>
              <a:rPr b="1"/>
              <a:t>Year Built  Quantity</a:t>
            </a:r>
          </a:p>
          <a:p>
            <a:pPr defTabSz="457200">
              <a:defRPr sz="1300">
                <a:solidFill>
                  <a:srgbClr val="000000">
                    <a:alpha val="87059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 defTabSz="457200">
              <a:defRPr sz="1300">
                <a:solidFill>
                  <a:srgbClr val="000000">
                    <a:alpha val="87059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2020         2</a:t>
            </a:r>
          </a:p>
          <a:p>
            <a:pPr defTabSz="457200">
              <a:defRPr sz="1300">
                <a:solidFill>
                  <a:srgbClr val="000000">
                    <a:alpha val="87059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2009         2</a:t>
            </a:r>
          </a:p>
          <a:p>
            <a:pPr defTabSz="457200">
              <a:defRPr sz="1300">
                <a:solidFill>
                  <a:srgbClr val="000000">
                    <a:alpha val="87059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1980         2</a:t>
            </a:r>
          </a:p>
          <a:p>
            <a:pPr defTabSz="457200">
              <a:defRPr sz="1300">
                <a:solidFill>
                  <a:srgbClr val="000000">
                    <a:alpha val="87059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1992         1</a:t>
            </a:r>
          </a:p>
          <a:p>
            <a:pPr defTabSz="457200">
              <a:defRPr sz="1300">
                <a:solidFill>
                  <a:srgbClr val="000000">
                    <a:alpha val="87059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1990         1</a:t>
            </a:r>
          </a:p>
          <a:p>
            <a:pPr defTabSz="457200">
              <a:defRPr sz="1300">
                <a:solidFill>
                  <a:srgbClr val="000000">
                    <a:alpha val="87059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1977         1</a:t>
            </a:r>
          </a:p>
          <a:p>
            <a:pPr defTabSz="457200">
              <a:defRPr sz="1300">
                <a:solidFill>
                  <a:srgbClr val="000000">
                    <a:alpha val="87059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2010         1</a:t>
            </a:r>
          </a:p>
          <a:p>
            <a:pPr defTabSz="457200">
              <a:defRPr sz="1300">
                <a:solidFill>
                  <a:srgbClr val="000000">
                    <a:alpha val="87059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2006         1</a:t>
            </a:r>
          </a:p>
          <a:p>
            <a:pPr defTabSz="457200">
              <a:defRPr sz="1300">
                <a:solidFill>
                  <a:srgbClr val="000000">
                    <a:alpha val="87059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2019         1</a:t>
            </a:r>
          </a:p>
          <a:p>
            <a:pPr defTabSz="457200">
              <a:defRPr sz="1300">
                <a:solidFill>
                  <a:srgbClr val="000000">
                    <a:alpha val="87059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1995         1</a:t>
            </a:r>
          </a:p>
          <a:p>
            <a:pPr defTabSz="457200">
              <a:defRPr sz="1300">
                <a:solidFill>
                  <a:srgbClr val="000000">
                    <a:alpha val="87059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2016         1</a:t>
            </a:r>
          </a:p>
          <a:p>
            <a:pPr defTabSz="457200">
              <a:defRPr sz="1300">
                <a:solidFill>
                  <a:srgbClr val="000000">
                    <a:alpha val="87059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1979         1</a:t>
            </a:r>
          </a:p>
          <a:p>
            <a:pPr defTabSz="457200">
              <a:defRPr sz="1300">
                <a:solidFill>
                  <a:srgbClr val="000000">
                    <a:alpha val="87059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2005         1</a:t>
            </a:r>
          </a:p>
          <a:p>
            <a:pPr defTabSz="457200">
              <a:defRPr sz="1300">
                <a:solidFill>
                  <a:srgbClr val="000000">
                    <a:alpha val="87059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2014         1</a:t>
            </a:r>
          </a:p>
          <a:p>
            <a:pPr defTabSz="457200">
              <a:defRPr sz="1300">
                <a:solidFill>
                  <a:srgbClr val="000000">
                    <a:alpha val="87059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1993         1</a:t>
            </a:r>
          </a:p>
          <a:p>
            <a:pPr defTabSz="457200">
              <a:defRPr sz="1300">
                <a:solidFill>
                  <a:srgbClr val="000000">
                    <a:alpha val="87059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2002         1</a:t>
            </a:r>
          </a:p>
          <a:p>
            <a:pPr defTabSz="457200">
              <a:defRPr sz="1300">
                <a:solidFill>
                  <a:srgbClr val="000000">
                    <a:alpha val="87059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2007         1      </a:t>
            </a:r>
          </a:p>
        </p:txBody>
      </p:sp>
      <p:sp>
        <p:nvSpPr>
          <p:cNvPr id="186" name="mean width (most viewed) =  3.4255…"/>
          <p:cNvSpPr txBox="1"/>
          <p:nvPr/>
        </p:nvSpPr>
        <p:spPr>
          <a:xfrm>
            <a:off x="5920908" y="5701452"/>
            <a:ext cx="5147410" cy="6014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/>
          <a:p>
            <a:pPr defTabSz="457200">
              <a:defRPr b="1" sz="1300">
                <a:solidFill>
                  <a:schemeClr val="accent5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mean width (most viewed) =  3.4255</a:t>
            </a:r>
          </a:p>
          <a:p>
            <a:pPr defTabSz="457200">
              <a:defRPr b="1" sz="1300">
                <a:solidFill>
                  <a:schemeClr val="accent5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mean length(most viewed) =  9.365</a:t>
            </a:r>
          </a:p>
        </p:txBody>
      </p:sp>
      <p:sp>
        <p:nvSpPr>
          <p:cNvPr id="187" name="Material  Quantity…"/>
          <p:cNvSpPr txBox="1"/>
          <p:nvPr/>
        </p:nvSpPr>
        <p:spPr>
          <a:xfrm>
            <a:off x="3061061" y="5353845"/>
            <a:ext cx="2623235" cy="11272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/>
          <a:p>
            <a:pPr defTabSz="457200">
              <a:defRPr b="1" sz="1300">
                <a:solidFill>
                  <a:srgbClr val="000000">
                    <a:alpha val="87059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Material  Quantity</a:t>
            </a:r>
          </a:p>
          <a:p>
            <a:pPr defTabSz="457200">
              <a:defRPr sz="1300">
                <a:solidFill>
                  <a:srgbClr val="000000">
                    <a:alpha val="87059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 defTabSz="457200">
              <a:defRPr sz="1300">
                <a:solidFill>
                  <a:srgbClr val="000000">
                    <a:alpha val="87059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GRP        15</a:t>
            </a:r>
          </a:p>
          <a:p>
            <a:pPr defTabSz="457200">
              <a:defRPr sz="1300">
                <a:solidFill>
                  <a:srgbClr val="000000">
                    <a:alpha val="87059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Plastic         3</a:t>
            </a:r>
          </a:p>
          <a:p>
            <a:pPr defTabSz="457200">
              <a:defRPr sz="1300">
                <a:solidFill>
                  <a:srgbClr val="000000">
                    <a:alpha val="87059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Steel         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Boat Type  Quantity…"/>
          <p:cNvSpPr txBox="1"/>
          <p:nvPr>
            <p:ph type="title"/>
          </p:nvPr>
        </p:nvSpPr>
        <p:spPr>
          <a:xfrm>
            <a:off x="1255871" y="1367606"/>
            <a:ext cx="3775739" cy="2042546"/>
          </a:xfrm>
          <a:prstGeom prst="rect">
            <a:avLst/>
          </a:prstGeom>
        </p:spPr>
        <p:txBody>
          <a:bodyPr lIns="50800" tIns="50800" rIns="50800" bIns="50800" anchor="b"/>
          <a:lstStyle/>
          <a:p>
            <a:pPr>
              <a:defRPr sz="1300">
                <a:solidFill>
                  <a:srgbClr val="000000">
                    <a:alpha val="87059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  </a:t>
            </a:r>
            <a:r>
              <a:rPr b="1"/>
              <a:t>Boat Type  Quantity</a:t>
            </a:r>
          </a:p>
          <a:p>
            <a:pPr>
              <a:defRPr sz="1300">
                <a:solidFill>
                  <a:srgbClr val="000000">
                    <a:alpha val="87059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>
              <a:defRPr sz="1300">
                <a:solidFill>
                  <a:srgbClr val="000000">
                    <a:alpha val="87059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  Deck Boat         1</a:t>
            </a:r>
          </a:p>
          <a:p>
            <a:pPr>
              <a:defRPr sz="1300">
                <a:solidFill>
                  <a:srgbClr val="000000">
                    <a:alpha val="87059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 Sport Boat         2</a:t>
            </a:r>
          </a:p>
          <a:p>
            <a:pPr>
              <a:defRPr sz="1300">
                <a:solidFill>
                  <a:srgbClr val="000000">
                    <a:alpha val="87059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  Flybridge         2</a:t>
            </a:r>
          </a:p>
          <a:p>
            <a:pPr>
              <a:defRPr sz="1300">
                <a:solidFill>
                  <a:srgbClr val="000000">
                    <a:alpha val="87059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 Pilothouse         3</a:t>
            </a:r>
          </a:p>
          <a:p>
            <a:pPr>
              <a:defRPr sz="1300">
                <a:solidFill>
                  <a:srgbClr val="000000">
                    <a:alpha val="87059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Motor Yacht         4</a:t>
            </a:r>
          </a:p>
          <a:p>
            <a:pPr>
              <a:defRPr sz="1300">
                <a:solidFill>
                  <a:srgbClr val="000000">
                    <a:alpha val="87059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Center console boat         4</a:t>
            </a:r>
          </a:p>
          <a:p>
            <a:pPr>
              <a:defRPr sz="1300">
                <a:solidFill>
                  <a:srgbClr val="000000">
                    <a:alpha val="87059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    Hardtop         4</a:t>
            </a:r>
          </a:p>
        </p:txBody>
      </p:sp>
      <p:sp>
        <p:nvSpPr>
          <p:cNvPr id="190" name="Year Region          Quantity         Year Region     Quantity…"/>
          <p:cNvSpPr txBox="1"/>
          <p:nvPr/>
        </p:nvSpPr>
        <p:spPr>
          <a:xfrm>
            <a:off x="1487609" y="69850"/>
            <a:ext cx="8323550" cy="13682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/>
          <a:p>
            <a:pPr algn="ctr" defTabSz="2438338">
              <a:lnSpc>
                <a:spcPct val="80000"/>
              </a:lnSpc>
              <a:defRPr spc="-90" sz="4500">
                <a:solidFill>
                  <a:schemeClr val="accent1"/>
                </a:solidFill>
                <a:latin typeface="+mn-lt"/>
                <a:ea typeface="+mn-ea"/>
                <a:cs typeface="+mn-cs"/>
                <a:sym typeface="Trebuchet MS"/>
              </a:defRPr>
            </a:pPr>
            <a:r>
              <a:t>Patterns of Less Viewed Boats</a:t>
            </a:r>
          </a:p>
          <a:p>
            <a:pPr algn="ctr" defTabSz="2438338">
              <a:lnSpc>
                <a:spcPct val="80000"/>
              </a:lnSpc>
              <a:defRPr spc="-90" sz="4500">
                <a:solidFill>
                  <a:schemeClr val="accent1"/>
                </a:solidFill>
                <a:latin typeface="+mn-lt"/>
                <a:ea typeface="+mn-ea"/>
                <a:cs typeface="+mn-cs"/>
                <a:sym typeface="Trebuchet MS"/>
              </a:defRPr>
            </a:pPr>
            <a:r>
              <a:t>(last 7 days)</a:t>
            </a:r>
          </a:p>
        </p:txBody>
      </p:sp>
      <p:sp>
        <p:nvSpPr>
          <p:cNvPr id="191" name="Type  Quantity…"/>
          <p:cNvSpPr txBox="1"/>
          <p:nvPr/>
        </p:nvSpPr>
        <p:spPr>
          <a:xfrm>
            <a:off x="404421" y="3632602"/>
            <a:ext cx="5147410" cy="14601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/>
          <a:p>
            <a:pPr defTabSz="457200">
              <a:defRPr sz="1300">
                <a:solidFill>
                  <a:srgbClr val="000000">
                    <a:alpha val="87059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                </a:t>
            </a:r>
            <a:r>
              <a:rPr b="1"/>
              <a:t>Type  Quantity</a:t>
            </a:r>
          </a:p>
          <a:p>
            <a:pPr defTabSz="457200">
              <a:defRPr sz="1300">
                <a:solidFill>
                  <a:srgbClr val="000000">
                    <a:alpha val="87059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 defTabSz="457200">
              <a:defRPr sz="1300">
                <a:solidFill>
                  <a:srgbClr val="000000">
                    <a:alpha val="87059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new boat from stock,Diesel         1</a:t>
            </a:r>
          </a:p>
          <a:p>
            <a:pPr defTabSz="457200">
              <a:defRPr sz="1300">
                <a:solidFill>
                  <a:srgbClr val="000000">
                    <a:alpha val="87059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           Used boat         2</a:t>
            </a:r>
          </a:p>
          <a:p>
            <a:pPr defTabSz="457200">
              <a:defRPr sz="1300">
                <a:solidFill>
                  <a:srgbClr val="000000">
                    <a:alpha val="87059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  Used boat,Unleaded         3</a:t>
            </a:r>
          </a:p>
          <a:p>
            <a:pPr defTabSz="457200">
              <a:defRPr sz="1300">
                <a:solidFill>
                  <a:srgbClr val="000000">
                    <a:alpha val="87059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new boat from stock,Unleaded         4</a:t>
            </a:r>
          </a:p>
          <a:p>
            <a:pPr defTabSz="457200">
              <a:defRPr sz="1300">
                <a:solidFill>
                  <a:srgbClr val="000000">
                    <a:alpha val="87059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    Used boat,Diesel        10</a:t>
            </a:r>
          </a:p>
        </p:txBody>
      </p:sp>
      <p:sp>
        <p:nvSpPr>
          <p:cNvPr id="192" name="Year Built  Quantity…"/>
          <p:cNvSpPr txBox="1"/>
          <p:nvPr/>
        </p:nvSpPr>
        <p:spPr>
          <a:xfrm>
            <a:off x="5515534" y="1457727"/>
            <a:ext cx="3775739" cy="29223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/>
          <a:p>
            <a:pPr defTabSz="434340">
              <a:defRPr sz="1235">
                <a:solidFill>
                  <a:srgbClr val="000000">
                    <a:alpha val="87059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</a:t>
            </a:r>
            <a:r>
              <a:rPr b="1"/>
              <a:t>Year Built  Quantity</a:t>
            </a:r>
            <a:endParaRPr b="1"/>
          </a:p>
          <a:p>
            <a:pPr defTabSz="434340">
              <a:defRPr sz="1235">
                <a:solidFill>
                  <a:srgbClr val="000000">
                    <a:alpha val="87059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endParaRPr b="1"/>
          </a:p>
          <a:p>
            <a:pPr defTabSz="434340">
              <a:defRPr sz="1235">
                <a:solidFill>
                  <a:srgbClr val="000000">
                    <a:alpha val="87059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b="1"/>
              <a:t>       </a:t>
            </a:r>
            <a:r>
              <a:t>2018         1</a:t>
            </a:r>
          </a:p>
          <a:p>
            <a:pPr defTabSz="434340">
              <a:defRPr sz="1235">
                <a:solidFill>
                  <a:srgbClr val="000000">
                    <a:alpha val="87059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2005         1</a:t>
            </a:r>
          </a:p>
          <a:p>
            <a:pPr defTabSz="434340">
              <a:defRPr sz="1235">
                <a:solidFill>
                  <a:srgbClr val="000000">
                    <a:alpha val="87059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1985         1</a:t>
            </a:r>
          </a:p>
          <a:p>
            <a:pPr defTabSz="434340">
              <a:defRPr sz="1235">
                <a:solidFill>
                  <a:srgbClr val="000000">
                    <a:alpha val="87059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2008         1</a:t>
            </a:r>
          </a:p>
          <a:p>
            <a:pPr defTabSz="434340">
              <a:defRPr sz="1235">
                <a:solidFill>
                  <a:srgbClr val="000000">
                    <a:alpha val="87059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2004         1</a:t>
            </a:r>
          </a:p>
          <a:p>
            <a:pPr defTabSz="434340">
              <a:defRPr sz="1235">
                <a:solidFill>
                  <a:srgbClr val="000000">
                    <a:alpha val="87059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1992         1</a:t>
            </a:r>
          </a:p>
          <a:p>
            <a:pPr defTabSz="434340">
              <a:defRPr sz="1235">
                <a:solidFill>
                  <a:srgbClr val="000000">
                    <a:alpha val="87059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2017         1</a:t>
            </a:r>
          </a:p>
          <a:p>
            <a:pPr defTabSz="434340">
              <a:defRPr sz="1235">
                <a:solidFill>
                  <a:srgbClr val="000000">
                    <a:alpha val="87059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2006         1</a:t>
            </a:r>
          </a:p>
          <a:p>
            <a:pPr defTabSz="434340">
              <a:defRPr sz="1235">
                <a:solidFill>
                  <a:srgbClr val="000000">
                    <a:alpha val="87059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2003         2</a:t>
            </a:r>
          </a:p>
          <a:p>
            <a:pPr defTabSz="434340">
              <a:defRPr sz="1235">
                <a:solidFill>
                  <a:srgbClr val="000000">
                    <a:alpha val="87059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2020         2</a:t>
            </a:r>
          </a:p>
          <a:p>
            <a:pPr defTabSz="434340">
              <a:defRPr sz="1235">
                <a:solidFill>
                  <a:srgbClr val="000000">
                    <a:alpha val="87059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2001         2</a:t>
            </a:r>
          </a:p>
          <a:p>
            <a:pPr defTabSz="434340">
              <a:defRPr sz="1235">
                <a:solidFill>
                  <a:srgbClr val="000000">
                    <a:alpha val="87059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2007         3</a:t>
            </a:r>
          </a:p>
          <a:p>
            <a:pPr defTabSz="434340">
              <a:defRPr sz="1235">
                <a:solidFill>
                  <a:srgbClr val="000000">
                    <a:alpha val="87059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2019         3</a:t>
            </a:r>
          </a:p>
        </p:txBody>
      </p:sp>
      <p:sp>
        <p:nvSpPr>
          <p:cNvPr id="193" name="mean width (less viewed) =   3.6295…"/>
          <p:cNvSpPr txBox="1"/>
          <p:nvPr/>
        </p:nvSpPr>
        <p:spPr>
          <a:xfrm>
            <a:off x="5444558" y="5443966"/>
            <a:ext cx="5147410" cy="6014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/>
          <a:p>
            <a:pPr defTabSz="457200">
              <a:defRPr b="1" sz="1300">
                <a:solidFill>
                  <a:schemeClr val="accent5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mean width (less viewed) =   3.6295</a:t>
            </a:r>
          </a:p>
          <a:p>
            <a:pPr defTabSz="457200">
              <a:defRPr b="1" sz="1300">
                <a:solidFill>
                  <a:schemeClr val="accent5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mean length(less viewed) =  11.6905</a:t>
            </a:r>
          </a:p>
        </p:txBody>
      </p:sp>
      <p:sp>
        <p:nvSpPr>
          <p:cNvPr id="194" name="Material  Quantity…"/>
          <p:cNvSpPr txBox="1"/>
          <p:nvPr/>
        </p:nvSpPr>
        <p:spPr>
          <a:xfrm>
            <a:off x="2674831" y="5218530"/>
            <a:ext cx="2488356" cy="15157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/>
          <a:p>
            <a:pPr defTabSz="397763">
              <a:defRPr sz="1131">
                <a:solidFill>
                  <a:srgbClr val="000000">
                    <a:alpha val="87059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M</a:t>
            </a:r>
            <a:r>
              <a:rPr b="1"/>
              <a:t>aterial  Quantity</a:t>
            </a:r>
            <a:endParaRPr b="1"/>
          </a:p>
          <a:p>
            <a:pPr defTabSz="397763">
              <a:defRPr sz="1131">
                <a:solidFill>
                  <a:srgbClr val="000000">
                    <a:alpha val="87059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 defTabSz="397763">
              <a:defRPr sz="1131">
                <a:solidFill>
                  <a:srgbClr val="000000">
                    <a:alpha val="87059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PVC         6</a:t>
            </a:r>
          </a:p>
          <a:p>
            <a:pPr defTabSz="397763">
              <a:defRPr sz="1131">
                <a:solidFill>
                  <a:srgbClr val="000000">
                    <a:alpha val="87059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GRP         9</a:t>
            </a:r>
          </a:p>
          <a:p>
            <a:pPr defTabSz="397763">
              <a:defRPr sz="1131">
                <a:solidFill>
                  <a:srgbClr val="000000">
                    <a:alpha val="87059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</a:t>
            </a:r>
            <a:r>
              <a:rPr b="1">
                <a:solidFill>
                  <a:schemeClr val="accent4">
                    <a:lumOff val="-9999"/>
                  </a:schemeClr>
                </a:solidFill>
              </a:rPr>
              <a:t>NaN         5</a:t>
            </a:r>
          </a:p>
          <a:p>
            <a:pPr defTabSz="397763">
              <a:defRPr sz="1131">
                <a:solidFill>
                  <a:srgbClr val="000000">
                    <a:alpha val="87059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 defTabSz="397763">
              <a:defRPr sz="1131">
                <a:solidFill>
                  <a:srgbClr val="000000">
                    <a:alpha val="87059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Facette">
  <a:themeElements>
    <a:clrScheme name="Facet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0000FF"/>
      </a:hlink>
      <a:folHlink>
        <a:srgbClr val="FF00FF"/>
      </a:folHlink>
    </a:clrScheme>
    <a:fontScheme name="Facette">
      <a:majorFont>
        <a:latin typeface="Helvetica"/>
        <a:ea typeface="Helvetica"/>
        <a:cs typeface="Helvetica"/>
      </a:majorFont>
      <a:minorFont>
        <a:latin typeface="Trebuchet MS"/>
        <a:ea typeface="Trebuchet MS"/>
        <a:cs typeface="Trebuchet MS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Facette">
  <a:themeElements>
    <a:clrScheme name="Facet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0000FF"/>
      </a:hlink>
      <a:folHlink>
        <a:srgbClr val="FF00FF"/>
      </a:folHlink>
    </a:clrScheme>
    <a:fontScheme name="Facette">
      <a:majorFont>
        <a:latin typeface="Helvetica"/>
        <a:ea typeface="Helvetica"/>
        <a:cs typeface="Helvetica"/>
      </a:majorFont>
      <a:minorFont>
        <a:latin typeface="Trebuchet MS"/>
        <a:ea typeface="Trebuchet MS"/>
        <a:cs typeface="Trebuchet MS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