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4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30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547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43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7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78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42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80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90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62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96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4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6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9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74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32B5-86AB-4513-892E-722FF76783A7}" type="datetimeFigureOut">
              <a:rPr lang="bg-BG" smtClean="0"/>
              <a:t>09.07.2020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033558-F3B0-4749-86DB-9D3497CBD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5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182" y="2010637"/>
            <a:ext cx="9144000" cy="2387600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Пожароизвестителна система 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0" y="5721532"/>
            <a:ext cx="5434149" cy="1018903"/>
          </a:xfrm>
        </p:spPr>
        <p:txBody>
          <a:bodyPr>
            <a:normAutofit/>
          </a:bodyPr>
          <a:lstStyle/>
          <a:p>
            <a:pPr algn="l"/>
            <a:r>
              <a:rPr lang="bg-BG" sz="2000" dirty="0" smtClean="0"/>
              <a:t>Деница Гинчева</a:t>
            </a:r>
          </a:p>
          <a:p>
            <a:pPr algn="l"/>
            <a:r>
              <a:rPr lang="bg-BG" sz="2000" dirty="0" smtClean="0"/>
              <a:t>Втора година ИТ Кариера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53594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0" y="1270363"/>
            <a:ext cx="9782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609600"/>
            <a:ext cx="8596668" cy="1320800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Съставни части 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18" y="2182087"/>
            <a:ext cx="4935747" cy="25912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597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BE" sz="2400" dirty="0" err="1"/>
              <a:t>Arduino</a:t>
            </a:r>
            <a:r>
              <a:rPr lang="fr-BE" sz="2400" dirty="0"/>
              <a:t> </a:t>
            </a:r>
            <a:r>
              <a:rPr lang="fr-BE" sz="2400" dirty="0" err="1"/>
              <a:t>Uno</a:t>
            </a:r>
            <a:r>
              <a:rPr lang="fr-BE" sz="2400" dirty="0"/>
              <a:t> </a:t>
            </a:r>
            <a:r>
              <a:rPr lang="fr-BE" sz="2400" dirty="0" smtClean="0"/>
              <a:t>R3</a:t>
            </a:r>
            <a:endParaRPr lang="bg-BG" sz="2400" dirty="0" smtClean="0"/>
          </a:p>
          <a:p>
            <a:r>
              <a:rPr lang="bg-BG" sz="2400" dirty="0" smtClean="0"/>
              <a:t>Сензори за газ</a:t>
            </a:r>
          </a:p>
          <a:p>
            <a:r>
              <a:rPr lang="en-US" sz="2400" dirty="0" smtClean="0"/>
              <a:t>LED </a:t>
            </a:r>
            <a:r>
              <a:rPr lang="bg-BG" sz="2400" dirty="0" smtClean="0"/>
              <a:t>светлинни диоди</a:t>
            </a:r>
          </a:p>
          <a:p>
            <a:r>
              <a:rPr lang="bg-BG" sz="2400" dirty="0" smtClean="0"/>
              <a:t>Лампа</a:t>
            </a:r>
          </a:p>
          <a:p>
            <a:r>
              <a:rPr lang="bg-BG" sz="2400" dirty="0" smtClean="0"/>
              <a:t>Звънец</a:t>
            </a:r>
          </a:p>
          <a:p>
            <a:r>
              <a:rPr lang="bg-BG" sz="2400" dirty="0" smtClean="0"/>
              <a:t>Резистори</a:t>
            </a:r>
          </a:p>
          <a:p>
            <a:r>
              <a:rPr lang="en-US" sz="2400" dirty="0" smtClean="0"/>
              <a:t>LCD Display 16x2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968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В случай на пожар… 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04" y="1623184"/>
            <a:ext cx="7893527" cy="42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4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5" y="363446"/>
            <a:ext cx="5665392" cy="2876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9" y="3395119"/>
            <a:ext cx="5463268" cy="3117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361" y="1616851"/>
            <a:ext cx="327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000" dirty="0" smtClean="0"/>
              <a:t>При пожар 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54926" y="4754027"/>
            <a:ext cx="3879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000" dirty="0" smtClean="0"/>
              <a:t>И когато няма пожар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0702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Проблеми по време на разработка на проекта 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74097"/>
            <a:ext cx="7839649" cy="3880773"/>
          </a:xfrm>
        </p:spPr>
        <p:txBody>
          <a:bodyPr>
            <a:normAutofit/>
          </a:bodyPr>
          <a:lstStyle/>
          <a:p>
            <a:pPr algn="just"/>
            <a:r>
              <a:rPr lang="bg-BG" sz="2000" dirty="0" smtClean="0"/>
              <a:t>Трудности при изработката на електрическа схема </a:t>
            </a:r>
          </a:p>
          <a:p>
            <a:pPr algn="just"/>
            <a:r>
              <a:rPr lang="bg-BG" sz="2000" dirty="0" smtClean="0"/>
              <a:t>Затруднение при свързването на </a:t>
            </a:r>
            <a:r>
              <a:rPr lang="en-US" sz="2000" dirty="0" smtClean="0"/>
              <a:t>LCD </a:t>
            </a:r>
            <a:r>
              <a:rPr lang="bg-BG" sz="2000" dirty="0" smtClean="0"/>
              <a:t>дисплея към втория контролер</a:t>
            </a:r>
          </a:p>
          <a:p>
            <a:pPr algn="just"/>
            <a:r>
              <a:rPr lang="bg-BG" sz="2000" dirty="0" smtClean="0"/>
              <a:t>Установяване на връзката между двата </a:t>
            </a:r>
            <a:r>
              <a:rPr lang="en-US" sz="2000" dirty="0" smtClean="0"/>
              <a:t>Arduino Uno R3</a:t>
            </a:r>
            <a:r>
              <a:rPr lang="bg-BG" sz="2000" dirty="0" smtClean="0"/>
              <a:t> контролера</a:t>
            </a:r>
          </a:p>
        </p:txBody>
      </p:sp>
    </p:spTree>
    <p:extLst>
      <p:ext uri="{BB962C8B-B14F-4D97-AF65-F5344CB8AC3E}">
        <p14:creationId xmlns:p14="http://schemas.microsoft.com/office/powerpoint/2010/main" val="53924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37" y="3052354"/>
            <a:ext cx="8596668" cy="132080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3119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72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Пожароизвестителна система </vt:lpstr>
      <vt:lpstr>PowerPoint Presentation</vt:lpstr>
      <vt:lpstr>Съставни части </vt:lpstr>
      <vt:lpstr>В случай на пожар… </vt:lpstr>
      <vt:lpstr>PowerPoint Presentation</vt:lpstr>
      <vt:lpstr>Проблеми по време на разработка на проекта </vt:lpstr>
      <vt:lpstr>Благодаря за вниманието!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Пожароизвестителна система </dc:title>
  <dc:creator>Marieta</dc:creator>
  <cp:lastModifiedBy>Marieta</cp:lastModifiedBy>
  <cp:revision>7</cp:revision>
  <dcterms:created xsi:type="dcterms:W3CDTF">2020-07-07T21:34:27Z</dcterms:created>
  <dcterms:modified xsi:type="dcterms:W3CDTF">2020-07-08T22:19:26Z</dcterms:modified>
</cp:coreProperties>
</file>