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6191-D62B-412F-B901-2D6E5B9C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104D3-3AEC-8151-83C5-706CF588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E6D6-561C-0C69-38BA-D06787D8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7A76D-02E1-EF69-1088-2BB645D5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3FB5-9BDC-B739-CB14-DDAE26AA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2A2E-87E1-489E-C940-1F4DC23E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B9C02-926A-42F6-7ED0-00903605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E422-044D-992D-8D95-13BEEA03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4714-3AB1-C650-4C6F-BD66EFF9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0EF3-2102-CD9C-DF80-8D4402EE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FF227-79ED-98F5-4719-AD345C415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3E92B-CB9D-C184-F64F-8F34519A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7E22-3E9B-F95F-3756-0DB87E37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555C-93B3-336C-EC3E-5F0655B0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46A6C-D720-ADB0-8202-1027EF1D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61B8-D963-C301-12D0-C34F289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11D4-A8EA-F06C-5523-1DCBC7AD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B5D40-D387-87DA-9A08-266618C1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8C5B-5CBF-C534-48AC-4DAB18B2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7D4F-955B-5A29-F159-B82F754B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E76-C29C-88E3-4412-491168BF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D3AC4-CD65-558B-02AE-92CB1938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A3E2-B8D9-2ABA-E039-9F279C27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71BC-54D5-29C1-4AB3-27AF71B9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FA48-D8B8-25A4-A1A0-FEBCE27D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5163-6AE1-F99F-5563-67D9FA9D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9AD9-A5D0-24FA-DDCD-B282EA34A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B003F-AD08-9B80-C1FF-7336C6A93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C101-A120-BEBF-0D06-D9243A24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E4675-DB8D-6BE4-A991-066FF24F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7DE7-2A19-A24B-AE04-E4B6C69A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0A5F-6540-A4DA-F6ED-394B5DA8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0CEDA-C8DF-8DF9-C665-25817431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584D8-DBA9-D3C2-DF5F-17B915594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CA3F7-07FC-26A1-5214-9AD292D5D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C791B-5C2E-40B5-15B4-97670C200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39A39-E7F8-754F-2750-0EC7DF06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D1A50-7287-CE81-C054-5EF7DD08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EC825-898B-983B-305B-DCE21FC1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5A8C-29C0-2770-4400-F23FAE2C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CD9F5-C27E-F2E5-7D13-D06E0402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673F-9EEE-8986-0086-47C0790F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1B548-FED0-F253-A38C-D812EF95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593E9-CCBB-BD9A-472B-C1803F98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FB20A-98C3-934E-43FC-50C83758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76F24-22F7-FCD2-65DD-0F6E9CD3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9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F8B1-1A35-62A6-B378-3E04772C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6539-F6EB-49DD-1E06-37B96C4A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D389F-7D54-F50C-11A8-DF018018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0514-6A49-C24E-AC2D-96B0C83E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A5FC7-72DF-9744-9087-BC625902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7217-8C28-1542-E05E-56DEF527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F2D5-9304-336E-C25C-B32FE195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E255C-4798-7A3D-87D9-B5FE643EB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43AE4-03F3-2603-4FCF-9CE32799F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73350-02CF-1DAB-14B9-CF713E2C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2F28D-BD7D-6FD9-3C35-6D47FC29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B8CD-64EC-E718-0895-E9B9C8F6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E7055-0736-3513-C98F-FF960A0D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E051-B727-7369-346B-702A7960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B947-53B5-3B72-5995-188021444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8BD22-DC2B-44CF-8FBF-ADACCEC464A2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4209-6735-F61C-5758-F22318C15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25AE-23D4-02AA-32B1-54D929E1D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16D-39A6-4C88-8270-A44841689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1688-D23B-D9E7-F0A9-DE54AB6F2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Dasar Web, HTML, CSS, 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EA21A-11AF-8FA0-8869-68A99F157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Penggunaan</a:t>
            </a:r>
            <a:r>
              <a:rPr lang="en-US" dirty="0"/>
              <a:t> 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40731-10BB-E251-C46C-39A0F139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menggunakan</a:t>
            </a:r>
            <a:r>
              <a:rPr lang="en-US" dirty="0"/>
              <a:t> CSS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cara</a:t>
            </a:r>
            <a:r>
              <a:rPr lang="en-US" dirty="0"/>
              <a:t>.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file html (Internal CSS),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tag html (Inline CSS),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file html (External CSS).</a:t>
            </a:r>
          </a:p>
          <a:p>
            <a:r>
              <a:rPr lang="en-US" dirty="0"/>
              <a:t>3 </a:t>
            </a:r>
            <a:r>
              <a:rPr lang="en-US" dirty="0" err="1"/>
              <a:t>cara</a:t>
            </a:r>
            <a:r>
              <a:rPr lang="en-US" dirty="0"/>
              <a:t> ini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External CSS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untuk manage dan maintain. Karena </a:t>
            </a:r>
            <a:r>
              <a:rPr lang="en-US" dirty="0" err="1"/>
              <a:t>codenya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file html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untuk </a:t>
            </a:r>
            <a:r>
              <a:rPr lang="en-US" dirty="0" err="1"/>
              <a:t>dibaca</a:t>
            </a:r>
            <a:r>
              <a:rPr lang="en-US" dirty="0"/>
              <a:t>.</a:t>
            </a:r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Inline CSS. </a:t>
            </a:r>
            <a:r>
              <a:rPr lang="en-US" dirty="0" err="1"/>
              <a:t>Contohnya</a:t>
            </a:r>
            <a:r>
              <a:rPr lang="en-US" dirty="0"/>
              <a:t> untuk </a:t>
            </a:r>
            <a:r>
              <a:rPr lang="en-US" dirty="0" err="1"/>
              <a:t>melakukan</a:t>
            </a:r>
            <a:r>
              <a:rPr lang="en-US" dirty="0"/>
              <a:t> overriding styling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19548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Framework?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40731-10BB-E251-C46C-39A0F139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Pernahkah</a:t>
            </a:r>
            <a:r>
              <a:rPr lang="en-US" dirty="0"/>
              <a:t> kalian </a:t>
            </a:r>
            <a:r>
              <a:rPr lang="en-US" dirty="0" err="1"/>
              <a:t>kepikiran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website </a:t>
            </a:r>
            <a:r>
              <a:rPr lang="en-US" dirty="0" err="1"/>
              <a:t>sebesar</a:t>
            </a:r>
            <a:r>
              <a:rPr lang="en-US" dirty="0"/>
              <a:t> Facebook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HTML + CSS from scratch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punggung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pegal</a:t>
            </a:r>
            <a:r>
              <a:rPr lang="en-US" dirty="0"/>
              <a:t>?</a:t>
            </a:r>
          </a:p>
          <a:p>
            <a:r>
              <a:rPr lang="en-US" dirty="0" err="1"/>
              <a:t>Solusinya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Framework untuk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website.</a:t>
            </a:r>
          </a:p>
          <a:p>
            <a:r>
              <a:rPr lang="en-US" dirty="0"/>
              <a:t>Framework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r>
              <a:rPr lang="en-US" dirty="0"/>
              <a:t>Jika </a:t>
            </a:r>
            <a:r>
              <a:rPr lang="en-US" dirty="0" err="1"/>
              <a:t>dianalogikan</a:t>
            </a:r>
            <a:r>
              <a:rPr lang="en-US" dirty="0"/>
              <a:t>, Framework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blueprint yang </a:t>
            </a:r>
            <a:r>
              <a:rPr lang="en-US" dirty="0" err="1"/>
              <a:t>ada</a:t>
            </a:r>
            <a:r>
              <a:rPr lang="en-US" dirty="0"/>
              <a:t> di dunia </a:t>
            </a:r>
            <a:r>
              <a:rPr lang="en-US" dirty="0" err="1"/>
              <a:t>nyata</a:t>
            </a:r>
            <a:r>
              <a:rPr lang="en-US" dirty="0"/>
              <a:t>. Blueprint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pekerja</a:t>
            </a:r>
            <a:r>
              <a:rPr lang="en-US" dirty="0"/>
              <a:t> untuk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36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Bootstrap?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40731-10BB-E251-C46C-39A0F139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framework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HTML, CSS, dan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Bootstrap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framework yang paling popular </a:t>
            </a:r>
            <a:r>
              <a:rPr lang="en-US" dirty="0" err="1"/>
              <a:t>dikalangan</a:t>
            </a:r>
            <a:r>
              <a:rPr lang="en-US" dirty="0"/>
              <a:t> Web Developer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dan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support pada framework ini.</a:t>
            </a:r>
          </a:p>
          <a:p>
            <a:r>
              <a:rPr lang="en-US" dirty="0"/>
              <a:t>Bootstrap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versi</a:t>
            </a:r>
            <a:r>
              <a:rPr lang="en-US" dirty="0"/>
              <a:t> 5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.</a:t>
            </a:r>
          </a:p>
          <a:p>
            <a:r>
              <a:rPr lang="en-US" dirty="0" err="1"/>
              <a:t>Penggunaan</a:t>
            </a:r>
            <a:r>
              <a:rPr lang="en-US" dirty="0"/>
              <a:t> bootstrap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bootstrap di </a:t>
            </a:r>
            <a:r>
              <a:rPr lang="en-US" dirty="0" err="1"/>
              <a:t>dalam</a:t>
            </a:r>
            <a:r>
              <a:rPr lang="en-US" dirty="0"/>
              <a:t> class tag html.</a:t>
            </a:r>
          </a:p>
        </p:txBody>
      </p:sp>
    </p:spTree>
    <p:extLst>
      <p:ext uri="{BB962C8B-B14F-4D97-AF65-F5344CB8AC3E}">
        <p14:creationId xmlns:p14="http://schemas.microsoft.com/office/powerpoint/2010/main" val="163562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pic>
        <p:nvPicPr>
          <p:cNvPr id="1026" name="Picture 2" descr="Full Landing Page with Bootstrap 4">
            <a:extLst>
              <a:ext uri="{FF2B5EF4-FFF2-40B4-BE49-F238E27FC236}">
                <a16:creationId xmlns:a16="http://schemas.microsoft.com/office/drawing/2014/main" id="{ABAE078B-9B1D-55EE-4000-1058EBFC3D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787" y="1825625"/>
            <a:ext cx="42464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7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folder </a:t>
            </a:r>
            <a:r>
              <a:rPr lang="en-US" dirty="0" err="1"/>
              <a:t>khusus</a:t>
            </a:r>
            <a:r>
              <a:rPr lang="en-US" dirty="0"/>
              <a:t> untuk landing page ini.</a:t>
            </a:r>
          </a:p>
          <a:p>
            <a:r>
              <a:rPr lang="en-US" dirty="0"/>
              <a:t>Masuk ke </a:t>
            </a:r>
            <a:r>
              <a:rPr lang="en-US" dirty="0" err="1"/>
              <a:t>dalam</a:t>
            </a:r>
            <a:r>
              <a:rPr lang="en-US" dirty="0"/>
              <a:t> folder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r>
              <a:rPr lang="en-US" dirty="0" err="1"/>
              <a:t>Buat</a:t>
            </a:r>
            <a:r>
              <a:rPr lang="en-US" dirty="0"/>
              <a:t> file .html dan .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Import bootstrap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CDN (Content Delivery Network).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4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code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54190-B2EA-1BED-911E-7163EEA7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9" y="2354923"/>
            <a:ext cx="8398700" cy="34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8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Navigation Bar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533C3-6526-88E3-32F4-DD239F02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68" y="2386789"/>
            <a:ext cx="725906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styling ke </a:t>
            </a:r>
            <a:r>
              <a:rPr lang="en-US" dirty="0" err="1"/>
              <a:t>dalam</a:t>
            </a:r>
            <a:r>
              <a:rPr lang="en-US" dirty="0"/>
              <a:t> body </a:t>
            </a:r>
            <a:r>
              <a:rPr lang="en-US" dirty="0" err="1"/>
              <a:t>dengan</a:t>
            </a:r>
            <a:r>
              <a:rPr lang="en-US" dirty="0"/>
              <a:t> attribute padding-top </a:t>
            </a:r>
            <a:r>
              <a:rPr lang="en-US" dirty="0" err="1"/>
              <a:t>sebesar</a:t>
            </a:r>
            <a:r>
              <a:rPr lang="en-US" dirty="0"/>
              <a:t> 56px.</a:t>
            </a:r>
          </a:p>
          <a:p>
            <a:endParaRPr lang="en-US" dirty="0"/>
          </a:p>
          <a:p>
            <a:r>
              <a:rPr lang="en-US" dirty="0"/>
              <a:t>body {</a:t>
            </a:r>
          </a:p>
          <a:p>
            <a:r>
              <a:rPr lang="en-US" dirty="0"/>
              <a:t>    padding-top: 56px;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18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Hero section di </a:t>
            </a:r>
            <a:r>
              <a:rPr lang="en-US" dirty="0" err="1"/>
              <a:t>dalam</a:t>
            </a:r>
            <a:r>
              <a:rPr lang="en-US" dirty="0"/>
              <a:t> header html </a:t>
            </a:r>
            <a:r>
              <a:rPr lang="en-US" dirty="0" err="1"/>
              <a:t>kita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B764D-B193-E3FA-08D8-BA811648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41" y="2635474"/>
            <a:ext cx="9197092" cy="15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6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Tambahkan</a:t>
            </a:r>
            <a:r>
              <a:rPr lang="en-US" dirty="0"/>
              <a:t> styling pada Hero section </a:t>
            </a:r>
            <a:r>
              <a:rPr lang="en-US" dirty="0" err="1"/>
              <a:t>kita</a:t>
            </a:r>
            <a:endParaRPr lang="en-US" dirty="0"/>
          </a:p>
          <a:p>
            <a:r>
              <a:rPr lang="en-US" dirty="0"/>
              <a:t>.jumbotron {</a:t>
            </a:r>
          </a:p>
          <a:p>
            <a:r>
              <a:rPr lang="en-US" dirty="0"/>
              <a:t>    background-color: gray;</a:t>
            </a:r>
          </a:p>
          <a:p>
            <a:r>
              <a:rPr lang="en-US" dirty="0"/>
              <a:t>    padding-bottom: 30px;</a:t>
            </a:r>
          </a:p>
          <a:p>
            <a:r>
              <a:rPr lang="en-US" dirty="0"/>
              <a:t>    padding-top: 30px;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</a:t>
            </a:r>
            <a:r>
              <a:rPr lang="en-US" dirty="0" err="1"/>
              <a:t>btn</a:t>
            </a:r>
            <a:r>
              <a:rPr lang="en-US" dirty="0"/>
              <a:t>-primary {</a:t>
            </a:r>
          </a:p>
          <a:p>
            <a:r>
              <a:rPr lang="en-US" dirty="0"/>
              <a:t>    background-color: #c60063;</a:t>
            </a:r>
          </a:p>
          <a:p>
            <a:r>
              <a:rPr lang="en-US" dirty="0"/>
              <a:t>    border-color: #c60063;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61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Website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adalah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kumpulan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halaman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yang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berisi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informasi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tertentu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dan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dapat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diakses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dengan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mudah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oleh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siapapun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,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kapanpun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, dan di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manapun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US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melalui</a:t>
            </a:r>
            <a:r>
              <a:rPr lang="en-US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internet.</a:t>
            </a:r>
          </a:p>
          <a:p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Hosting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adalah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suatu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penyimpanan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dimana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seorang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developer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menyimpan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datanya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di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suatu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server.</a:t>
            </a:r>
          </a:p>
          <a:p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Domain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adalah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suatu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alamat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dimana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user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bisa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mengakses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data yang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tersimpan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di </a:t>
            </a:r>
            <a:r>
              <a:rPr lang="en-US" dirty="0" err="1">
                <a:solidFill>
                  <a:srgbClr val="4D4D4D"/>
                </a:solidFill>
                <a:latin typeface="PT Serif" panose="020A0603040505020204" pitchFamily="18" charset="0"/>
              </a:rPr>
              <a:t>suatu</a:t>
            </a:r>
            <a:r>
              <a:rPr lang="en-US" dirty="0">
                <a:solidFill>
                  <a:srgbClr val="4D4D4D"/>
                </a:solidFill>
                <a:latin typeface="PT Serif" panose="020A0603040505020204" pitchFamily="18" charset="0"/>
              </a:rPr>
              <a:t> hosting.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3 column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our services.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3B5DB-1025-23DC-9C62-F3A6980B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91" y="2514600"/>
            <a:ext cx="5301439" cy="2364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37F49-9B61-C87D-43C6-E77181B5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105" y="2514600"/>
            <a:ext cx="4598695" cy="35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5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styling pada button services </a:t>
            </a:r>
            <a:r>
              <a:rPr lang="en-US" dirty="0" err="1"/>
              <a:t>kita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btn</a:t>
            </a:r>
            <a:r>
              <a:rPr lang="en-US" dirty="0"/>
              <a:t>-secondary {</a:t>
            </a:r>
          </a:p>
          <a:p>
            <a:r>
              <a:rPr lang="en-US" dirty="0"/>
              <a:t>    background-color: transparent;</a:t>
            </a:r>
          </a:p>
          <a:p>
            <a:r>
              <a:rPr lang="en-US" dirty="0"/>
              <a:t>    border-color: #c60063;</a:t>
            </a:r>
          </a:p>
          <a:p>
            <a:r>
              <a:rPr lang="en-US" dirty="0"/>
              <a:t>    color: #c60063;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35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section contact us pada </a:t>
            </a:r>
            <a:r>
              <a:rPr lang="en-US" dirty="0" err="1"/>
              <a:t>halaman</a:t>
            </a:r>
            <a:r>
              <a:rPr lang="en-US" dirty="0"/>
              <a:t> html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5EA38-DF22-9368-EF43-14C61E63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55" y="3286056"/>
            <a:ext cx="9286289" cy="17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5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background pada section contact us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r>
              <a:rPr lang="en-US" dirty="0"/>
              <a:t>#contact {</a:t>
            </a:r>
          </a:p>
          <a:p>
            <a:r>
              <a:rPr lang="en-US" dirty="0"/>
              <a:t>    background-color: </a:t>
            </a:r>
            <a:r>
              <a:rPr lang="en-US" dirty="0" err="1"/>
              <a:t>blanchedalmond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974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a Landing Page (HTML, CSS,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footer section pada </a:t>
            </a:r>
            <a:r>
              <a:rPr lang="en-US" dirty="0" err="1"/>
              <a:t>halaman</a:t>
            </a:r>
            <a:r>
              <a:rPr lang="en-US" dirty="0"/>
              <a:t> html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18C12-A7D4-D140-A833-936AE4B6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991" y="3151188"/>
            <a:ext cx="8775159" cy="166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CB1-5925-EAB2-7A38-465C593E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website.</a:t>
            </a:r>
          </a:p>
          <a:p>
            <a:r>
              <a:rPr lang="en-US" dirty="0"/>
              <a:t>CSS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tembok</a:t>
            </a:r>
            <a:r>
              <a:rPr lang="en-US" dirty="0"/>
              <a:t> dan cat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website.</a:t>
            </a:r>
          </a:p>
          <a:p>
            <a:r>
              <a:rPr lang="en-US" dirty="0" err="1"/>
              <a:t>Dengan</a:t>
            </a:r>
            <a:r>
              <a:rPr lang="en-US" dirty="0"/>
              <a:t> framework,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effort.</a:t>
            </a:r>
          </a:p>
          <a:p>
            <a:r>
              <a:rPr lang="en-US" dirty="0"/>
              <a:t>Bootstrap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developer yang baru </a:t>
            </a:r>
            <a:r>
              <a:rPr lang="en-US" dirty="0" err="1"/>
              <a:t>terjun</a:t>
            </a:r>
            <a:r>
              <a:rPr lang="en-US" dirty="0"/>
              <a:t> ke dunia web development.</a:t>
            </a:r>
          </a:p>
          <a:p>
            <a:r>
              <a:rPr lang="en-US" dirty="0" err="1"/>
              <a:t>Selain</a:t>
            </a:r>
            <a:r>
              <a:rPr lang="en-US" dirty="0"/>
              <a:t> bootstrap,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framework </a:t>
            </a:r>
            <a:r>
              <a:rPr lang="en-US" dirty="0" err="1"/>
              <a:t>lagi</a:t>
            </a:r>
            <a:r>
              <a:rPr lang="en-US" dirty="0"/>
              <a:t> yang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Tailwind. Tailwind juga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developer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lumayan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911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markah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menstrukturkan</a:t>
            </a:r>
            <a:r>
              <a:rPr lang="en-US" dirty="0"/>
              <a:t> dan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Waring </a:t>
            </a:r>
            <a:r>
              <a:rPr lang="en-US" dirty="0" err="1"/>
              <a:t>Wera</a:t>
            </a:r>
            <a:r>
              <a:rPr lang="en-US" dirty="0"/>
              <a:t> </a:t>
            </a:r>
            <a:r>
              <a:rPr lang="en-US" dirty="0" err="1"/>
              <a:t>Wanua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inti </a:t>
            </a:r>
            <a:r>
              <a:rPr lang="en-US" dirty="0" err="1"/>
              <a:t>dari</a:t>
            </a:r>
            <a:r>
              <a:rPr lang="en-US" dirty="0"/>
              <a:t> Internet. HTML5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revisi</a:t>
            </a:r>
            <a:r>
              <a:rPr lang="en-US" dirty="0"/>
              <a:t> </a:t>
            </a:r>
            <a:r>
              <a:rPr lang="en-US" dirty="0" err="1"/>
              <a:t>kelima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HTML (yang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diciptakan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1990 dan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keempatnya</a:t>
            </a:r>
            <a:r>
              <a:rPr lang="en-US" dirty="0"/>
              <a:t>, HTML4, pada </a:t>
            </a:r>
            <a:r>
              <a:rPr lang="en-US" dirty="0" err="1"/>
              <a:t>tahun</a:t>
            </a:r>
            <a:r>
              <a:rPr lang="en-US" dirty="0"/>
              <a:t> 1997] ) dan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Juni</a:t>
            </a:r>
            <a:r>
              <a:rPr lang="en-US" dirty="0"/>
              <a:t> 2011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.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HTML5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HTML agar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multimedia </a:t>
            </a:r>
            <a:r>
              <a:rPr lang="en-US" dirty="0" err="1"/>
              <a:t>terbaru</a:t>
            </a:r>
            <a:r>
              <a:rPr lang="en-US" dirty="0"/>
              <a:t>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oleh </a:t>
            </a:r>
            <a:r>
              <a:rPr lang="en-US" dirty="0" err="1"/>
              <a:t>manusia</a:t>
            </a:r>
            <a:r>
              <a:rPr lang="en-US" dirty="0"/>
              <a:t> dan juga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oleh </a:t>
            </a:r>
            <a:r>
              <a:rPr lang="en-US" dirty="0" err="1"/>
              <a:t>mesin</a:t>
            </a:r>
            <a:r>
              <a:rPr lang="en-US" dirty="0"/>
              <a:t>. </a:t>
            </a:r>
          </a:p>
          <a:p>
            <a:r>
              <a:rPr lang="en-US" dirty="0"/>
              <a:t>HTML5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World Wide Web Consortium (W3C) untuk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markah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HTML </a:t>
            </a:r>
            <a:r>
              <a:rPr lang="en-US" dirty="0" err="1"/>
              <a:t>ataupun</a:t>
            </a:r>
            <a:r>
              <a:rPr lang="en-US" dirty="0"/>
              <a:t> XHTML. </a:t>
            </a:r>
          </a:p>
          <a:p>
            <a:r>
              <a:rPr lang="en-US" dirty="0"/>
              <a:t>HTML5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HTML 4.01 dan XHTML 1.1 yang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, dan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berbeda-beda</a:t>
            </a:r>
            <a:r>
              <a:rPr lang="en-US" dirty="0"/>
              <a:t> oleh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12285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17B0-EEF5-048E-9E46-73F02EDB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 yang salah </a:t>
            </a:r>
            <a:r>
              <a:rPr lang="en-US" dirty="0" err="1"/>
              <a:t>menggunakan</a:t>
            </a:r>
            <a:r>
              <a:rPr lang="en-US" dirty="0"/>
              <a:t> tag </a:t>
            </a:r>
            <a:r>
              <a:rPr lang="en-US" dirty="0" err="1"/>
              <a:t>dalam</a:t>
            </a:r>
            <a:r>
              <a:rPr lang="en-US" dirty="0"/>
              <a:t> code di HTML.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table yang </a:t>
            </a:r>
            <a:r>
              <a:rPr lang="en-US" dirty="0" err="1"/>
              <a:t>harusnya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tag &lt;table&gt; </a:t>
            </a:r>
            <a:r>
              <a:rPr lang="en-US" dirty="0" err="1"/>
              <a:t>tapi</a:t>
            </a:r>
            <a:r>
              <a:rPr lang="en-US" dirty="0"/>
              <a:t> developer zaman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tag &lt;div&gt; yang </a:t>
            </a:r>
            <a:r>
              <a:rPr lang="en-US" dirty="0" err="1"/>
              <a:t>membuat</a:t>
            </a:r>
            <a:r>
              <a:rPr lang="en-US" dirty="0"/>
              <a:t> developer lain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tag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Di HTML5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yang Namanya “Semantic Element”.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layout.</a:t>
            </a:r>
          </a:p>
          <a:p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tag &lt;header&gt;,  &lt;main&gt;, &lt;section&gt;, &lt;footer&gt;. </a:t>
            </a:r>
          </a:p>
          <a:p>
            <a:r>
              <a:rPr lang="en-US" dirty="0"/>
              <a:t>Semantic sangat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web developer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066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6C1C1-6545-BD75-28C2-E17A9E348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7019" y="1826728"/>
            <a:ext cx="6576290" cy="4898978"/>
          </a:xfrm>
        </p:spPr>
      </p:pic>
    </p:spTree>
    <p:extLst>
      <p:ext uri="{BB962C8B-B14F-4D97-AF65-F5344CB8AC3E}">
        <p14:creationId xmlns:p14="http://schemas.microsoft.com/office/powerpoint/2010/main" val="70888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Development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40731-10BB-E251-C46C-39A0F139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Figma/Canva/Adobe XD</a:t>
            </a:r>
          </a:p>
          <a:p>
            <a:r>
              <a:rPr lang="en-US" dirty="0"/>
              <a:t>Web Browser (Chrome, Firefox, Ms. Edge)</a:t>
            </a:r>
          </a:p>
          <a:p>
            <a:r>
              <a:rPr lang="en-US" dirty="0"/>
              <a:t>Live Server Extension</a:t>
            </a:r>
          </a:p>
          <a:p>
            <a:r>
              <a:rPr lang="en-US" dirty="0"/>
              <a:t>Code AI </a:t>
            </a:r>
            <a:r>
              <a:rPr lang="en-US" dirty="0" err="1"/>
              <a:t>Completionist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 Copilot, </a:t>
            </a:r>
            <a:r>
              <a:rPr lang="en-US" dirty="0" err="1"/>
              <a:t>Tabnine</a:t>
            </a:r>
            <a:r>
              <a:rPr lang="en-US" dirty="0"/>
              <a:t>, </a:t>
            </a:r>
            <a:r>
              <a:rPr lang="en-US" dirty="0" err="1"/>
              <a:t>Codeium</a:t>
            </a:r>
            <a:r>
              <a:rPr lang="en-US" dirty="0"/>
              <a:t>)</a:t>
            </a:r>
          </a:p>
          <a:p>
            <a:r>
              <a:rPr lang="en-US" dirty="0"/>
              <a:t>Git Version Control</a:t>
            </a:r>
          </a:p>
          <a:p>
            <a:r>
              <a:rPr lang="en-US" dirty="0"/>
              <a:t>Live Server</a:t>
            </a:r>
          </a:p>
          <a:p>
            <a:r>
              <a:rPr lang="en-US" dirty="0"/>
              <a:t>Live Share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4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Create your first HTML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40731-10BB-E251-C46C-39A0F139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folder </a:t>
            </a:r>
            <a:r>
              <a:rPr lang="en-US" dirty="0" err="1"/>
              <a:t>khusus</a:t>
            </a:r>
            <a:r>
              <a:rPr lang="en-US" dirty="0"/>
              <a:t> untuk development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r>
              <a:rPr lang="en-US" dirty="0"/>
              <a:t>Untuk </a:t>
            </a:r>
            <a:r>
              <a:rPr lang="en-US" dirty="0" err="1"/>
              <a:t>membuat</a:t>
            </a:r>
            <a:r>
              <a:rPr lang="en-US" dirty="0"/>
              <a:t> file yang </a:t>
            </a:r>
            <a:r>
              <a:rPr lang="en-US" dirty="0" err="1"/>
              <a:t>memiliki</a:t>
            </a:r>
            <a:r>
              <a:rPr lang="en-US" dirty="0"/>
              <a:t> extension .html, Silahkan </a:t>
            </a:r>
            <a:r>
              <a:rPr lang="en-US" dirty="0" err="1"/>
              <a:t>dibuka</a:t>
            </a:r>
            <a:r>
              <a:rPr lang="en-US" dirty="0"/>
              <a:t> vs </a:t>
            </a:r>
            <a:r>
              <a:rPr lang="en-US" dirty="0" err="1"/>
              <a:t>codenya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create file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sebagai 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0A635-647D-C44E-55AA-C7BEF19B6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693" y="3299001"/>
            <a:ext cx="3587694" cy="23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7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Dasar 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40731-10BB-E251-C46C-39A0F139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Karena </a:t>
            </a:r>
            <a:r>
              <a:rPr lang="en-US" dirty="0" err="1"/>
              <a:t>dasar</a:t>
            </a:r>
            <a:r>
              <a:rPr lang="en-US" dirty="0"/>
              <a:t> HTML </a:t>
            </a:r>
            <a:r>
              <a:rPr lang="en-US" dirty="0" err="1"/>
              <a:t>itu</a:t>
            </a:r>
            <a:r>
              <a:rPr lang="en-US" dirty="0"/>
              <a:t> sangat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,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link </a:t>
            </a:r>
            <a:r>
              <a:rPr lang="en-US" dirty="0" err="1"/>
              <a:t>berikut</a:t>
            </a:r>
            <a:r>
              <a:rPr lang="en-US" dirty="0"/>
              <a:t> untuk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HTML Tutorial (w3schools.com)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8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3E16-B121-BFF4-1881-B497CBC6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40731-10BB-E251-C46C-39A0F139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HTML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ibaratnya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tembok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cat </a:t>
            </a:r>
            <a:r>
              <a:rPr lang="en-US" dirty="0" err="1"/>
              <a:t>tembok</a:t>
            </a:r>
            <a:r>
              <a:rPr lang="en-US" dirty="0"/>
              <a:t>.</a:t>
            </a:r>
          </a:p>
          <a:p>
            <a:r>
              <a:rPr lang="en-US" dirty="0"/>
              <a:t>CSS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dianalogikan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tembok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catnya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cantik</a:t>
            </a:r>
            <a:endParaRPr lang="en-US" dirty="0"/>
          </a:p>
          <a:p>
            <a:r>
              <a:rPr lang="en-US" dirty="0"/>
              <a:t>Untuk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 CSS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cascading style sheets,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dan format </a:t>
            </a:r>
            <a:r>
              <a:rPr lang="en-US" dirty="0" err="1"/>
              <a:t>halaman</a:t>
            </a:r>
            <a:r>
              <a:rPr lang="en-US" dirty="0"/>
              <a:t> website. </a:t>
            </a:r>
            <a:r>
              <a:rPr lang="en-US" dirty="0" err="1"/>
              <a:t>Dengan</a:t>
            </a:r>
            <a:r>
              <a:rPr lang="en-US" dirty="0"/>
              <a:t> CSS,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font, </a:t>
            </a:r>
            <a:r>
              <a:rPr lang="en-US" dirty="0" err="1"/>
              <a:t>warna</a:t>
            </a:r>
            <a:r>
              <a:rPr lang="en-US" dirty="0"/>
              <a:t> tulisan, dan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67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1117</Words>
  <Application>Microsoft Office PowerPoint</Application>
  <PresentationFormat>Widescreen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PT Serif</vt:lpstr>
      <vt:lpstr>Office Theme</vt:lpstr>
      <vt:lpstr>Dasar Web, HTML, CSS, Bootstrap</vt:lpstr>
      <vt:lpstr>Istilah yang Berhubungan dengan Website</vt:lpstr>
      <vt:lpstr>HTML5</vt:lpstr>
      <vt:lpstr>Semantic HTML</vt:lpstr>
      <vt:lpstr>Contoh Code</vt:lpstr>
      <vt:lpstr>Development Requirements</vt:lpstr>
      <vt:lpstr>Create your first HTML file</vt:lpstr>
      <vt:lpstr>Dasar HTML</vt:lpstr>
      <vt:lpstr>Apa itu CSS</vt:lpstr>
      <vt:lpstr>Cara Penggunaan CSS</vt:lpstr>
      <vt:lpstr>Apa itu Framework?</vt:lpstr>
      <vt:lpstr>Apa itu Bootstrap?</vt:lpstr>
      <vt:lpstr>Create a Landing Page (HTML, CSS, Bootstrap)</vt:lpstr>
      <vt:lpstr>Create a Landing Page (HTML, CSS, Bootstrap)</vt:lpstr>
      <vt:lpstr>Create a Landing Page (HTML, CSS, Bootstrap)</vt:lpstr>
      <vt:lpstr>Create a Landing Page (HTML, CSS, Bootstrap)</vt:lpstr>
      <vt:lpstr>Create a Landing Page (HTML, CSS, Bootstrap)</vt:lpstr>
      <vt:lpstr>Create a Landing Page (HTML, CSS, Bootstrap)</vt:lpstr>
      <vt:lpstr>Create a Landing Page (HTML, CSS, Bootstrap)</vt:lpstr>
      <vt:lpstr>Create a Landing Page (HTML, CSS, Bootstrap)</vt:lpstr>
      <vt:lpstr>Create a Landing Page (HTML, CSS, Bootstrap)</vt:lpstr>
      <vt:lpstr>Create a Landing Page (HTML, CSS, Bootstrap)</vt:lpstr>
      <vt:lpstr>Create a Landing Page (HTML, CSS, Bootstrap)</vt:lpstr>
      <vt:lpstr>Create a Landing Page (HTML, CSS, Bootstrap)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itu pengertian dari Web?</dc:title>
  <dc:creator>Ilham Setiaji</dc:creator>
  <cp:lastModifiedBy>Ilham Setiaji</cp:lastModifiedBy>
  <cp:revision>31</cp:revision>
  <dcterms:created xsi:type="dcterms:W3CDTF">2022-12-24T09:04:25Z</dcterms:created>
  <dcterms:modified xsi:type="dcterms:W3CDTF">2023-05-24T06:47:43Z</dcterms:modified>
</cp:coreProperties>
</file>