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6191-D62B-412F-B901-2D6E5B9C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104D3-3AEC-8151-83C5-706CF588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E6D6-561C-0C69-38BA-D06787D8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7A76D-02E1-EF69-1088-2BB645D5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3FB5-9BDC-B739-CB14-DDAE26AA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2A2E-87E1-489E-C940-1F4DC23E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B9C02-926A-42F6-7ED0-00903605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E422-044D-992D-8D95-13BEEA03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4714-3AB1-C650-4C6F-BD66EFF9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0EF3-2102-CD9C-DF80-8D4402EE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FF227-79ED-98F5-4719-AD345C415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3E92B-CB9D-C184-F64F-8F34519A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7E22-3E9B-F95F-3756-0DB87E37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555C-93B3-336C-EC3E-5F0655B0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46A6C-D720-ADB0-8202-1027EF1D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61B8-D963-C301-12D0-C34F289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11D4-A8EA-F06C-5523-1DCBC7AD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B5D40-D387-87DA-9A08-266618C1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8C5B-5CBF-C534-48AC-4DAB18B2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7D4F-955B-5A29-F159-B82F754B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E76-C29C-88E3-4412-491168BF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D3AC4-CD65-558B-02AE-92CB1938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A3E2-B8D9-2ABA-E039-9F279C27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71BC-54D5-29C1-4AB3-27AF71B9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FA48-D8B8-25A4-A1A0-FEBCE27D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5163-6AE1-F99F-5563-67D9FA9D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9AD9-A5D0-24FA-DDCD-B282EA34A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B003F-AD08-9B80-C1FF-7336C6A93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C101-A120-BEBF-0D06-D9243A24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E4675-DB8D-6BE4-A991-066FF24F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7DE7-2A19-A24B-AE04-E4B6C69A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0A5F-6540-A4DA-F6ED-394B5DA8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0CEDA-C8DF-8DF9-C665-258174316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584D8-DBA9-D3C2-DF5F-17B915594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CA3F7-07FC-26A1-5214-9AD292D5D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C791B-5C2E-40B5-15B4-97670C200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39A39-E7F8-754F-2750-0EC7DF06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D1A50-7287-CE81-C054-5EF7DD08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EC825-898B-983B-305B-DCE21FC1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5A8C-29C0-2770-4400-F23FAE2C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CD9F5-C27E-F2E5-7D13-D06E0402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8673F-9EEE-8986-0086-47C0790F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1B548-FED0-F253-A38C-D812EF95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593E9-CCBB-BD9A-472B-C1803F98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FB20A-98C3-934E-43FC-50C83758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76F24-22F7-FCD2-65DD-0F6E9CD3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9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F8B1-1A35-62A6-B378-3E04772C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6539-F6EB-49DD-1E06-37B96C4A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D389F-7D54-F50C-11A8-DF018018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0514-6A49-C24E-AC2D-96B0C83E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A5FC7-72DF-9744-9087-BC625902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07217-8C28-1542-E05E-56DEF527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F2D5-9304-336E-C25C-B32FE195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E255C-4798-7A3D-87D9-B5FE643EB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43AE4-03F3-2603-4FCF-9CE32799F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73350-02CF-1DAB-14B9-CF713E2C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2F28D-BD7D-6FD9-3C35-6D47FC29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B8CD-64EC-E718-0895-E9B9C8F6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E7055-0736-3513-C98F-FF960A0D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E051-B727-7369-346B-702A7960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B947-53B5-3B72-5995-188021444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4209-6735-F61C-5758-F22318C15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25AE-23D4-02AA-32B1-54D929E1D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1688-D23B-D9E7-F0A9-DE54AB6F2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Dasar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EA21A-11AF-8FA0-8869-68A99F157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Asynchronous programming di Node.js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I/O (Input/Output)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file,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HTTP </a:t>
            </a:r>
            <a:r>
              <a:rPr lang="en-US" dirty="0" err="1"/>
              <a:t>ke</a:t>
            </a:r>
            <a:r>
              <a:rPr lang="en-US" dirty="0"/>
              <a:t> server </a:t>
            </a:r>
            <a:r>
              <a:rPr lang="en-US" dirty="0" err="1"/>
              <a:t>eksternal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tradisi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synchronous,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terjeda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responsif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asynchronous di Node.js,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 Ketika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 </a:t>
            </a:r>
            <a:r>
              <a:rPr lang="en-US" dirty="0" err="1"/>
              <a:t>dimulai</a:t>
            </a:r>
            <a:r>
              <a:rPr lang="en-US" dirty="0"/>
              <a:t>, Node.js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memblokir</a:t>
            </a:r>
            <a:r>
              <a:rPr lang="en-US" dirty="0"/>
              <a:t> proses </a:t>
            </a:r>
            <a:r>
              <a:rPr lang="en-US" dirty="0" err="1"/>
              <a:t>utama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responsif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36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Node.js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platform runtime JavaScript yang </a:t>
            </a:r>
            <a:r>
              <a:rPr lang="en-US" dirty="0" err="1"/>
              <a:t>dibangun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JavaScript V8 </a:t>
            </a:r>
            <a:r>
              <a:rPr lang="en-US" dirty="0" err="1"/>
              <a:t>dari</a:t>
            </a:r>
            <a:r>
              <a:rPr lang="en-US" dirty="0"/>
              <a:t> Google Chrome. Node.js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JavaScript di </a:t>
            </a:r>
            <a:r>
              <a:rPr lang="en-US" dirty="0" err="1"/>
              <a:t>sisi</a:t>
            </a:r>
            <a:r>
              <a:rPr lang="en-US" dirty="0"/>
              <a:t> server,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(browser).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sangat </a:t>
            </a:r>
            <a:r>
              <a:rPr lang="en-US" dirty="0" err="1"/>
              <a:t>skalabel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JavaScript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</a:t>
            </a:r>
          </a:p>
          <a:p>
            <a:r>
              <a:rPr lang="en-US" dirty="0"/>
              <a:t>Node.js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JavaScript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browser.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Node.js,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server HTTP,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file, </a:t>
            </a:r>
            <a:r>
              <a:rPr lang="en-US" dirty="0" err="1"/>
              <a:t>mengakses</a:t>
            </a:r>
            <a:r>
              <a:rPr lang="en-US" dirty="0"/>
              <a:t> database,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server-side. Node.js sangat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berbasis</a:t>
            </a:r>
            <a:r>
              <a:rPr lang="en-US" dirty="0"/>
              <a:t> server,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real-time, 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API (Application Programming Interface).</a:t>
            </a:r>
          </a:p>
        </p:txBody>
      </p:sp>
    </p:spTree>
    <p:extLst>
      <p:ext uri="{BB962C8B-B14F-4D97-AF65-F5344CB8AC3E}">
        <p14:creationId xmlns:p14="http://schemas.microsoft.com/office/powerpoint/2010/main" val="135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Node.js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dan </a:t>
            </a:r>
            <a:r>
              <a:rPr lang="en-US" dirty="0" err="1"/>
              <a:t>skalabilitasnya</a:t>
            </a:r>
            <a:r>
              <a:rPr lang="en-US" dirty="0"/>
              <a:t>. Node.js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non-blocking dan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(event-driven),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callback.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Node.js sangat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berat</a:t>
            </a:r>
            <a:r>
              <a:rPr lang="en-US" dirty="0"/>
              <a:t> dan </a:t>
            </a:r>
            <a:r>
              <a:rPr lang="en-US" dirty="0" err="1"/>
              <a:t>aplikasi</a:t>
            </a:r>
            <a:r>
              <a:rPr lang="en-US" dirty="0"/>
              <a:t> real-time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r>
              <a:rPr lang="en-US" dirty="0"/>
              <a:t>Node.js juga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yang kaya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dan </a:t>
            </a:r>
            <a:r>
              <a:rPr lang="en-US" dirty="0" err="1"/>
              <a:t>pustaka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NPM (Node Package Manager). NPM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online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dan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Anda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Node.js.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mempercepat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, dan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16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di Node.js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var, let, dan const</a:t>
            </a:r>
          </a:p>
          <a:p>
            <a:r>
              <a:rPr lang="en-US" dirty="0"/>
              <a:t>Var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var, </a:t>
            </a:r>
            <a:r>
              <a:rPr lang="en-US" dirty="0" err="1"/>
              <a:t>maka</a:t>
            </a:r>
            <a:r>
              <a:rPr lang="en-US" dirty="0"/>
              <a:t> variable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global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pada program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r>
              <a:rPr lang="en-US" dirty="0"/>
              <a:t>Let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var </a:t>
            </a:r>
            <a:r>
              <a:rPr lang="en-US" dirty="0" err="1"/>
              <a:t>ditinggalkan</a:t>
            </a:r>
            <a:r>
              <a:rPr lang="en-US" dirty="0"/>
              <a:t>.</a:t>
            </a:r>
          </a:p>
          <a:p>
            <a:r>
              <a:rPr lang="en-US" dirty="0"/>
              <a:t>Const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konstan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Ketika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variable, </a:t>
            </a:r>
            <a:r>
              <a:rPr lang="en-US" dirty="0" err="1"/>
              <a:t>maka</a:t>
            </a:r>
            <a:r>
              <a:rPr lang="en-US" dirty="0"/>
              <a:t> variable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93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Aritmethic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 Node.js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aritmetika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+, -, *, /, %,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7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Comparison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2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variable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comparison operations,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.</a:t>
            </a:r>
          </a:p>
          <a:p>
            <a:r>
              <a:rPr lang="en-US" dirty="0"/>
              <a:t>Comparison Operations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Nested if-else</a:t>
            </a:r>
          </a:p>
          <a:p>
            <a:pPr lvl="1"/>
            <a:r>
              <a:rPr lang="en-US" dirty="0"/>
              <a:t>Ternary</a:t>
            </a:r>
          </a:p>
        </p:txBody>
      </p:sp>
    </p:spTree>
    <p:extLst>
      <p:ext uri="{BB962C8B-B14F-4D97-AF65-F5344CB8AC3E}">
        <p14:creationId xmlns:p14="http://schemas.microsoft.com/office/powerpoint/2010/main" val="311628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Rendering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Pernahkah</a:t>
            </a:r>
            <a:r>
              <a:rPr lang="en-US" dirty="0"/>
              <a:t> kalian </a:t>
            </a:r>
            <a:r>
              <a:rPr lang="en-US" dirty="0" err="1"/>
              <a:t>dihukum</a:t>
            </a:r>
            <a:r>
              <a:rPr lang="en-US" dirty="0"/>
              <a:t> di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1000 </a:t>
            </a:r>
            <a:r>
              <a:rPr lang="en-US" dirty="0" err="1"/>
              <a:t>kalimat</a:t>
            </a:r>
            <a:r>
              <a:rPr lang="en-US" dirty="0"/>
              <a:t> “Saya 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”?. Nah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code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sangat </a:t>
            </a:r>
            <a:r>
              <a:rPr lang="en-US" dirty="0" err="1"/>
              <a:t>mengesalkan</a:t>
            </a:r>
            <a:r>
              <a:rPr lang="en-US" dirty="0"/>
              <a:t>.</a:t>
            </a:r>
          </a:p>
          <a:p>
            <a:r>
              <a:rPr lang="en-US" dirty="0"/>
              <a:t>Node.js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code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kali.</a:t>
            </a:r>
          </a:p>
          <a:p>
            <a:r>
              <a:rPr lang="en-US" dirty="0"/>
              <a:t>Fitur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merender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.</a:t>
            </a:r>
          </a:p>
          <a:p>
            <a:r>
              <a:rPr lang="en-US" dirty="0"/>
              <a:t>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Do-While loop</a:t>
            </a:r>
          </a:p>
          <a:p>
            <a:pPr lvl="1"/>
            <a:r>
              <a:rPr lang="en-US" dirty="0"/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390827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atau</a:t>
            </a:r>
            <a:r>
              <a:rPr lang="en-US" dirty="0"/>
              <a:t> Method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code </a:t>
            </a:r>
            <a:r>
              <a:rPr lang="en-US" dirty="0" err="1"/>
              <a:t>sehingga</a:t>
            </a:r>
            <a:r>
              <a:rPr lang="en-US" dirty="0"/>
              <a:t> code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demi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boilerplate (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berulang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)</a:t>
            </a:r>
          </a:p>
          <a:p>
            <a:r>
              <a:rPr lang="en-US" dirty="0"/>
              <a:t>Function pada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return value </a:t>
            </a:r>
            <a:r>
              <a:rPr lang="en-US" dirty="0" err="1"/>
              <a:t>sehingga</a:t>
            </a:r>
            <a:r>
              <a:rPr lang="en-US" dirty="0"/>
              <a:t> Node.js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function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/>
              <a:t>Void function </a:t>
            </a:r>
            <a:r>
              <a:rPr lang="en-US" dirty="0" err="1"/>
              <a:t>digunakan</a:t>
            </a:r>
            <a:r>
              <a:rPr lang="en-US" dirty="0"/>
              <a:t> Ketika function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return.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function yang </a:t>
            </a:r>
            <a:r>
              <a:rPr lang="en-US" dirty="0" err="1"/>
              <a:t>outputnya</a:t>
            </a:r>
            <a:r>
              <a:rPr lang="en-US" dirty="0"/>
              <a:t> console.log(‘something’);</a:t>
            </a:r>
          </a:p>
          <a:p>
            <a:r>
              <a:rPr lang="en-US" dirty="0"/>
              <a:t>Function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parameter.</a:t>
            </a:r>
          </a:p>
        </p:txBody>
      </p:sp>
    </p:spTree>
    <p:extLst>
      <p:ext uri="{BB962C8B-B14F-4D97-AF65-F5344CB8AC3E}">
        <p14:creationId xmlns:p14="http://schemas.microsoft.com/office/powerpoint/2010/main" val="195927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ES6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function normal </a:t>
            </a:r>
            <a:r>
              <a:rPr lang="en-US" dirty="0" err="1"/>
              <a:t>sehingga</a:t>
            </a:r>
            <a:r>
              <a:rPr lang="en-US" dirty="0"/>
              <a:t> code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clean.</a:t>
            </a:r>
          </a:p>
          <a:p>
            <a:r>
              <a:rPr lang="en-US" dirty="0"/>
              <a:t>Arrow Function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function pada </a:t>
            </a:r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bedanya</a:t>
            </a:r>
            <a:r>
              <a:rPr lang="en-US" dirty="0"/>
              <a:t> arrow function </a:t>
            </a:r>
            <a:r>
              <a:rPr lang="en-US" dirty="0" err="1"/>
              <a:t>memiliki</a:t>
            </a:r>
            <a:r>
              <a:rPr lang="en-US" dirty="0"/>
              <a:t> code yang </a:t>
            </a:r>
            <a:r>
              <a:rPr lang="en-US" dirty="0" err="1"/>
              <a:t>lebih</a:t>
            </a:r>
            <a:r>
              <a:rPr lang="en-US" dirty="0"/>
              <a:t> clean.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5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4893</TotalTime>
  <Words>739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Dasar Node.js</vt:lpstr>
      <vt:lpstr>Apa itu Node.js?</vt:lpstr>
      <vt:lpstr>Kelebihan Node.js</vt:lpstr>
      <vt:lpstr>Variable Declaration</vt:lpstr>
      <vt:lpstr>Aritmethic Operations</vt:lpstr>
      <vt:lpstr>Comparison Operations</vt:lpstr>
      <vt:lpstr>Rendering List</vt:lpstr>
      <vt:lpstr>Function</vt:lpstr>
      <vt:lpstr>Arrow Function</vt:lpstr>
      <vt:lpstr>Asynchronous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itu pengertian dari Web?</dc:title>
  <dc:creator>Ilham Setiaji</dc:creator>
  <cp:lastModifiedBy>Ilham Setiaji</cp:lastModifiedBy>
  <cp:revision>42</cp:revision>
  <dcterms:created xsi:type="dcterms:W3CDTF">2022-12-24T09:04:25Z</dcterms:created>
  <dcterms:modified xsi:type="dcterms:W3CDTF">2023-05-24T08:07:09Z</dcterms:modified>
</cp:coreProperties>
</file>