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4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3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0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8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0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3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7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1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3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4629" y="1352323"/>
            <a:ext cx="9144000" cy="192790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Профессии связанные с программированием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6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Профессии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Web-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дизайнер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QA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т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естировщик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Backend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разработчик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разработчик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4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8114" y="365125"/>
            <a:ext cx="920568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Web-</a:t>
            </a:r>
            <a:r>
              <a:rPr lang="ru-RU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дизайнер</a:t>
            </a:r>
            <a:endParaRPr lang="ru-RU" sz="54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t"/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– это специалист в области компьютерных технологий, который отвечает за то, как выглядит и воспринимается Интернет-сайт. Он придумывает логотипы, баннеры и другие элементы графики, продумывает навигацию по сайту, определяет, где следует разместить текст. Дизайнеру необходимо не только создавать интересный сайт, но и учитывать время его загрузки. Он работает в тесном контакте со специалистами по маркетингу и бренд-менеджерами, что позволяет создавать эффективный сайт.</a:t>
            </a:r>
          </a:p>
          <a:p>
            <a:pPr algn="just" fontAlgn="t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Профессия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веб-дизайнера связана и с современными технологиями, и с творчеством. Этот специалист занимается оформлением проектов в интернете: разрабатывает дизайн сайтов, промо-страниц, лэндингов, электронных презентаций.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создаёт логотипы, баннеры,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инфографику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 и другие графические элементы страницы, продумывает размещение текста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5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170" y="365125"/>
            <a:ext cx="86396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QA </a:t>
            </a:r>
            <a:r>
              <a:rPr lang="ru-RU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Тесировщик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1771" y="1883682"/>
            <a:ext cx="10900229" cy="4351338"/>
          </a:xfrm>
        </p:spPr>
        <p:txBody>
          <a:bodyPr>
            <a:normAutofit lnSpcReduction="10000"/>
          </a:bodyPr>
          <a:lstStyle/>
          <a:p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Тестиро́вщик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— специалист, занимающийся тестированием. В его обязанность входит поиск вероятных ошибок и сбоев в функционировании объекта тестирования (продукта, программы,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итд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моделирует различные ситуации, которые могут возникнуть в процессе использования предмета тестирования, чтобы разработчики смогли исправить обнаруженные ошибки.</a:t>
            </a: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также создаёт и использует разнообразные входные данные, предусмотренные и не предусмотренные разработчиками объекта тестирования. Его деятельность обычно подразумевает как минимум три модели поведения:</a:t>
            </a: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7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9714" y="365125"/>
            <a:ext cx="9104086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программист - это тот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специалист, который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программирует и создает серверную часть веб-сайта. Он обеспечивает вывод необходимого контента из базы данных в нужных участках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-сайта, автоматизирует процесс сбора информации о пользователях, защищает сайт от взлома и всевозможных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атак. На сегодняшний день многие западные компании готовы трудоустроить наших веб-программистов с хорошим знанием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backend-develop’а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предложить достойную оплату их труда.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3256" y="365125"/>
            <a:ext cx="9060543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–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это в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ерстальщик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 программист, художник и инженер в одном лице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Фронтэндом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называют всю клиентскую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часть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сайтов/приложений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 интерфейсы, шаблоны, стили,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виджеты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т. д. Соответственно, всё, что происходит на стороне сервера — 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бекэнд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 следит за качеством клиентского кода в своей команде, бьет по рукам нерадивых верстальщиков и щелкает по носу витающих в своих мечтах дизайнеров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Одна из основных задач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-разработчика — это, конечно, разработка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JavaScript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начиная от мини-плагинов для галереи, заканчивая полноценными веб-сервисами. Здесь вновь стоит упомянуть Node.js, в последние годы играющий огромную роль как в разработке клиентской части веб-приложений, так и серверной. Сотни клиентских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фреймворков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библиотек, таких как,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jQuery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Angular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Backbone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Knockout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Ember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др. — бескрайний простор для развития техник построения архитектуры приложений, улучшения качества и расширения спектра решаемых приложениями задач.</a:t>
            </a:r>
          </a:p>
        </p:txBody>
      </p:sp>
    </p:spTree>
    <p:extLst>
      <p:ext uri="{BB962C8B-B14F-4D97-AF65-F5344CB8AC3E}">
        <p14:creationId xmlns:p14="http://schemas.microsoft.com/office/powerpoint/2010/main" val="309762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Профессии:</vt:lpstr>
      <vt:lpstr>Web-дизайнер</vt:lpstr>
      <vt:lpstr>QA Тесировщик</vt:lpstr>
      <vt:lpstr>Backend программист</vt:lpstr>
      <vt:lpstr>Frontend программист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4</cp:revision>
  <dcterms:created xsi:type="dcterms:W3CDTF">2017-05-10T10:59:42Z</dcterms:created>
  <dcterms:modified xsi:type="dcterms:W3CDTF">2017-05-10T11:29:15Z</dcterms:modified>
</cp:coreProperties>
</file>