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>
        <p:scale>
          <a:sx n="75" d="100"/>
          <a:sy n="75" d="100"/>
        </p:scale>
        <p:origin x="-7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1AA3-DB62-4457-B421-8B239C91E31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749550" y="2349654"/>
            <a:ext cx="6686550" cy="1447492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Профессии связанные с программированием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673475" y="681592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Профессии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Скругленный прямоугольник 7">
            <a:hlinkClick r:id="rId3" action="ppaction://hlinksldjump"/>
          </p:cNvPr>
          <p:cNvSpPr/>
          <p:nvPr/>
        </p:nvSpPr>
        <p:spPr>
          <a:xfrm>
            <a:off x="6353175" y="3566130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QA </a:t>
            </a:r>
            <a:r>
              <a:rPr lang="ru-RU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тестировщик</a:t>
            </a:r>
            <a:endParaRPr lang="ru-RU" sz="32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Скругленный прямоугольник 8">
            <a:hlinkClick r:id="rId4" action="ppaction://hlinksldjump"/>
          </p:cNvPr>
          <p:cNvSpPr/>
          <p:nvPr/>
        </p:nvSpPr>
        <p:spPr>
          <a:xfrm>
            <a:off x="6353175" y="2067840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Backend </a:t>
            </a:r>
            <a:r>
              <a:rPr lang="ru-RU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разработчик</a:t>
            </a:r>
            <a:endParaRPr lang="ru-RU" sz="32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" name="Скругленный прямоугольник 9">
            <a:hlinkClick r:id="rId5" action="ppaction://hlinksldjump"/>
          </p:cNvPr>
          <p:cNvSpPr/>
          <p:nvPr/>
        </p:nvSpPr>
        <p:spPr>
          <a:xfrm>
            <a:off x="968375" y="3566130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Frontend </a:t>
            </a:r>
            <a:r>
              <a:rPr lang="ru-RU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разработчик</a:t>
            </a:r>
            <a:endParaRPr lang="ru-RU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" name="Скругленный прямоугольник 10">
            <a:hlinkClick r:id="rId6" action="ppaction://hlinksldjump"/>
          </p:cNvPr>
          <p:cNvSpPr/>
          <p:nvPr/>
        </p:nvSpPr>
        <p:spPr>
          <a:xfrm>
            <a:off x="968375" y="2067839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Web-</a:t>
            </a:r>
            <a:r>
              <a:rPr lang="ru-RU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дизайнер</a:t>
            </a:r>
            <a:endParaRPr lang="ru-RU" sz="32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40300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673475" y="681592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Web-</a:t>
            </a:r>
            <a:r>
              <a:rPr lang="ru-RU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дизайнер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20733" y="2413000"/>
            <a:ext cx="10350533" cy="3733800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t"/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Web-дизайнер – это специалист в области компьютерных технологий, который отвечает за то, как выглядит и воспринимается Интернет-сайт. Он придумывает логотипы, баннеры и другие элементы графики, продумывает навигацию по сайту, определяет, где следует разместить текст. Дизайнеру необходимо не только создавать интересный сайт, но и учитывать время его загрузки. Он работает в тесном контакте со специалистами по маркетингу и бренд-менеджерами, что позволяет создавать эффективный сайт.</a:t>
            </a:r>
          </a:p>
          <a:p>
            <a:pPr algn="just" fontAlgn="t"/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Профессия веб-дизайнера связана и с современными технологиями, и с творчеством. Этот специалист занимается оформлением проектов в интернете: разрабатывает дизайн сайтов, промо-страниц, лэндингов, электронных презентаций. Web-дизайнер создаёт логотипы, баннеры, инфографику и другие графические элементы страницы, продумывает размещение текста.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673475" y="681592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QA </a:t>
            </a:r>
            <a:r>
              <a:rPr lang="ru-RU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Тесировщик</a:t>
            </a:r>
            <a:endParaRPr lang="ru-RU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20733" y="2425700"/>
            <a:ext cx="10350533" cy="3162300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QA </a:t>
            </a:r>
            <a:r>
              <a:rPr lang="ru-RU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Тестировщик</a:t>
            </a:r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 — специалист, занимающийся тестированием. В его обязанность входит поиск вероятных ошибок и сбоев в функционировании объекта тестирования (продукта, программы, итд). Тестировщик моделирует различные ситуации, которые могут возникнуть в процессе использования предмета тестирования, чтобы разработчики смогли исправить обнаруженные ошибки.</a:t>
            </a:r>
          </a:p>
          <a:p>
            <a:pPr algn="just"/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Тестировщик также создаёт и использует разнообразные входные данные, предусмотренные и не предусмотренные разработчиками объекта тестирования. Его деятельность обычно подразумевает как минимум три модели поведения:</a:t>
            </a:r>
          </a:p>
          <a:p>
            <a:pPr algn="just"/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673475" y="681592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Backend </a:t>
            </a:r>
            <a:r>
              <a:rPr lang="ru-RU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программист</a:t>
            </a:r>
            <a:endParaRPr lang="ru-RU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20733" y="2603500"/>
            <a:ext cx="10350533" cy="3060700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Backend программист - это тот специалист, который программирует и создает серверную часть веб-сайта. Он обеспечивает вывод необходимого контента из базы данных в нужных участках web-сайта, автоматизирует процесс сбора информации о пользователях, защищает сайт от взлома и всевозможных DoS и DDoS атак. На сегодняшний день многие западные компании готовы трудоустроить наших веб-программистов с хорошим знанием backend-develop’а и предложить достойную оплату их труда. </a:t>
            </a:r>
            <a:b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673475" y="681592"/>
            <a:ext cx="4819650" cy="1043349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Frontend </a:t>
            </a:r>
            <a:r>
              <a:rPr lang="ru-RU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программист</a:t>
            </a:r>
            <a:endParaRPr lang="ru-RU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20733" y="2260600"/>
            <a:ext cx="10350533" cy="4330700"/>
          </a:xfrm>
          <a:prstGeom prst="round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Frontend </a:t>
            </a:r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программист</a:t>
            </a:r>
            <a:r>
              <a:rPr lang="en-US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– </a:t>
            </a:r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это верстальщик и программист, художник и инженер в одном лице.</a:t>
            </a:r>
            <a:r>
              <a:rPr lang="en-US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pPr algn="just"/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Фронтэндом называют всю клиентскую  часть сайтов/приложений: интерфейсы, шаблоны, стили, виджеты и т. д. Соответственно, всё, что происходит на стороне сервера — бекэнд.</a:t>
            </a:r>
            <a:endParaRPr lang="en-US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/>
            <a:r>
              <a:rPr lang="ru-RU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Фронтэнд-разработчик следит за качеством клиентского кода в своей команде, бьет по рукам нерадивых верстальщиков и щелкает по носу витающих в своих мечтах дизайнеров. Одна из основных задач фронтэнд-разработчика — это, конечно, разработка на JavaScript, начиная от мини-плагинов для галереи, заканчивая полноценными веб-сервисами. Здесь вновь стоит упомянуть Node.js, в последние годы играющий огромную роль как в разработке клиентской части веб-приложений, так и серверной. Сотни клиентских фреймворков и библиотек, таких как, jQuery, Angular, Backbone, Knockout, Ember и др. — бескрайний простор для развития техник построения архитектуры приложений, улучшения качества и расширения спектра решаемых приложениями задач.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229</Words>
  <Application>Microsoft Office PowerPoint</Application>
  <PresentationFormat>Произвольный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Наталия</cp:lastModifiedBy>
  <cp:revision>10</cp:revision>
  <dcterms:created xsi:type="dcterms:W3CDTF">2017-05-10T10:59:42Z</dcterms:created>
  <dcterms:modified xsi:type="dcterms:W3CDTF">2017-05-14T14:31:15Z</dcterms:modified>
</cp:coreProperties>
</file>