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3" r:id="rId6"/>
    <p:sldId id="264" r:id="rId7"/>
    <p:sldId id="267" r:id="rId8"/>
    <p:sldId id="268" r:id="rId9"/>
    <p:sldId id="269" r:id="rId10"/>
    <p:sldId id="258" r:id="rId11"/>
    <p:sldId id="259" r:id="rId12"/>
    <p:sldId id="270" r:id="rId13"/>
    <p:sldId id="261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6B9E1-B6BE-48FF-BBAD-5998BB9617AC}" v="265" dt="2025-01-15T14:06:28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M. Denial" userId="3f4cfa6b-707a-42e2-812f-517108677b6d" providerId="ADAL" clId="{1166B9E1-B6BE-48FF-BBAD-5998BB9617AC}"/>
    <pc:docChg chg="custSel addSld delSld modSld sldOrd">
      <pc:chgData name="Catherine M. Denial" userId="3f4cfa6b-707a-42e2-812f-517108677b6d" providerId="ADAL" clId="{1166B9E1-B6BE-48FF-BBAD-5998BB9617AC}" dt="2025-01-15T14:06:33.404" v="3407" actId="20577"/>
      <pc:docMkLst>
        <pc:docMk/>
      </pc:docMkLst>
      <pc:sldChg chg="modSp mod">
        <pc:chgData name="Catherine M. Denial" userId="3f4cfa6b-707a-42e2-812f-517108677b6d" providerId="ADAL" clId="{1166B9E1-B6BE-48FF-BBAD-5998BB9617AC}" dt="2025-01-15T13:12:17.155" v="3197" actId="20577"/>
        <pc:sldMkLst>
          <pc:docMk/>
          <pc:sldMk cId="3373068852" sldId="257"/>
        </pc:sldMkLst>
        <pc:spChg chg="mod">
          <ac:chgData name="Catherine M. Denial" userId="3f4cfa6b-707a-42e2-812f-517108677b6d" providerId="ADAL" clId="{1166B9E1-B6BE-48FF-BBAD-5998BB9617AC}" dt="2025-01-15T13:12:17.155" v="3197" actId="20577"/>
          <ac:spMkLst>
            <pc:docMk/>
            <pc:sldMk cId="3373068852" sldId="257"/>
            <ac:spMk id="3" creationId="{3A81CDE7-2380-2D10-3B61-DFC1B7773B24}"/>
          </ac:spMkLst>
        </pc:spChg>
      </pc:sldChg>
      <pc:sldChg chg="modSp">
        <pc:chgData name="Catherine M. Denial" userId="3f4cfa6b-707a-42e2-812f-517108677b6d" providerId="ADAL" clId="{1166B9E1-B6BE-48FF-BBAD-5998BB9617AC}" dt="2025-01-08T18:40:26.677" v="3153" actId="20577"/>
        <pc:sldMkLst>
          <pc:docMk/>
          <pc:sldMk cId="347432484" sldId="260"/>
        </pc:sldMkLst>
        <pc:graphicFrameChg chg="mod">
          <ac:chgData name="Catherine M. Denial" userId="3f4cfa6b-707a-42e2-812f-517108677b6d" providerId="ADAL" clId="{1166B9E1-B6BE-48FF-BBAD-5998BB9617AC}" dt="2025-01-08T18:40:26.677" v="3153" actId="20577"/>
          <ac:graphicFrameMkLst>
            <pc:docMk/>
            <pc:sldMk cId="347432484" sldId="260"/>
            <ac:graphicFrameMk id="20" creationId="{4A91D4D4-5E07-012E-8F3E-EF1D5642BC12}"/>
          </ac:graphicFrameMkLst>
        </pc:graphicFrameChg>
      </pc:sldChg>
      <pc:sldChg chg="addSp modSp mod">
        <pc:chgData name="Catherine M. Denial" userId="3f4cfa6b-707a-42e2-812f-517108677b6d" providerId="ADAL" clId="{1166B9E1-B6BE-48FF-BBAD-5998BB9617AC}" dt="2025-01-06T14:20:51.309" v="2981" actId="207"/>
        <pc:sldMkLst>
          <pc:docMk/>
          <pc:sldMk cId="1700566895" sldId="261"/>
        </pc:sldMkLst>
        <pc:graphicFrameChg chg="mod">
          <ac:chgData name="Catherine M. Denial" userId="3f4cfa6b-707a-42e2-812f-517108677b6d" providerId="ADAL" clId="{1166B9E1-B6BE-48FF-BBAD-5998BB9617AC}" dt="2025-01-06T14:20:51.309" v="2981" actId="207"/>
          <ac:graphicFrameMkLst>
            <pc:docMk/>
            <pc:sldMk cId="1700566895" sldId="261"/>
            <ac:graphicFrameMk id="6" creationId="{195393A2-AC8E-F1BD-3D4E-54FE574CC3E9}"/>
          </ac:graphicFrameMkLst>
        </pc:graphicFrameChg>
      </pc:sldChg>
      <pc:sldChg chg="modSp mod ord">
        <pc:chgData name="Catherine M. Denial" userId="3f4cfa6b-707a-42e2-812f-517108677b6d" providerId="ADAL" clId="{1166B9E1-B6BE-48FF-BBAD-5998BB9617AC}" dt="2025-01-15T13:13:06.486" v="3236" actId="113"/>
        <pc:sldMkLst>
          <pc:docMk/>
          <pc:sldMk cId="2428390934" sldId="262"/>
        </pc:sldMkLst>
        <pc:spChg chg="mod">
          <ac:chgData name="Catherine M. Denial" userId="3f4cfa6b-707a-42e2-812f-517108677b6d" providerId="ADAL" clId="{1166B9E1-B6BE-48FF-BBAD-5998BB9617AC}" dt="2025-01-15T13:13:03.573" v="3235" actId="20577"/>
          <ac:spMkLst>
            <pc:docMk/>
            <pc:sldMk cId="2428390934" sldId="262"/>
            <ac:spMk id="2" creationId="{3C561E3D-A708-9AF8-5110-7387C219CCF1}"/>
          </ac:spMkLst>
        </pc:spChg>
        <pc:spChg chg="mod">
          <ac:chgData name="Catherine M. Denial" userId="3f4cfa6b-707a-42e2-812f-517108677b6d" providerId="ADAL" clId="{1166B9E1-B6BE-48FF-BBAD-5998BB9617AC}" dt="2025-01-15T13:13:06.486" v="3236" actId="113"/>
          <ac:spMkLst>
            <pc:docMk/>
            <pc:sldMk cId="2428390934" sldId="262"/>
            <ac:spMk id="3" creationId="{3A81CDE7-2380-2D10-3B61-DFC1B7773B24}"/>
          </ac:spMkLst>
        </pc:spChg>
      </pc:sldChg>
      <pc:sldChg chg="modSp add del mod">
        <pc:chgData name="Catherine M. Denial" userId="3f4cfa6b-707a-42e2-812f-517108677b6d" providerId="ADAL" clId="{1166B9E1-B6BE-48FF-BBAD-5998BB9617AC}" dt="2024-11-22T15:18:13.939" v="203" actId="47"/>
        <pc:sldMkLst>
          <pc:docMk/>
          <pc:sldMk cId="3123344075" sldId="265"/>
        </pc:sldMkLst>
      </pc:sldChg>
      <pc:sldChg chg="addSp delSp modSp add del mod setBg delDesignElem">
        <pc:chgData name="Catherine M. Denial" userId="3f4cfa6b-707a-42e2-812f-517108677b6d" providerId="ADAL" clId="{1166B9E1-B6BE-48FF-BBAD-5998BB9617AC}" dt="2025-01-08T18:40:11.359" v="3075" actId="47"/>
        <pc:sldMkLst>
          <pc:docMk/>
          <pc:sldMk cId="2685641566" sldId="266"/>
        </pc:sldMkLst>
      </pc:sldChg>
      <pc:sldChg chg="modSp add mod ord">
        <pc:chgData name="Catherine M. Denial" userId="3f4cfa6b-707a-42e2-812f-517108677b6d" providerId="ADAL" clId="{1166B9E1-B6BE-48FF-BBAD-5998BB9617AC}" dt="2025-01-15T13:17:42.842" v="3286" actId="20577"/>
        <pc:sldMkLst>
          <pc:docMk/>
          <pc:sldMk cId="598456438" sldId="267"/>
        </pc:sldMkLst>
        <pc:spChg chg="mod">
          <ac:chgData name="Catherine M. Denial" userId="3f4cfa6b-707a-42e2-812f-517108677b6d" providerId="ADAL" clId="{1166B9E1-B6BE-48FF-BBAD-5998BB9617AC}" dt="2025-01-06T13:59:39.684" v="2006" actId="255"/>
          <ac:spMkLst>
            <pc:docMk/>
            <pc:sldMk cId="598456438" sldId="267"/>
            <ac:spMk id="2" creationId="{82AD3D16-8234-8C6A-8C31-C141AB5A8AC7}"/>
          </ac:spMkLst>
        </pc:spChg>
        <pc:spChg chg="mod">
          <ac:chgData name="Catherine M. Denial" userId="3f4cfa6b-707a-42e2-812f-517108677b6d" providerId="ADAL" clId="{1166B9E1-B6BE-48FF-BBAD-5998BB9617AC}" dt="2025-01-15T13:17:42.842" v="3286" actId="20577"/>
          <ac:spMkLst>
            <pc:docMk/>
            <pc:sldMk cId="598456438" sldId="267"/>
            <ac:spMk id="3" creationId="{080A0C27-59CB-826B-E729-0539BD42A494}"/>
          </ac:spMkLst>
        </pc:spChg>
      </pc:sldChg>
      <pc:sldChg chg="addSp delSp add del setBg delDesignElem">
        <pc:chgData name="Catherine M. Denial" userId="3f4cfa6b-707a-42e2-812f-517108677b6d" providerId="ADAL" clId="{1166B9E1-B6BE-48FF-BBAD-5998BB9617AC}" dt="2025-01-06T13:43:38.759" v="370"/>
        <pc:sldMkLst>
          <pc:docMk/>
          <pc:sldMk cId="2705238836" sldId="267"/>
        </pc:sldMkLst>
      </pc:sldChg>
      <pc:sldChg chg="modSp add mod modShow">
        <pc:chgData name="Catherine M. Denial" userId="3f4cfa6b-707a-42e2-812f-517108677b6d" providerId="ADAL" clId="{1166B9E1-B6BE-48FF-BBAD-5998BB9617AC}" dt="2025-01-08T18:39:36.344" v="3074" actId="729"/>
        <pc:sldMkLst>
          <pc:docMk/>
          <pc:sldMk cId="534804555" sldId="268"/>
        </pc:sldMkLst>
        <pc:spChg chg="mod">
          <ac:chgData name="Catherine M. Denial" userId="3f4cfa6b-707a-42e2-812f-517108677b6d" providerId="ADAL" clId="{1166B9E1-B6BE-48FF-BBAD-5998BB9617AC}" dt="2025-01-06T13:59:54.349" v="2052" actId="20577"/>
          <ac:spMkLst>
            <pc:docMk/>
            <pc:sldMk cId="534804555" sldId="268"/>
            <ac:spMk id="2" creationId="{4509F01C-A737-4758-B6C8-3246C719B2B7}"/>
          </ac:spMkLst>
        </pc:spChg>
        <pc:spChg chg="mod">
          <ac:chgData name="Catherine M. Denial" userId="3f4cfa6b-707a-42e2-812f-517108677b6d" providerId="ADAL" clId="{1166B9E1-B6BE-48FF-BBAD-5998BB9617AC}" dt="2025-01-06T14:02:37.724" v="2658" actId="20577"/>
          <ac:spMkLst>
            <pc:docMk/>
            <pc:sldMk cId="534804555" sldId="268"/>
            <ac:spMk id="3" creationId="{DFA2BF7D-83A4-D360-F867-5B316CA9DBAF}"/>
          </ac:spMkLst>
        </pc:spChg>
      </pc:sldChg>
      <pc:sldChg chg="modSp add mod">
        <pc:chgData name="Catherine M. Denial" userId="3f4cfa6b-707a-42e2-812f-517108677b6d" providerId="ADAL" clId="{1166B9E1-B6BE-48FF-BBAD-5998BB9617AC}" dt="2025-01-08T20:26:40.428" v="3157" actId="27636"/>
        <pc:sldMkLst>
          <pc:docMk/>
          <pc:sldMk cId="618656684" sldId="269"/>
        </pc:sldMkLst>
        <pc:spChg chg="mod">
          <ac:chgData name="Catherine M. Denial" userId="3f4cfa6b-707a-42e2-812f-517108677b6d" providerId="ADAL" clId="{1166B9E1-B6BE-48FF-BBAD-5998BB9617AC}" dt="2025-01-06T14:03:44.698" v="2660" actId="20577"/>
          <ac:spMkLst>
            <pc:docMk/>
            <pc:sldMk cId="618656684" sldId="269"/>
            <ac:spMk id="2" creationId="{FEF76839-FF9C-1EB9-367C-0E9F60E12077}"/>
          </ac:spMkLst>
        </pc:spChg>
        <pc:spChg chg="mod">
          <ac:chgData name="Catherine M. Denial" userId="3f4cfa6b-707a-42e2-812f-517108677b6d" providerId="ADAL" clId="{1166B9E1-B6BE-48FF-BBAD-5998BB9617AC}" dt="2025-01-08T20:26:40.428" v="3157" actId="27636"/>
          <ac:spMkLst>
            <pc:docMk/>
            <pc:sldMk cId="618656684" sldId="269"/>
            <ac:spMk id="3" creationId="{1CF8C7B6-D454-7B1E-D1A7-BE68A5F5B9ED}"/>
          </ac:spMkLst>
        </pc:spChg>
      </pc:sldChg>
      <pc:sldChg chg="modSp add mod">
        <pc:chgData name="Catherine M. Denial" userId="3f4cfa6b-707a-42e2-812f-517108677b6d" providerId="ADAL" clId="{1166B9E1-B6BE-48FF-BBAD-5998BB9617AC}" dt="2025-01-06T16:26:08.501" v="3064" actId="20577"/>
        <pc:sldMkLst>
          <pc:docMk/>
          <pc:sldMk cId="933200231" sldId="270"/>
        </pc:sldMkLst>
        <pc:spChg chg="mod">
          <ac:chgData name="Catherine M. Denial" userId="3f4cfa6b-707a-42e2-812f-517108677b6d" providerId="ADAL" clId="{1166B9E1-B6BE-48FF-BBAD-5998BB9617AC}" dt="2025-01-06T16:26:01.028" v="3049" actId="20577"/>
          <ac:spMkLst>
            <pc:docMk/>
            <pc:sldMk cId="933200231" sldId="270"/>
            <ac:spMk id="2" creationId="{7C35E399-62DE-5F97-F834-47701C6B51A3}"/>
          </ac:spMkLst>
        </pc:spChg>
        <pc:spChg chg="mod">
          <ac:chgData name="Catherine M. Denial" userId="3f4cfa6b-707a-42e2-812f-517108677b6d" providerId="ADAL" clId="{1166B9E1-B6BE-48FF-BBAD-5998BB9617AC}" dt="2025-01-06T16:26:08.501" v="3064" actId="20577"/>
          <ac:spMkLst>
            <pc:docMk/>
            <pc:sldMk cId="933200231" sldId="270"/>
            <ac:spMk id="3" creationId="{8F80E88F-EB66-50BF-BCDF-687566A95DF7}"/>
          </ac:spMkLst>
        </pc:spChg>
      </pc:sldChg>
      <pc:sldChg chg="modSp add mod ord">
        <pc:chgData name="Catherine M. Denial" userId="3f4cfa6b-707a-42e2-812f-517108677b6d" providerId="ADAL" clId="{1166B9E1-B6BE-48FF-BBAD-5998BB9617AC}" dt="2025-01-15T14:06:33.404" v="3407" actId="20577"/>
        <pc:sldMkLst>
          <pc:docMk/>
          <pc:sldMk cId="2146289863" sldId="271"/>
        </pc:sldMkLst>
        <pc:spChg chg="mod">
          <ac:chgData name="Catherine M. Denial" userId="3f4cfa6b-707a-42e2-812f-517108677b6d" providerId="ADAL" clId="{1166B9E1-B6BE-48FF-BBAD-5998BB9617AC}" dt="2025-01-15T14:06:21.309" v="3332" actId="20577"/>
          <ac:spMkLst>
            <pc:docMk/>
            <pc:sldMk cId="2146289863" sldId="271"/>
            <ac:spMk id="2" creationId="{6093F088-0E19-20FC-B040-693880B576F0}"/>
          </ac:spMkLst>
        </pc:spChg>
        <pc:spChg chg="mod">
          <ac:chgData name="Catherine M. Denial" userId="3f4cfa6b-707a-42e2-812f-517108677b6d" providerId="ADAL" clId="{1166B9E1-B6BE-48FF-BBAD-5998BB9617AC}" dt="2025-01-15T14:06:33.404" v="3407" actId="20577"/>
          <ac:spMkLst>
            <pc:docMk/>
            <pc:sldMk cId="2146289863" sldId="271"/>
            <ac:spMk id="3" creationId="{3083DA7E-2919-4957-AB4D-4C37EA836839}"/>
          </ac:spMkLst>
        </pc:spChg>
      </pc:sldChg>
      <pc:sldChg chg="addSp delSp add del setBg delDesignElem">
        <pc:chgData name="Catherine M. Denial" userId="3f4cfa6b-707a-42e2-812f-517108677b6d" providerId="ADAL" clId="{1166B9E1-B6BE-48FF-BBAD-5998BB9617AC}" dt="2025-01-15T14:06:09.148" v="3289"/>
        <pc:sldMkLst>
          <pc:docMk/>
          <pc:sldMk cId="3092726355" sldId="271"/>
        </pc:sldMkLst>
        <pc:spChg chg="add del">
          <ac:chgData name="Catherine M. Denial" userId="3f4cfa6b-707a-42e2-812f-517108677b6d" providerId="ADAL" clId="{1166B9E1-B6BE-48FF-BBAD-5998BB9617AC}" dt="2025-01-15T14:06:09.148" v="3289"/>
          <ac:spMkLst>
            <pc:docMk/>
            <pc:sldMk cId="3092726355" sldId="271"/>
            <ac:spMk id="8" creationId="{8AFACF09-7BA5-A522-0AF8-06267BD85F4B}"/>
          </ac:spMkLst>
        </pc:spChg>
        <pc:spChg chg="add del">
          <ac:chgData name="Catherine M. Denial" userId="3f4cfa6b-707a-42e2-812f-517108677b6d" providerId="ADAL" clId="{1166B9E1-B6BE-48FF-BBAD-5998BB9617AC}" dt="2025-01-15T14:06:09.148" v="3289"/>
          <ac:spMkLst>
            <pc:docMk/>
            <pc:sldMk cId="3092726355" sldId="271"/>
            <ac:spMk id="10" creationId="{30EF03CA-9200-85F3-57D9-C635D384749C}"/>
          </ac:spMkLst>
        </pc:spChg>
        <pc:spChg chg="add del">
          <ac:chgData name="Catherine M. Denial" userId="3f4cfa6b-707a-42e2-812f-517108677b6d" providerId="ADAL" clId="{1166B9E1-B6BE-48FF-BBAD-5998BB9617AC}" dt="2025-01-15T14:06:09.148" v="3289"/>
          <ac:spMkLst>
            <pc:docMk/>
            <pc:sldMk cId="3092726355" sldId="271"/>
            <ac:spMk id="12" creationId="{DCC1A235-3DBF-AC96-2A99-2ED3F125AFEE}"/>
          </ac:spMkLst>
        </pc:spChg>
        <pc:spChg chg="del">
          <ac:chgData name="Catherine M. Denial" userId="3f4cfa6b-707a-42e2-812f-517108677b6d" providerId="ADAL" clId="{1166B9E1-B6BE-48FF-BBAD-5998BB9617AC}" dt="2025-01-15T14:06:05.658" v="3288"/>
          <ac:spMkLst>
            <pc:docMk/>
            <pc:sldMk cId="3092726355" sldId="271"/>
            <ac:spMk id="14" creationId="{AE1AFF80-FDC4-C37C-9435-4CC053C4749F}"/>
          </ac:spMkLst>
        </pc:spChg>
        <pc:spChg chg="del">
          <ac:chgData name="Catherine M. Denial" userId="3f4cfa6b-707a-42e2-812f-517108677b6d" providerId="ADAL" clId="{1166B9E1-B6BE-48FF-BBAD-5998BB9617AC}" dt="2025-01-15T14:06:05.658" v="3288"/>
          <ac:spMkLst>
            <pc:docMk/>
            <pc:sldMk cId="3092726355" sldId="271"/>
            <ac:spMk id="16" creationId="{C7AA8786-16B2-68B9-36FD-56A25EAD8041}"/>
          </ac:spMkLst>
        </pc:spChg>
        <pc:spChg chg="add">
          <ac:chgData name="Catherine M. Denial" userId="3f4cfa6b-707a-42e2-812f-517108677b6d" providerId="ADAL" clId="{1166B9E1-B6BE-48FF-BBAD-5998BB9617AC}" dt="2025-01-15T14:06:09.148" v="3289"/>
          <ac:spMkLst>
            <pc:docMk/>
            <pc:sldMk cId="3092726355" sldId="271"/>
            <ac:spMk id="18" creationId="{D815A910-37FC-4343-1EBA-454DDDA10076}"/>
          </ac:spMkLst>
        </pc:spChg>
        <pc:spChg chg="add del">
          <ac:chgData name="Catherine M. Denial" userId="3f4cfa6b-707a-42e2-812f-517108677b6d" providerId="ADAL" clId="{1166B9E1-B6BE-48FF-BBAD-5998BB9617AC}" dt="2025-01-15T14:06:09.148" v="3289"/>
          <ac:spMkLst>
            <pc:docMk/>
            <pc:sldMk cId="3092726355" sldId="271"/>
            <ac:spMk id="20" creationId="{3DF2A7E6-8A8A-D3F5-45E7-E8A4085AA4E1}"/>
          </ac:spMkLst>
        </pc:spChg>
        <pc:spChg chg="add del">
          <ac:chgData name="Catherine M. Denial" userId="3f4cfa6b-707a-42e2-812f-517108677b6d" providerId="ADAL" clId="{1166B9E1-B6BE-48FF-BBAD-5998BB9617AC}" dt="2025-01-15T14:06:09.148" v="3289"/>
          <ac:spMkLst>
            <pc:docMk/>
            <pc:sldMk cId="3092726355" sldId="271"/>
            <ac:spMk id="22" creationId="{E69CED72-F837-3E49-E295-CBD6227362E7}"/>
          </ac:spMkLst>
        </pc:spChg>
        <pc:spChg chg="add del">
          <ac:chgData name="Catherine M. Denial" userId="3f4cfa6b-707a-42e2-812f-517108677b6d" providerId="ADAL" clId="{1166B9E1-B6BE-48FF-BBAD-5998BB9617AC}" dt="2025-01-15T14:06:09.148" v="3289"/>
          <ac:spMkLst>
            <pc:docMk/>
            <pc:sldMk cId="3092726355" sldId="271"/>
            <ac:spMk id="24" creationId="{EBA8F965-BB02-C53D-5402-EACAC12DE58A}"/>
          </ac:spMkLst>
        </pc:spChg>
        <pc:spChg chg="add">
          <ac:chgData name="Catherine M. Denial" userId="3f4cfa6b-707a-42e2-812f-517108677b6d" providerId="ADAL" clId="{1166B9E1-B6BE-48FF-BBAD-5998BB9617AC}" dt="2025-01-15T14:06:09.148" v="3289"/>
          <ac:spMkLst>
            <pc:docMk/>
            <pc:sldMk cId="3092726355" sldId="271"/>
            <ac:spMk id="26" creationId="{A3D3CDC5-1ED0-34B1-F778-E050934F3333}"/>
          </ac:spMkLst>
        </pc:spChg>
        <pc:spChg chg="add del">
          <ac:chgData name="Catherine M. Denial" userId="3f4cfa6b-707a-42e2-812f-517108677b6d" providerId="ADAL" clId="{1166B9E1-B6BE-48FF-BBAD-5998BB9617AC}" dt="2025-01-15T14:06:09.148" v="3289"/>
          <ac:spMkLst>
            <pc:docMk/>
            <pc:sldMk cId="3092726355" sldId="271"/>
            <ac:spMk id="28" creationId="{A3DD5E43-F22A-5AE8-1F06-8CF71D7E9344}"/>
          </ac:spMkLst>
        </pc:spChg>
        <pc:spChg chg="add del">
          <ac:chgData name="Catherine M. Denial" userId="3f4cfa6b-707a-42e2-812f-517108677b6d" providerId="ADAL" clId="{1166B9E1-B6BE-48FF-BBAD-5998BB9617AC}" dt="2025-01-15T14:06:09.148" v="3289"/>
          <ac:spMkLst>
            <pc:docMk/>
            <pc:sldMk cId="3092726355" sldId="271"/>
            <ac:spMk id="30" creationId="{5ADBFDE4-F6B9-6FBB-77D2-2E436409C421}"/>
          </ac:spMkLst>
        </pc:spChg>
      </pc:sldChg>
    </pc:docChg>
  </pc:docChgLst>
  <pc:docChgLst>
    <pc:chgData name="Catherine M. Denial" userId="3f4cfa6b-707a-42e2-812f-517108677b6d" providerId="ADAL" clId="{0B5134B4-0195-47D6-9ECF-786F7A81B258}"/>
    <pc:docChg chg="undo custSel addSld delSld modSld sldOrd">
      <pc:chgData name="Catherine M. Denial" userId="3f4cfa6b-707a-42e2-812f-517108677b6d" providerId="ADAL" clId="{0B5134B4-0195-47D6-9ECF-786F7A81B258}" dt="2024-07-26T18:28:04.725" v="1443" actId="20577"/>
      <pc:docMkLst>
        <pc:docMk/>
      </pc:docMkLst>
      <pc:sldChg chg="addSp modSp mod setBg">
        <pc:chgData name="Catherine M. Denial" userId="3f4cfa6b-707a-42e2-812f-517108677b6d" providerId="ADAL" clId="{0B5134B4-0195-47D6-9ECF-786F7A81B258}" dt="2024-07-26T15:46:18.590" v="339" actId="26606"/>
        <pc:sldMkLst>
          <pc:docMk/>
          <pc:sldMk cId="550128058" sldId="256"/>
        </pc:sldMkLst>
      </pc:sldChg>
      <pc:sldChg chg="addSp delSp modSp mod setBg">
        <pc:chgData name="Catherine M. Denial" userId="3f4cfa6b-707a-42e2-812f-517108677b6d" providerId="ADAL" clId="{0B5134B4-0195-47D6-9ECF-786F7A81B258}" dt="2024-07-26T18:12:07.580" v="759" actId="20577"/>
        <pc:sldMkLst>
          <pc:docMk/>
          <pc:sldMk cId="3373068852" sldId="257"/>
        </pc:sldMkLst>
      </pc:sldChg>
      <pc:sldChg chg="addSp modSp mod setBg">
        <pc:chgData name="Catherine M. Denial" userId="3f4cfa6b-707a-42e2-812f-517108677b6d" providerId="ADAL" clId="{0B5134B4-0195-47D6-9ECF-786F7A81B258}" dt="2024-07-26T15:52:18.561" v="742" actId="20577"/>
        <pc:sldMkLst>
          <pc:docMk/>
          <pc:sldMk cId="2634933862" sldId="258"/>
        </pc:sldMkLst>
      </pc:sldChg>
      <pc:sldChg chg="addSp modSp mod setBg">
        <pc:chgData name="Catherine M. Denial" userId="3f4cfa6b-707a-42e2-812f-517108677b6d" providerId="ADAL" clId="{0B5134B4-0195-47D6-9ECF-786F7A81B258}" dt="2024-07-26T15:45:56.985" v="338" actId="26606"/>
        <pc:sldMkLst>
          <pc:docMk/>
          <pc:sldMk cId="2061165718" sldId="259"/>
        </pc:sldMkLst>
      </pc:sldChg>
      <pc:sldChg chg="addSp delSp modSp new mod setBg">
        <pc:chgData name="Catherine M. Denial" userId="3f4cfa6b-707a-42e2-812f-517108677b6d" providerId="ADAL" clId="{0B5134B4-0195-47D6-9ECF-786F7A81B258}" dt="2024-07-26T15:44:41.409" v="314"/>
        <pc:sldMkLst>
          <pc:docMk/>
          <pc:sldMk cId="347432484" sldId="260"/>
        </pc:sldMkLst>
      </pc:sldChg>
      <pc:sldChg chg="addSp delSp modSp add del mod ord setBg delDesignElem">
        <pc:chgData name="Catherine M. Denial" userId="3f4cfa6b-707a-42e2-812f-517108677b6d" providerId="ADAL" clId="{0B5134B4-0195-47D6-9ECF-786F7A81B258}" dt="2024-07-26T15:49:41.756" v="350" actId="47"/>
        <pc:sldMkLst>
          <pc:docMk/>
          <pc:sldMk cId="1386823793" sldId="261"/>
        </pc:sldMkLst>
      </pc:sldChg>
      <pc:sldChg chg="addSp delSp modSp add mod ord setBg delDesignElem">
        <pc:chgData name="Catherine M. Denial" userId="3f4cfa6b-707a-42e2-812f-517108677b6d" providerId="ADAL" clId="{0B5134B4-0195-47D6-9ECF-786F7A81B258}" dt="2024-07-26T15:54:28.476" v="754"/>
        <pc:sldMkLst>
          <pc:docMk/>
          <pc:sldMk cId="1700566895" sldId="261"/>
        </pc:sldMkLst>
      </pc:sldChg>
      <pc:sldChg chg="delSp add del setBg delDesignElem">
        <pc:chgData name="Catherine M. Denial" userId="3f4cfa6b-707a-42e2-812f-517108677b6d" providerId="ADAL" clId="{0B5134B4-0195-47D6-9ECF-786F7A81B258}" dt="2024-07-26T15:49:40.576" v="349" actId="47"/>
        <pc:sldMkLst>
          <pc:docMk/>
          <pc:sldMk cId="856201418" sldId="262"/>
        </pc:sldMkLst>
      </pc:sldChg>
      <pc:sldChg chg="addSp delSp modSp add mod">
        <pc:chgData name="Catherine M. Denial" userId="3f4cfa6b-707a-42e2-812f-517108677b6d" providerId="ADAL" clId="{0B5134B4-0195-47D6-9ECF-786F7A81B258}" dt="2024-07-26T18:14:14.975" v="944" actId="21"/>
        <pc:sldMkLst>
          <pc:docMk/>
          <pc:sldMk cId="2428390934" sldId="262"/>
        </pc:sldMkLst>
      </pc:sldChg>
      <pc:sldChg chg="addSp delSp add del setBg delDesignElem">
        <pc:chgData name="Catherine M. Denial" userId="3f4cfa6b-707a-42e2-812f-517108677b6d" providerId="ADAL" clId="{0B5134B4-0195-47D6-9ECF-786F7A81B258}" dt="2024-07-26T18:12:49.819" v="762"/>
        <pc:sldMkLst>
          <pc:docMk/>
          <pc:sldMk cId="3547377175" sldId="262"/>
        </pc:sldMkLst>
      </pc:sldChg>
      <pc:sldChg chg="addSp modSp new mod">
        <pc:chgData name="Catherine M. Denial" userId="3f4cfa6b-707a-42e2-812f-517108677b6d" providerId="ADAL" clId="{0B5134B4-0195-47D6-9ECF-786F7A81B258}" dt="2024-07-26T18:25:17.871" v="1217" actId="20577"/>
        <pc:sldMkLst>
          <pc:docMk/>
          <pc:sldMk cId="1933974139" sldId="263"/>
        </pc:sldMkLst>
      </pc:sldChg>
      <pc:sldChg chg="modSp add mod">
        <pc:chgData name="Catherine M. Denial" userId="3f4cfa6b-707a-42e2-812f-517108677b6d" providerId="ADAL" clId="{0B5134B4-0195-47D6-9ECF-786F7A81B258}" dt="2024-07-26T18:28:04.725" v="1443" actId="20577"/>
        <pc:sldMkLst>
          <pc:docMk/>
          <pc:sldMk cId="3797577127" sldId="26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447F2-CCFA-4528-B980-5C98C8CDE6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AA0835-6CD2-4CA6-AD8A-B5CC20ED0FA1}">
      <dgm:prSet/>
      <dgm:spPr/>
      <dgm:t>
        <a:bodyPr/>
        <a:lstStyle/>
        <a:p>
          <a:r>
            <a:rPr lang="en-US"/>
            <a:t>It’s fun!</a:t>
          </a:r>
        </a:p>
      </dgm:t>
    </dgm:pt>
    <dgm:pt modelId="{F92C63C7-63F8-45FF-8919-9DAA8FDD6196}" type="parTrans" cxnId="{EBAFAB81-A4D4-4E89-8723-86836DF25B87}">
      <dgm:prSet/>
      <dgm:spPr/>
      <dgm:t>
        <a:bodyPr/>
        <a:lstStyle/>
        <a:p>
          <a:endParaRPr lang="en-US"/>
        </a:p>
      </dgm:t>
    </dgm:pt>
    <dgm:pt modelId="{3E10FA34-194E-4B45-AFA0-91DE156F15F8}" type="sibTrans" cxnId="{EBAFAB81-A4D4-4E89-8723-86836DF25B87}">
      <dgm:prSet/>
      <dgm:spPr/>
      <dgm:t>
        <a:bodyPr/>
        <a:lstStyle/>
        <a:p>
          <a:endParaRPr lang="en-US"/>
        </a:p>
      </dgm:t>
    </dgm:pt>
    <dgm:pt modelId="{0851F5E5-D49A-4606-A6B3-CB7D208BE076}">
      <dgm:prSet/>
      <dgm:spPr/>
      <dgm:t>
        <a:bodyPr/>
        <a:lstStyle/>
        <a:p>
          <a:r>
            <a:rPr lang="en-US"/>
            <a:t>The visuals are cool!</a:t>
          </a:r>
        </a:p>
      </dgm:t>
    </dgm:pt>
    <dgm:pt modelId="{1AE42E6D-61F9-4EC6-B1AB-DE4B16BA0A7F}" type="parTrans" cxnId="{74A636E9-85CB-44BF-89FA-7309200D2882}">
      <dgm:prSet/>
      <dgm:spPr/>
      <dgm:t>
        <a:bodyPr/>
        <a:lstStyle/>
        <a:p>
          <a:endParaRPr lang="en-US"/>
        </a:p>
      </dgm:t>
    </dgm:pt>
    <dgm:pt modelId="{29357A98-506B-4E36-88D6-DCC9A9C8076F}" type="sibTrans" cxnId="{74A636E9-85CB-44BF-89FA-7309200D2882}">
      <dgm:prSet/>
      <dgm:spPr/>
      <dgm:t>
        <a:bodyPr/>
        <a:lstStyle/>
        <a:p>
          <a:endParaRPr lang="en-US"/>
        </a:p>
      </dgm:t>
    </dgm:pt>
    <dgm:pt modelId="{8B7CFDE8-B17B-45B1-B3E5-2D51A45959D3}">
      <dgm:prSet/>
      <dgm:spPr/>
      <dgm:t>
        <a:bodyPr/>
        <a:lstStyle/>
        <a:p>
          <a:r>
            <a:rPr lang="en-US"/>
            <a:t>It’s wicked marketable and people think it’s hard to learn</a:t>
          </a:r>
        </a:p>
      </dgm:t>
    </dgm:pt>
    <dgm:pt modelId="{7D7CD89F-0D88-46B4-8D6C-61F5CFF2D79A}" type="parTrans" cxnId="{61985152-A524-4D3B-B0A1-DBC9DF837A8C}">
      <dgm:prSet/>
      <dgm:spPr/>
      <dgm:t>
        <a:bodyPr/>
        <a:lstStyle/>
        <a:p>
          <a:endParaRPr lang="en-US"/>
        </a:p>
      </dgm:t>
    </dgm:pt>
    <dgm:pt modelId="{E82E5995-78A4-48AC-B107-8381E0F840C2}" type="sibTrans" cxnId="{61985152-A524-4D3B-B0A1-DBC9DF837A8C}">
      <dgm:prSet/>
      <dgm:spPr/>
      <dgm:t>
        <a:bodyPr/>
        <a:lstStyle/>
        <a:p>
          <a:endParaRPr lang="en-US"/>
        </a:p>
      </dgm:t>
    </dgm:pt>
    <dgm:pt modelId="{1854A919-345E-4B44-84C6-D9E7AEC4B618}">
      <dgm:prSet/>
      <dgm:spPr/>
      <dgm:t>
        <a:bodyPr/>
        <a:lstStyle/>
        <a:p>
          <a:r>
            <a:rPr lang="en-US"/>
            <a:t>It’s easy to learn with a little bit of time and some strong Google Fingers</a:t>
          </a:r>
        </a:p>
      </dgm:t>
    </dgm:pt>
    <dgm:pt modelId="{789493BC-4CDD-4968-99E7-B792A32C3D90}" type="parTrans" cxnId="{EBBA0276-4DB9-428B-B45D-827913A76770}">
      <dgm:prSet/>
      <dgm:spPr/>
      <dgm:t>
        <a:bodyPr/>
        <a:lstStyle/>
        <a:p>
          <a:endParaRPr lang="en-US"/>
        </a:p>
      </dgm:t>
    </dgm:pt>
    <dgm:pt modelId="{43839642-584A-4D34-A0D9-6DBAFBAAC7BB}" type="sibTrans" cxnId="{EBBA0276-4DB9-428B-B45D-827913A76770}">
      <dgm:prSet/>
      <dgm:spPr/>
      <dgm:t>
        <a:bodyPr/>
        <a:lstStyle/>
        <a:p>
          <a:endParaRPr lang="en-US"/>
        </a:p>
      </dgm:t>
    </dgm:pt>
    <dgm:pt modelId="{78F117F1-F289-4A4A-AE30-EFAB33E1E89D}">
      <dgm:prSet/>
      <dgm:spPr/>
      <dgm:t>
        <a:bodyPr/>
        <a:lstStyle/>
        <a:p>
          <a:r>
            <a:rPr lang="en-US"/>
            <a:t>The internet is full of nerds who are wicked excited to help you</a:t>
          </a:r>
        </a:p>
      </dgm:t>
    </dgm:pt>
    <dgm:pt modelId="{7CE01E9B-032D-4284-8203-6B1A9D927901}" type="parTrans" cxnId="{83F031C3-BB7F-4872-B63C-EB7FEB32558C}">
      <dgm:prSet/>
      <dgm:spPr/>
      <dgm:t>
        <a:bodyPr/>
        <a:lstStyle/>
        <a:p>
          <a:endParaRPr lang="en-US"/>
        </a:p>
      </dgm:t>
    </dgm:pt>
    <dgm:pt modelId="{C01107D6-770A-4A25-8E0F-B57B6EF84208}" type="sibTrans" cxnId="{83F031C3-BB7F-4872-B63C-EB7FEB32558C}">
      <dgm:prSet/>
      <dgm:spPr/>
      <dgm:t>
        <a:bodyPr/>
        <a:lstStyle/>
        <a:p>
          <a:endParaRPr lang="en-US"/>
        </a:p>
      </dgm:t>
    </dgm:pt>
    <dgm:pt modelId="{61483ABB-33D3-42CE-9C45-C90872ED32FD}">
      <dgm:prSet/>
      <dgm:spPr/>
      <dgm:t>
        <a:bodyPr/>
        <a:lstStyle/>
        <a:p>
          <a:r>
            <a:rPr lang="en-US" dirty="0"/>
            <a:t>Tableau Public is free (Desktop is very much not, but AU students have a free student license!)</a:t>
          </a:r>
        </a:p>
      </dgm:t>
    </dgm:pt>
    <dgm:pt modelId="{9DF2A97E-3A39-4F83-A2FA-FDFD65ECDC9A}" type="parTrans" cxnId="{AC081E23-7ADF-4B43-9631-AB7322F0F6F7}">
      <dgm:prSet/>
      <dgm:spPr/>
      <dgm:t>
        <a:bodyPr/>
        <a:lstStyle/>
        <a:p>
          <a:endParaRPr lang="en-US"/>
        </a:p>
      </dgm:t>
    </dgm:pt>
    <dgm:pt modelId="{E330E047-CAE7-4EBB-9D7F-83117327A01E}" type="sibTrans" cxnId="{AC081E23-7ADF-4B43-9631-AB7322F0F6F7}">
      <dgm:prSet/>
      <dgm:spPr/>
      <dgm:t>
        <a:bodyPr/>
        <a:lstStyle/>
        <a:p>
          <a:endParaRPr lang="en-US"/>
        </a:p>
      </dgm:t>
    </dgm:pt>
    <dgm:pt modelId="{53593E30-F5D7-42B0-B2C1-D691DFDAE716}" type="pres">
      <dgm:prSet presAssocID="{531447F2-CCFA-4528-B980-5C98C8CDE681}" presName="root" presStyleCnt="0">
        <dgm:presLayoutVars>
          <dgm:dir/>
          <dgm:resizeHandles val="exact"/>
        </dgm:presLayoutVars>
      </dgm:prSet>
      <dgm:spPr/>
    </dgm:pt>
    <dgm:pt modelId="{4AD2F133-6D7D-4FC9-85C6-B9E126461A1E}" type="pres">
      <dgm:prSet presAssocID="{AEAA0835-6CD2-4CA6-AD8A-B5CC20ED0FA1}" presName="compNode" presStyleCnt="0"/>
      <dgm:spPr/>
    </dgm:pt>
    <dgm:pt modelId="{9EB1FABD-6EAF-43C1-B9B1-0C1E718B407E}" type="pres">
      <dgm:prSet presAssocID="{AEAA0835-6CD2-4CA6-AD8A-B5CC20ED0FA1}" presName="bgRect" presStyleLbl="bgShp" presStyleIdx="0" presStyleCnt="6"/>
      <dgm:spPr/>
    </dgm:pt>
    <dgm:pt modelId="{D4413A4F-A4F7-4AEB-A79F-13E57842049C}" type="pres">
      <dgm:prSet presAssocID="{AEAA0835-6CD2-4CA6-AD8A-B5CC20ED0FA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ch ball"/>
        </a:ext>
      </dgm:extLst>
    </dgm:pt>
    <dgm:pt modelId="{F012F205-2430-43EC-859E-CBE71648CD5C}" type="pres">
      <dgm:prSet presAssocID="{AEAA0835-6CD2-4CA6-AD8A-B5CC20ED0FA1}" presName="spaceRect" presStyleCnt="0"/>
      <dgm:spPr/>
    </dgm:pt>
    <dgm:pt modelId="{3FEA9743-BB09-4F68-8D8B-68CB91273976}" type="pres">
      <dgm:prSet presAssocID="{AEAA0835-6CD2-4CA6-AD8A-B5CC20ED0FA1}" presName="parTx" presStyleLbl="revTx" presStyleIdx="0" presStyleCnt="6">
        <dgm:presLayoutVars>
          <dgm:chMax val="0"/>
          <dgm:chPref val="0"/>
        </dgm:presLayoutVars>
      </dgm:prSet>
      <dgm:spPr/>
    </dgm:pt>
    <dgm:pt modelId="{0A85A747-5B0F-4279-A092-20063DE32978}" type="pres">
      <dgm:prSet presAssocID="{3E10FA34-194E-4B45-AFA0-91DE156F15F8}" presName="sibTrans" presStyleCnt="0"/>
      <dgm:spPr/>
    </dgm:pt>
    <dgm:pt modelId="{EE5BC440-4F0A-4CDF-9E32-7256C672A95E}" type="pres">
      <dgm:prSet presAssocID="{0851F5E5-D49A-4606-A6B3-CB7D208BE076}" presName="compNode" presStyleCnt="0"/>
      <dgm:spPr/>
    </dgm:pt>
    <dgm:pt modelId="{3CD6E368-FFA0-4F0F-B4B2-7D32DEC6CB65}" type="pres">
      <dgm:prSet presAssocID="{0851F5E5-D49A-4606-A6B3-CB7D208BE076}" presName="bgRect" presStyleLbl="bgShp" presStyleIdx="1" presStyleCnt="6"/>
      <dgm:spPr/>
    </dgm:pt>
    <dgm:pt modelId="{A7288B5D-A766-4A05-B8BC-7F35E327C87A}" type="pres">
      <dgm:prSet presAssocID="{0851F5E5-D49A-4606-A6B3-CB7D208BE07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"/>
        </a:ext>
      </dgm:extLst>
    </dgm:pt>
    <dgm:pt modelId="{6E4F54DB-03F5-4086-A845-13606F6E5A31}" type="pres">
      <dgm:prSet presAssocID="{0851F5E5-D49A-4606-A6B3-CB7D208BE076}" presName="spaceRect" presStyleCnt="0"/>
      <dgm:spPr/>
    </dgm:pt>
    <dgm:pt modelId="{14BDBEA1-D3CE-4595-9D5B-680C631DDFB2}" type="pres">
      <dgm:prSet presAssocID="{0851F5E5-D49A-4606-A6B3-CB7D208BE076}" presName="parTx" presStyleLbl="revTx" presStyleIdx="1" presStyleCnt="6">
        <dgm:presLayoutVars>
          <dgm:chMax val="0"/>
          <dgm:chPref val="0"/>
        </dgm:presLayoutVars>
      </dgm:prSet>
      <dgm:spPr/>
    </dgm:pt>
    <dgm:pt modelId="{E4C88C02-6AB1-40FC-A259-55937071D460}" type="pres">
      <dgm:prSet presAssocID="{29357A98-506B-4E36-88D6-DCC9A9C8076F}" presName="sibTrans" presStyleCnt="0"/>
      <dgm:spPr/>
    </dgm:pt>
    <dgm:pt modelId="{69C84E20-A264-46FC-A890-786C6585B61D}" type="pres">
      <dgm:prSet presAssocID="{8B7CFDE8-B17B-45B1-B3E5-2D51A45959D3}" presName="compNode" presStyleCnt="0"/>
      <dgm:spPr/>
    </dgm:pt>
    <dgm:pt modelId="{D309F88E-8E7B-4E41-BAEB-8A2C34A48DAE}" type="pres">
      <dgm:prSet presAssocID="{8B7CFDE8-B17B-45B1-B3E5-2D51A45959D3}" presName="bgRect" presStyleLbl="bgShp" presStyleIdx="2" presStyleCnt="6"/>
      <dgm:spPr/>
    </dgm:pt>
    <dgm:pt modelId="{268AA68E-3DF2-4C4D-97B0-7143B39EB5EB}" type="pres">
      <dgm:prSet presAssocID="{8B7CFDE8-B17B-45B1-B3E5-2D51A45959D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asure chest with solid fill"/>
        </a:ext>
      </dgm:extLst>
    </dgm:pt>
    <dgm:pt modelId="{BC1FDA7E-67FA-497C-B998-64F86DE644F8}" type="pres">
      <dgm:prSet presAssocID="{8B7CFDE8-B17B-45B1-B3E5-2D51A45959D3}" presName="spaceRect" presStyleCnt="0"/>
      <dgm:spPr/>
    </dgm:pt>
    <dgm:pt modelId="{E873E251-2CB0-474C-B21D-3F904DF0082C}" type="pres">
      <dgm:prSet presAssocID="{8B7CFDE8-B17B-45B1-B3E5-2D51A45959D3}" presName="parTx" presStyleLbl="revTx" presStyleIdx="2" presStyleCnt="6">
        <dgm:presLayoutVars>
          <dgm:chMax val="0"/>
          <dgm:chPref val="0"/>
        </dgm:presLayoutVars>
      </dgm:prSet>
      <dgm:spPr/>
    </dgm:pt>
    <dgm:pt modelId="{CF4337F4-D61B-4334-84E5-E0E2BC961124}" type="pres">
      <dgm:prSet presAssocID="{E82E5995-78A4-48AC-B107-8381E0F840C2}" presName="sibTrans" presStyleCnt="0"/>
      <dgm:spPr/>
    </dgm:pt>
    <dgm:pt modelId="{0603780C-ABFB-452B-A69D-00295ED7D31F}" type="pres">
      <dgm:prSet presAssocID="{1854A919-345E-4B44-84C6-D9E7AEC4B618}" presName="compNode" presStyleCnt="0"/>
      <dgm:spPr/>
    </dgm:pt>
    <dgm:pt modelId="{ACA17416-AACF-419C-9329-00121DE1D054}" type="pres">
      <dgm:prSet presAssocID="{1854A919-345E-4B44-84C6-D9E7AEC4B618}" presName="bgRect" presStyleLbl="bgShp" presStyleIdx="3" presStyleCnt="6"/>
      <dgm:spPr/>
    </dgm:pt>
    <dgm:pt modelId="{F1ADE7DA-EF4E-4BF7-9710-B7D9AA00A635}" type="pres">
      <dgm:prSet presAssocID="{1854A919-345E-4B44-84C6-D9E7AEC4B61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C994DED-74A6-494E-832D-AEF66C4EF88C}" type="pres">
      <dgm:prSet presAssocID="{1854A919-345E-4B44-84C6-D9E7AEC4B618}" presName="spaceRect" presStyleCnt="0"/>
      <dgm:spPr/>
    </dgm:pt>
    <dgm:pt modelId="{D8F598BA-14FF-489A-B6DC-A63AD274C9D4}" type="pres">
      <dgm:prSet presAssocID="{1854A919-345E-4B44-84C6-D9E7AEC4B618}" presName="parTx" presStyleLbl="revTx" presStyleIdx="3" presStyleCnt="6">
        <dgm:presLayoutVars>
          <dgm:chMax val="0"/>
          <dgm:chPref val="0"/>
        </dgm:presLayoutVars>
      </dgm:prSet>
      <dgm:spPr/>
    </dgm:pt>
    <dgm:pt modelId="{534D98D6-3402-4775-884F-74F231D17069}" type="pres">
      <dgm:prSet presAssocID="{43839642-584A-4D34-A0D9-6DBAFBAAC7BB}" presName="sibTrans" presStyleCnt="0"/>
      <dgm:spPr/>
    </dgm:pt>
    <dgm:pt modelId="{1F063581-8D2A-47A1-99F4-C41AB333FC42}" type="pres">
      <dgm:prSet presAssocID="{78F117F1-F289-4A4A-AE30-EFAB33E1E89D}" presName="compNode" presStyleCnt="0"/>
      <dgm:spPr/>
    </dgm:pt>
    <dgm:pt modelId="{950A4982-B14E-46D2-B804-148131479DF2}" type="pres">
      <dgm:prSet presAssocID="{78F117F1-F289-4A4A-AE30-EFAB33E1E89D}" presName="bgRect" presStyleLbl="bgShp" presStyleIdx="4" presStyleCnt="6"/>
      <dgm:spPr/>
    </dgm:pt>
    <dgm:pt modelId="{94F27F80-A4DA-426A-9C01-E77F0E5816FE}" type="pres">
      <dgm:prSet presAssocID="{78F117F1-F289-4A4A-AE30-EFAB33E1E89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 with solid fill"/>
        </a:ext>
      </dgm:extLst>
    </dgm:pt>
    <dgm:pt modelId="{66332372-9224-41C7-9F14-1C66E7DDC3AF}" type="pres">
      <dgm:prSet presAssocID="{78F117F1-F289-4A4A-AE30-EFAB33E1E89D}" presName="spaceRect" presStyleCnt="0"/>
      <dgm:spPr/>
    </dgm:pt>
    <dgm:pt modelId="{AC8FF274-861D-45C8-84D7-FCB53F1DF299}" type="pres">
      <dgm:prSet presAssocID="{78F117F1-F289-4A4A-AE30-EFAB33E1E89D}" presName="parTx" presStyleLbl="revTx" presStyleIdx="4" presStyleCnt="6">
        <dgm:presLayoutVars>
          <dgm:chMax val="0"/>
          <dgm:chPref val="0"/>
        </dgm:presLayoutVars>
      </dgm:prSet>
      <dgm:spPr/>
    </dgm:pt>
    <dgm:pt modelId="{8243064A-C255-4FB1-AFA7-89C460A9F2CB}" type="pres">
      <dgm:prSet presAssocID="{C01107D6-770A-4A25-8E0F-B57B6EF84208}" presName="sibTrans" presStyleCnt="0"/>
      <dgm:spPr/>
    </dgm:pt>
    <dgm:pt modelId="{31B59CF1-F6C4-4694-8B4D-E3F396830A6A}" type="pres">
      <dgm:prSet presAssocID="{61483ABB-33D3-42CE-9C45-C90872ED32FD}" presName="compNode" presStyleCnt="0"/>
      <dgm:spPr/>
    </dgm:pt>
    <dgm:pt modelId="{9EB01C68-501D-4A8A-9A11-7BFD7DA09D4C}" type="pres">
      <dgm:prSet presAssocID="{61483ABB-33D3-42CE-9C45-C90872ED32FD}" presName="bgRect" presStyleLbl="bgShp" presStyleIdx="5" presStyleCnt="6"/>
      <dgm:spPr/>
    </dgm:pt>
    <dgm:pt modelId="{B0B97713-8D48-48FF-A3B6-75CCD9059975}" type="pres">
      <dgm:prSet presAssocID="{61483ABB-33D3-42CE-9C45-C90872ED32F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44EEE8F6-9B73-4A57-9DF9-769170BA077E}" type="pres">
      <dgm:prSet presAssocID="{61483ABB-33D3-42CE-9C45-C90872ED32FD}" presName="spaceRect" presStyleCnt="0"/>
      <dgm:spPr/>
    </dgm:pt>
    <dgm:pt modelId="{39267C57-0475-4E68-AA10-A33860C8DBDB}" type="pres">
      <dgm:prSet presAssocID="{61483ABB-33D3-42CE-9C45-C90872ED32F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1EDE316-F743-4E95-929F-8ACACE3DB84A}" type="presOf" srcId="{531447F2-CCFA-4528-B980-5C98C8CDE681}" destId="{53593E30-F5D7-42B0-B2C1-D691DFDAE716}" srcOrd="0" destOrd="0" presId="urn:microsoft.com/office/officeart/2018/2/layout/IconVerticalSolidList"/>
    <dgm:cxn modelId="{AC081E23-7ADF-4B43-9631-AB7322F0F6F7}" srcId="{531447F2-CCFA-4528-B980-5C98C8CDE681}" destId="{61483ABB-33D3-42CE-9C45-C90872ED32FD}" srcOrd="5" destOrd="0" parTransId="{9DF2A97E-3A39-4F83-A2FA-FDFD65ECDC9A}" sibTransId="{E330E047-CAE7-4EBB-9D7F-83117327A01E}"/>
    <dgm:cxn modelId="{B31A242D-04E2-4B9F-A714-DBD3E14D2814}" type="presOf" srcId="{AEAA0835-6CD2-4CA6-AD8A-B5CC20ED0FA1}" destId="{3FEA9743-BB09-4F68-8D8B-68CB91273976}" srcOrd="0" destOrd="0" presId="urn:microsoft.com/office/officeart/2018/2/layout/IconVerticalSolidList"/>
    <dgm:cxn modelId="{8A770B6E-F2B5-4977-8595-51D16E2C231A}" type="presOf" srcId="{8B7CFDE8-B17B-45B1-B3E5-2D51A45959D3}" destId="{E873E251-2CB0-474C-B21D-3F904DF0082C}" srcOrd="0" destOrd="0" presId="urn:microsoft.com/office/officeart/2018/2/layout/IconVerticalSolidList"/>
    <dgm:cxn modelId="{61985152-A524-4D3B-B0A1-DBC9DF837A8C}" srcId="{531447F2-CCFA-4528-B980-5C98C8CDE681}" destId="{8B7CFDE8-B17B-45B1-B3E5-2D51A45959D3}" srcOrd="2" destOrd="0" parTransId="{7D7CD89F-0D88-46B4-8D6C-61F5CFF2D79A}" sibTransId="{E82E5995-78A4-48AC-B107-8381E0F840C2}"/>
    <dgm:cxn modelId="{EBBA0276-4DB9-428B-B45D-827913A76770}" srcId="{531447F2-CCFA-4528-B980-5C98C8CDE681}" destId="{1854A919-345E-4B44-84C6-D9E7AEC4B618}" srcOrd="3" destOrd="0" parTransId="{789493BC-4CDD-4968-99E7-B792A32C3D90}" sibTransId="{43839642-584A-4D34-A0D9-6DBAFBAAC7BB}"/>
    <dgm:cxn modelId="{EBAFAB81-A4D4-4E89-8723-86836DF25B87}" srcId="{531447F2-CCFA-4528-B980-5C98C8CDE681}" destId="{AEAA0835-6CD2-4CA6-AD8A-B5CC20ED0FA1}" srcOrd="0" destOrd="0" parTransId="{F92C63C7-63F8-45FF-8919-9DAA8FDD6196}" sibTransId="{3E10FA34-194E-4B45-AFA0-91DE156F15F8}"/>
    <dgm:cxn modelId="{E7479E94-E90C-45C2-87DB-805BE02FF52A}" type="presOf" srcId="{0851F5E5-D49A-4606-A6B3-CB7D208BE076}" destId="{14BDBEA1-D3CE-4595-9D5B-680C631DDFB2}" srcOrd="0" destOrd="0" presId="urn:microsoft.com/office/officeart/2018/2/layout/IconVerticalSolidList"/>
    <dgm:cxn modelId="{0324FDA4-C0FF-4868-BE09-1A5CA20FB275}" type="presOf" srcId="{1854A919-345E-4B44-84C6-D9E7AEC4B618}" destId="{D8F598BA-14FF-489A-B6DC-A63AD274C9D4}" srcOrd="0" destOrd="0" presId="urn:microsoft.com/office/officeart/2018/2/layout/IconVerticalSolidList"/>
    <dgm:cxn modelId="{DE2414BE-E018-4E1E-8C44-28A4A8151206}" type="presOf" srcId="{78F117F1-F289-4A4A-AE30-EFAB33E1E89D}" destId="{AC8FF274-861D-45C8-84D7-FCB53F1DF299}" srcOrd="0" destOrd="0" presId="urn:microsoft.com/office/officeart/2018/2/layout/IconVerticalSolidList"/>
    <dgm:cxn modelId="{83F031C3-BB7F-4872-B63C-EB7FEB32558C}" srcId="{531447F2-CCFA-4528-B980-5C98C8CDE681}" destId="{78F117F1-F289-4A4A-AE30-EFAB33E1E89D}" srcOrd="4" destOrd="0" parTransId="{7CE01E9B-032D-4284-8203-6B1A9D927901}" sibTransId="{C01107D6-770A-4A25-8E0F-B57B6EF84208}"/>
    <dgm:cxn modelId="{8E74E5D8-6054-49F5-B4F1-FBC809B48BAA}" type="presOf" srcId="{61483ABB-33D3-42CE-9C45-C90872ED32FD}" destId="{39267C57-0475-4E68-AA10-A33860C8DBDB}" srcOrd="0" destOrd="0" presId="urn:microsoft.com/office/officeart/2018/2/layout/IconVerticalSolidList"/>
    <dgm:cxn modelId="{74A636E9-85CB-44BF-89FA-7309200D2882}" srcId="{531447F2-CCFA-4528-B980-5C98C8CDE681}" destId="{0851F5E5-D49A-4606-A6B3-CB7D208BE076}" srcOrd="1" destOrd="0" parTransId="{1AE42E6D-61F9-4EC6-B1AB-DE4B16BA0A7F}" sibTransId="{29357A98-506B-4E36-88D6-DCC9A9C8076F}"/>
    <dgm:cxn modelId="{D1DEC5AA-DC96-4F2F-BB78-F0AB625B7AE4}" type="presParOf" srcId="{53593E30-F5D7-42B0-B2C1-D691DFDAE716}" destId="{4AD2F133-6D7D-4FC9-85C6-B9E126461A1E}" srcOrd="0" destOrd="0" presId="urn:microsoft.com/office/officeart/2018/2/layout/IconVerticalSolidList"/>
    <dgm:cxn modelId="{9BBBF2AC-03B2-4BCF-AA70-B9F56CE480C7}" type="presParOf" srcId="{4AD2F133-6D7D-4FC9-85C6-B9E126461A1E}" destId="{9EB1FABD-6EAF-43C1-B9B1-0C1E718B407E}" srcOrd="0" destOrd="0" presId="urn:microsoft.com/office/officeart/2018/2/layout/IconVerticalSolidList"/>
    <dgm:cxn modelId="{B936002E-4E14-40CE-AE2C-31745AF53815}" type="presParOf" srcId="{4AD2F133-6D7D-4FC9-85C6-B9E126461A1E}" destId="{D4413A4F-A4F7-4AEB-A79F-13E57842049C}" srcOrd="1" destOrd="0" presId="urn:microsoft.com/office/officeart/2018/2/layout/IconVerticalSolidList"/>
    <dgm:cxn modelId="{9E07F85B-0E1E-4AF6-AC5D-04B28B4371BE}" type="presParOf" srcId="{4AD2F133-6D7D-4FC9-85C6-B9E126461A1E}" destId="{F012F205-2430-43EC-859E-CBE71648CD5C}" srcOrd="2" destOrd="0" presId="urn:microsoft.com/office/officeart/2018/2/layout/IconVerticalSolidList"/>
    <dgm:cxn modelId="{BA159207-5F99-4702-BB77-225E94EAE309}" type="presParOf" srcId="{4AD2F133-6D7D-4FC9-85C6-B9E126461A1E}" destId="{3FEA9743-BB09-4F68-8D8B-68CB91273976}" srcOrd="3" destOrd="0" presId="urn:microsoft.com/office/officeart/2018/2/layout/IconVerticalSolidList"/>
    <dgm:cxn modelId="{86C50EB5-E8E1-430F-BCBB-57CB94E73147}" type="presParOf" srcId="{53593E30-F5D7-42B0-B2C1-D691DFDAE716}" destId="{0A85A747-5B0F-4279-A092-20063DE32978}" srcOrd="1" destOrd="0" presId="urn:microsoft.com/office/officeart/2018/2/layout/IconVerticalSolidList"/>
    <dgm:cxn modelId="{54093070-79B9-459A-9379-188BB6DD59B7}" type="presParOf" srcId="{53593E30-F5D7-42B0-B2C1-D691DFDAE716}" destId="{EE5BC440-4F0A-4CDF-9E32-7256C672A95E}" srcOrd="2" destOrd="0" presId="urn:microsoft.com/office/officeart/2018/2/layout/IconVerticalSolidList"/>
    <dgm:cxn modelId="{9275263B-EC2C-408D-A4F3-D0470C251EE0}" type="presParOf" srcId="{EE5BC440-4F0A-4CDF-9E32-7256C672A95E}" destId="{3CD6E368-FFA0-4F0F-B4B2-7D32DEC6CB65}" srcOrd="0" destOrd="0" presId="urn:microsoft.com/office/officeart/2018/2/layout/IconVerticalSolidList"/>
    <dgm:cxn modelId="{D8844EDA-B11D-4EA5-BCB0-20A1FD6C5383}" type="presParOf" srcId="{EE5BC440-4F0A-4CDF-9E32-7256C672A95E}" destId="{A7288B5D-A766-4A05-B8BC-7F35E327C87A}" srcOrd="1" destOrd="0" presId="urn:microsoft.com/office/officeart/2018/2/layout/IconVerticalSolidList"/>
    <dgm:cxn modelId="{00030A6C-D9A0-4EA8-A992-26DF0829CC80}" type="presParOf" srcId="{EE5BC440-4F0A-4CDF-9E32-7256C672A95E}" destId="{6E4F54DB-03F5-4086-A845-13606F6E5A31}" srcOrd="2" destOrd="0" presId="urn:microsoft.com/office/officeart/2018/2/layout/IconVerticalSolidList"/>
    <dgm:cxn modelId="{C90614B5-F38A-4228-ABA4-BE18889A1FD9}" type="presParOf" srcId="{EE5BC440-4F0A-4CDF-9E32-7256C672A95E}" destId="{14BDBEA1-D3CE-4595-9D5B-680C631DDFB2}" srcOrd="3" destOrd="0" presId="urn:microsoft.com/office/officeart/2018/2/layout/IconVerticalSolidList"/>
    <dgm:cxn modelId="{639AC912-D307-41C6-84E7-D50278B414FE}" type="presParOf" srcId="{53593E30-F5D7-42B0-B2C1-D691DFDAE716}" destId="{E4C88C02-6AB1-40FC-A259-55937071D460}" srcOrd="3" destOrd="0" presId="urn:microsoft.com/office/officeart/2018/2/layout/IconVerticalSolidList"/>
    <dgm:cxn modelId="{58B00352-B3C8-4BB9-AF8D-7C4BC0D4640B}" type="presParOf" srcId="{53593E30-F5D7-42B0-B2C1-D691DFDAE716}" destId="{69C84E20-A264-46FC-A890-786C6585B61D}" srcOrd="4" destOrd="0" presId="urn:microsoft.com/office/officeart/2018/2/layout/IconVerticalSolidList"/>
    <dgm:cxn modelId="{8A678626-D67B-4BC4-802E-27803D9A631C}" type="presParOf" srcId="{69C84E20-A264-46FC-A890-786C6585B61D}" destId="{D309F88E-8E7B-4E41-BAEB-8A2C34A48DAE}" srcOrd="0" destOrd="0" presId="urn:microsoft.com/office/officeart/2018/2/layout/IconVerticalSolidList"/>
    <dgm:cxn modelId="{69902747-6D95-461C-A02A-3FD64DB0949E}" type="presParOf" srcId="{69C84E20-A264-46FC-A890-786C6585B61D}" destId="{268AA68E-3DF2-4C4D-97B0-7143B39EB5EB}" srcOrd="1" destOrd="0" presId="urn:microsoft.com/office/officeart/2018/2/layout/IconVerticalSolidList"/>
    <dgm:cxn modelId="{591BBFF8-94EE-46EA-A781-DDAF696307B4}" type="presParOf" srcId="{69C84E20-A264-46FC-A890-786C6585B61D}" destId="{BC1FDA7E-67FA-497C-B998-64F86DE644F8}" srcOrd="2" destOrd="0" presId="urn:microsoft.com/office/officeart/2018/2/layout/IconVerticalSolidList"/>
    <dgm:cxn modelId="{4608B1BD-2F2E-4221-AD93-C6C7179ABBFE}" type="presParOf" srcId="{69C84E20-A264-46FC-A890-786C6585B61D}" destId="{E873E251-2CB0-474C-B21D-3F904DF0082C}" srcOrd="3" destOrd="0" presId="urn:microsoft.com/office/officeart/2018/2/layout/IconVerticalSolidList"/>
    <dgm:cxn modelId="{4F004E64-89B7-4ECC-BF13-350D0DAE92C8}" type="presParOf" srcId="{53593E30-F5D7-42B0-B2C1-D691DFDAE716}" destId="{CF4337F4-D61B-4334-84E5-E0E2BC961124}" srcOrd="5" destOrd="0" presId="urn:microsoft.com/office/officeart/2018/2/layout/IconVerticalSolidList"/>
    <dgm:cxn modelId="{7D92FE4B-2BF9-45C2-A6EA-A376EE93064F}" type="presParOf" srcId="{53593E30-F5D7-42B0-B2C1-D691DFDAE716}" destId="{0603780C-ABFB-452B-A69D-00295ED7D31F}" srcOrd="6" destOrd="0" presId="urn:microsoft.com/office/officeart/2018/2/layout/IconVerticalSolidList"/>
    <dgm:cxn modelId="{CCB46F50-9D5D-4078-8F0F-0A48E7781E8D}" type="presParOf" srcId="{0603780C-ABFB-452B-A69D-00295ED7D31F}" destId="{ACA17416-AACF-419C-9329-00121DE1D054}" srcOrd="0" destOrd="0" presId="urn:microsoft.com/office/officeart/2018/2/layout/IconVerticalSolidList"/>
    <dgm:cxn modelId="{4226C4FD-ECCF-41BE-9396-175644B5BA58}" type="presParOf" srcId="{0603780C-ABFB-452B-A69D-00295ED7D31F}" destId="{F1ADE7DA-EF4E-4BF7-9710-B7D9AA00A635}" srcOrd="1" destOrd="0" presId="urn:microsoft.com/office/officeart/2018/2/layout/IconVerticalSolidList"/>
    <dgm:cxn modelId="{A93A39C2-9E5D-4E71-92A0-4987CC9D84E9}" type="presParOf" srcId="{0603780C-ABFB-452B-A69D-00295ED7D31F}" destId="{2C994DED-74A6-494E-832D-AEF66C4EF88C}" srcOrd="2" destOrd="0" presId="urn:microsoft.com/office/officeart/2018/2/layout/IconVerticalSolidList"/>
    <dgm:cxn modelId="{65CA4599-6168-423F-B56E-4E3B714DB6C7}" type="presParOf" srcId="{0603780C-ABFB-452B-A69D-00295ED7D31F}" destId="{D8F598BA-14FF-489A-B6DC-A63AD274C9D4}" srcOrd="3" destOrd="0" presId="urn:microsoft.com/office/officeart/2018/2/layout/IconVerticalSolidList"/>
    <dgm:cxn modelId="{45283D06-5507-40AB-A826-864D29DDE7E3}" type="presParOf" srcId="{53593E30-F5D7-42B0-B2C1-D691DFDAE716}" destId="{534D98D6-3402-4775-884F-74F231D17069}" srcOrd="7" destOrd="0" presId="urn:microsoft.com/office/officeart/2018/2/layout/IconVerticalSolidList"/>
    <dgm:cxn modelId="{2F6397FD-0C95-4EB3-9652-78E326C5F564}" type="presParOf" srcId="{53593E30-F5D7-42B0-B2C1-D691DFDAE716}" destId="{1F063581-8D2A-47A1-99F4-C41AB333FC42}" srcOrd="8" destOrd="0" presId="urn:microsoft.com/office/officeart/2018/2/layout/IconVerticalSolidList"/>
    <dgm:cxn modelId="{B68453A0-7A34-4774-981D-B80BE7682659}" type="presParOf" srcId="{1F063581-8D2A-47A1-99F4-C41AB333FC42}" destId="{950A4982-B14E-46D2-B804-148131479DF2}" srcOrd="0" destOrd="0" presId="urn:microsoft.com/office/officeart/2018/2/layout/IconVerticalSolidList"/>
    <dgm:cxn modelId="{51A9283A-BDE7-49D3-8E78-556864B42344}" type="presParOf" srcId="{1F063581-8D2A-47A1-99F4-C41AB333FC42}" destId="{94F27F80-A4DA-426A-9C01-E77F0E5816FE}" srcOrd="1" destOrd="0" presId="urn:microsoft.com/office/officeart/2018/2/layout/IconVerticalSolidList"/>
    <dgm:cxn modelId="{4B643B92-B192-4448-BE37-3EAB98664665}" type="presParOf" srcId="{1F063581-8D2A-47A1-99F4-C41AB333FC42}" destId="{66332372-9224-41C7-9F14-1C66E7DDC3AF}" srcOrd="2" destOrd="0" presId="urn:microsoft.com/office/officeart/2018/2/layout/IconVerticalSolidList"/>
    <dgm:cxn modelId="{D31249BD-CBFD-4516-84FD-EF7FA9EC7B45}" type="presParOf" srcId="{1F063581-8D2A-47A1-99F4-C41AB333FC42}" destId="{AC8FF274-861D-45C8-84D7-FCB53F1DF299}" srcOrd="3" destOrd="0" presId="urn:microsoft.com/office/officeart/2018/2/layout/IconVerticalSolidList"/>
    <dgm:cxn modelId="{F43F7739-6590-4269-B6EE-59A46CBD25D2}" type="presParOf" srcId="{53593E30-F5D7-42B0-B2C1-D691DFDAE716}" destId="{8243064A-C255-4FB1-AFA7-89C460A9F2CB}" srcOrd="9" destOrd="0" presId="urn:microsoft.com/office/officeart/2018/2/layout/IconVerticalSolidList"/>
    <dgm:cxn modelId="{FDB563D4-D5D2-4446-9AB2-EC2068E6A1F3}" type="presParOf" srcId="{53593E30-F5D7-42B0-B2C1-D691DFDAE716}" destId="{31B59CF1-F6C4-4694-8B4D-E3F396830A6A}" srcOrd="10" destOrd="0" presId="urn:microsoft.com/office/officeart/2018/2/layout/IconVerticalSolidList"/>
    <dgm:cxn modelId="{31EC0373-6FAF-4C84-AD28-8E056B6A2EE8}" type="presParOf" srcId="{31B59CF1-F6C4-4694-8B4D-E3F396830A6A}" destId="{9EB01C68-501D-4A8A-9A11-7BFD7DA09D4C}" srcOrd="0" destOrd="0" presId="urn:microsoft.com/office/officeart/2018/2/layout/IconVerticalSolidList"/>
    <dgm:cxn modelId="{58C07B83-8E7B-4846-8879-33F18721B2BC}" type="presParOf" srcId="{31B59CF1-F6C4-4694-8B4D-E3F396830A6A}" destId="{B0B97713-8D48-48FF-A3B6-75CCD9059975}" srcOrd="1" destOrd="0" presId="urn:microsoft.com/office/officeart/2018/2/layout/IconVerticalSolidList"/>
    <dgm:cxn modelId="{8EFAABA8-593A-47C3-80A4-38422B96279D}" type="presParOf" srcId="{31B59CF1-F6C4-4694-8B4D-E3F396830A6A}" destId="{44EEE8F6-9B73-4A57-9DF9-769170BA077E}" srcOrd="2" destOrd="0" presId="urn:microsoft.com/office/officeart/2018/2/layout/IconVerticalSolidList"/>
    <dgm:cxn modelId="{66223B89-A2A9-4187-A9AF-B48CD9EB60BE}" type="presParOf" srcId="{31B59CF1-F6C4-4694-8B4D-E3F396830A6A}" destId="{39267C57-0475-4E68-AA10-A33860C8DB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1447F2-CCFA-4528-B980-5C98C8CDE6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AA0835-6CD2-4CA6-AD8A-B5CC20ED0F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It’s expensive.</a:t>
          </a:r>
        </a:p>
      </dgm:t>
    </dgm:pt>
    <dgm:pt modelId="{F92C63C7-63F8-45FF-8919-9DAA8FDD6196}" type="parTrans" cxnId="{EBAFAB81-A4D4-4E89-8723-86836DF25B87}">
      <dgm:prSet/>
      <dgm:spPr/>
      <dgm:t>
        <a:bodyPr/>
        <a:lstStyle/>
        <a:p>
          <a:endParaRPr lang="en-US"/>
        </a:p>
      </dgm:t>
    </dgm:pt>
    <dgm:pt modelId="{3E10FA34-194E-4B45-AFA0-91DE156F15F8}" type="sibTrans" cxnId="{EBAFAB81-A4D4-4E89-8723-86836DF25B87}">
      <dgm:prSet/>
      <dgm:spPr/>
      <dgm:t>
        <a:bodyPr/>
        <a:lstStyle/>
        <a:p>
          <a:endParaRPr lang="en-US"/>
        </a:p>
      </dgm:t>
    </dgm:pt>
    <dgm:pt modelId="{0851F5E5-D49A-4606-A6B3-CB7D208BE0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Sometimes interactivity is not right for the data…</a:t>
          </a:r>
        </a:p>
      </dgm:t>
    </dgm:pt>
    <dgm:pt modelId="{1AE42E6D-61F9-4EC6-B1AB-DE4B16BA0A7F}" type="parTrans" cxnId="{74A636E9-85CB-44BF-89FA-7309200D2882}">
      <dgm:prSet/>
      <dgm:spPr/>
      <dgm:t>
        <a:bodyPr/>
        <a:lstStyle/>
        <a:p>
          <a:endParaRPr lang="en-US"/>
        </a:p>
      </dgm:t>
    </dgm:pt>
    <dgm:pt modelId="{29357A98-506B-4E36-88D6-DCC9A9C8076F}" type="sibTrans" cxnId="{74A636E9-85CB-44BF-89FA-7309200D2882}">
      <dgm:prSet/>
      <dgm:spPr/>
      <dgm:t>
        <a:bodyPr/>
        <a:lstStyle/>
        <a:p>
          <a:endParaRPr lang="en-US"/>
        </a:p>
      </dgm:t>
    </dgm:pt>
    <dgm:pt modelId="{8B7CFDE8-B17B-45B1-B3E5-2D51A45959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…but your clients might want it anyway.</a:t>
          </a:r>
        </a:p>
      </dgm:t>
    </dgm:pt>
    <dgm:pt modelId="{7D7CD89F-0D88-46B4-8D6C-61F5CFF2D79A}" type="parTrans" cxnId="{61985152-A524-4D3B-B0A1-DBC9DF837A8C}">
      <dgm:prSet/>
      <dgm:spPr/>
      <dgm:t>
        <a:bodyPr/>
        <a:lstStyle/>
        <a:p>
          <a:endParaRPr lang="en-US"/>
        </a:p>
      </dgm:t>
    </dgm:pt>
    <dgm:pt modelId="{E82E5995-78A4-48AC-B107-8381E0F840C2}" type="sibTrans" cxnId="{61985152-A524-4D3B-B0A1-DBC9DF837A8C}">
      <dgm:prSet/>
      <dgm:spPr/>
      <dgm:t>
        <a:bodyPr/>
        <a:lstStyle/>
        <a:p>
          <a:endParaRPr lang="en-US"/>
        </a:p>
      </dgm:t>
    </dgm:pt>
    <dgm:pt modelId="{1854A919-345E-4B44-84C6-D9E7AEC4B6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is not ideal for collaborative working.</a:t>
          </a:r>
        </a:p>
      </dgm:t>
    </dgm:pt>
    <dgm:pt modelId="{789493BC-4CDD-4968-99E7-B792A32C3D90}" type="parTrans" cxnId="{EBBA0276-4DB9-428B-B45D-827913A76770}">
      <dgm:prSet/>
      <dgm:spPr/>
      <dgm:t>
        <a:bodyPr/>
        <a:lstStyle/>
        <a:p>
          <a:endParaRPr lang="en-US"/>
        </a:p>
      </dgm:t>
    </dgm:pt>
    <dgm:pt modelId="{43839642-584A-4D34-A0D9-6DBAFBAAC7BB}" type="sibTrans" cxnId="{EBBA0276-4DB9-428B-B45D-827913A76770}">
      <dgm:prSet/>
      <dgm:spPr/>
      <dgm:t>
        <a:bodyPr/>
        <a:lstStyle/>
        <a:p>
          <a:endParaRPr lang="en-US"/>
        </a:p>
      </dgm:t>
    </dgm:pt>
    <dgm:pt modelId="{CC5933BF-1F10-4C23-99F4-ED95F83F78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Matching Tableau viz to viz from other programs is possible, but takes time</a:t>
          </a:r>
        </a:p>
      </dgm:t>
    </dgm:pt>
    <dgm:pt modelId="{9767A1F9-6C2B-4C13-8CD4-9874DF4BD6BE}" type="parTrans" cxnId="{45C30ED4-CC75-4E3B-A70E-9E92D420D482}">
      <dgm:prSet/>
      <dgm:spPr/>
      <dgm:t>
        <a:bodyPr/>
        <a:lstStyle/>
        <a:p>
          <a:endParaRPr lang="en-US"/>
        </a:p>
      </dgm:t>
    </dgm:pt>
    <dgm:pt modelId="{7A696BB1-76AF-4D6B-ACFE-2485633A7E38}" type="sibTrans" cxnId="{45C30ED4-CC75-4E3B-A70E-9E92D420D482}">
      <dgm:prSet/>
      <dgm:spPr/>
      <dgm:t>
        <a:bodyPr/>
        <a:lstStyle/>
        <a:p>
          <a:endParaRPr lang="en-US"/>
        </a:p>
      </dgm:t>
    </dgm:pt>
    <dgm:pt modelId="{53593E30-F5D7-42B0-B2C1-D691DFDAE716}" type="pres">
      <dgm:prSet presAssocID="{531447F2-CCFA-4528-B980-5C98C8CDE681}" presName="root" presStyleCnt="0">
        <dgm:presLayoutVars>
          <dgm:dir/>
          <dgm:resizeHandles val="exact"/>
        </dgm:presLayoutVars>
      </dgm:prSet>
      <dgm:spPr/>
    </dgm:pt>
    <dgm:pt modelId="{4AD2F133-6D7D-4FC9-85C6-B9E126461A1E}" type="pres">
      <dgm:prSet presAssocID="{AEAA0835-6CD2-4CA6-AD8A-B5CC20ED0FA1}" presName="compNode" presStyleCnt="0"/>
      <dgm:spPr/>
    </dgm:pt>
    <dgm:pt modelId="{9EB1FABD-6EAF-43C1-B9B1-0C1E718B407E}" type="pres">
      <dgm:prSet presAssocID="{AEAA0835-6CD2-4CA6-AD8A-B5CC20ED0FA1}" presName="bgRect" presStyleLbl="bgShp" presStyleIdx="0" presStyleCnt="5" custLinFactNeighborX="-11778" custLinFactNeighborY="715"/>
      <dgm:spPr/>
    </dgm:pt>
    <dgm:pt modelId="{D4413A4F-A4F7-4AEB-A79F-13E57842049C}" type="pres">
      <dgm:prSet presAssocID="{AEAA0835-6CD2-4CA6-AD8A-B5CC20ED0FA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ying Money outline"/>
        </a:ext>
      </dgm:extLst>
    </dgm:pt>
    <dgm:pt modelId="{F012F205-2430-43EC-859E-CBE71648CD5C}" type="pres">
      <dgm:prSet presAssocID="{AEAA0835-6CD2-4CA6-AD8A-B5CC20ED0FA1}" presName="spaceRect" presStyleCnt="0"/>
      <dgm:spPr/>
    </dgm:pt>
    <dgm:pt modelId="{3FEA9743-BB09-4F68-8D8B-68CB91273976}" type="pres">
      <dgm:prSet presAssocID="{AEAA0835-6CD2-4CA6-AD8A-B5CC20ED0FA1}" presName="parTx" presStyleLbl="revTx" presStyleIdx="0" presStyleCnt="5">
        <dgm:presLayoutVars>
          <dgm:chMax val="0"/>
          <dgm:chPref val="0"/>
        </dgm:presLayoutVars>
      </dgm:prSet>
      <dgm:spPr/>
    </dgm:pt>
    <dgm:pt modelId="{0A85A747-5B0F-4279-A092-20063DE32978}" type="pres">
      <dgm:prSet presAssocID="{3E10FA34-194E-4B45-AFA0-91DE156F15F8}" presName="sibTrans" presStyleCnt="0"/>
      <dgm:spPr/>
    </dgm:pt>
    <dgm:pt modelId="{EE5BC440-4F0A-4CDF-9E32-7256C672A95E}" type="pres">
      <dgm:prSet presAssocID="{0851F5E5-D49A-4606-A6B3-CB7D208BE076}" presName="compNode" presStyleCnt="0"/>
      <dgm:spPr/>
    </dgm:pt>
    <dgm:pt modelId="{3CD6E368-FFA0-4F0F-B4B2-7D32DEC6CB65}" type="pres">
      <dgm:prSet presAssocID="{0851F5E5-D49A-4606-A6B3-CB7D208BE076}" presName="bgRect" presStyleLbl="bgShp" presStyleIdx="1" presStyleCnt="5"/>
      <dgm:spPr/>
    </dgm:pt>
    <dgm:pt modelId="{A7288B5D-A766-4A05-B8BC-7F35E327C87A}" type="pres">
      <dgm:prSet presAssocID="{0851F5E5-D49A-4606-A6B3-CB7D208BE07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lt/Cracked Glass Of Milk with solid fill"/>
        </a:ext>
      </dgm:extLst>
    </dgm:pt>
    <dgm:pt modelId="{6E4F54DB-03F5-4086-A845-13606F6E5A31}" type="pres">
      <dgm:prSet presAssocID="{0851F5E5-D49A-4606-A6B3-CB7D208BE076}" presName="spaceRect" presStyleCnt="0"/>
      <dgm:spPr/>
    </dgm:pt>
    <dgm:pt modelId="{14BDBEA1-D3CE-4595-9D5B-680C631DDFB2}" type="pres">
      <dgm:prSet presAssocID="{0851F5E5-D49A-4606-A6B3-CB7D208BE076}" presName="parTx" presStyleLbl="revTx" presStyleIdx="1" presStyleCnt="5">
        <dgm:presLayoutVars>
          <dgm:chMax val="0"/>
          <dgm:chPref val="0"/>
        </dgm:presLayoutVars>
      </dgm:prSet>
      <dgm:spPr/>
    </dgm:pt>
    <dgm:pt modelId="{E4C88C02-6AB1-40FC-A259-55937071D460}" type="pres">
      <dgm:prSet presAssocID="{29357A98-506B-4E36-88D6-DCC9A9C8076F}" presName="sibTrans" presStyleCnt="0"/>
      <dgm:spPr/>
    </dgm:pt>
    <dgm:pt modelId="{69C84E20-A264-46FC-A890-786C6585B61D}" type="pres">
      <dgm:prSet presAssocID="{8B7CFDE8-B17B-45B1-B3E5-2D51A45959D3}" presName="compNode" presStyleCnt="0"/>
      <dgm:spPr/>
    </dgm:pt>
    <dgm:pt modelId="{D309F88E-8E7B-4E41-BAEB-8A2C34A48DAE}" type="pres">
      <dgm:prSet presAssocID="{8B7CFDE8-B17B-45B1-B3E5-2D51A45959D3}" presName="bgRect" presStyleLbl="bgShp" presStyleIdx="2" presStyleCnt="5"/>
      <dgm:spPr/>
    </dgm:pt>
    <dgm:pt modelId="{268AA68E-3DF2-4C4D-97B0-7143B39EB5EB}" type="pres">
      <dgm:prSet presAssocID="{8B7CFDE8-B17B-45B1-B3E5-2D51A45959D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 love face outline with solid fill"/>
        </a:ext>
      </dgm:extLst>
    </dgm:pt>
    <dgm:pt modelId="{BC1FDA7E-67FA-497C-B998-64F86DE644F8}" type="pres">
      <dgm:prSet presAssocID="{8B7CFDE8-B17B-45B1-B3E5-2D51A45959D3}" presName="spaceRect" presStyleCnt="0"/>
      <dgm:spPr/>
    </dgm:pt>
    <dgm:pt modelId="{E873E251-2CB0-474C-B21D-3F904DF0082C}" type="pres">
      <dgm:prSet presAssocID="{8B7CFDE8-B17B-45B1-B3E5-2D51A45959D3}" presName="parTx" presStyleLbl="revTx" presStyleIdx="2" presStyleCnt="5">
        <dgm:presLayoutVars>
          <dgm:chMax val="0"/>
          <dgm:chPref val="0"/>
        </dgm:presLayoutVars>
      </dgm:prSet>
      <dgm:spPr/>
    </dgm:pt>
    <dgm:pt modelId="{CF4337F4-D61B-4334-84E5-E0E2BC961124}" type="pres">
      <dgm:prSet presAssocID="{E82E5995-78A4-48AC-B107-8381E0F840C2}" presName="sibTrans" presStyleCnt="0"/>
      <dgm:spPr/>
    </dgm:pt>
    <dgm:pt modelId="{0603780C-ABFB-452B-A69D-00295ED7D31F}" type="pres">
      <dgm:prSet presAssocID="{1854A919-345E-4B44-84C6-D9E7AEC4B618}" presName="compNode" presStyleCnt="0"/>
      <dgm:spPr/>
    </dgm:pt>
    <dgm:pt modelId="{ACA17416-AACF-419C-9329-00121DE1D054}" type="pres">
      <dgm:prSet presAssocID="{1854A919-345E-4B44-84C6-D9E7AEC4B618}" presName="bgRect" presStyleLbl="bgShp" presStyleIdx="3" presStyleCnt="5"/>
      <dgm:spPr/>
    </dgm:pt>
    <dgm:pt modelId="{F1ADE7DA-EF4E-4BF7-9710-B7D9AA00A635}" type="pres">
      <dgm:prSet presAssocID="{1854A919-345E-4B44-84C6-D9E7AEC4B61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with solid fill"/>
        </a:ext>
      </dgm:extLst>
    </dgm:pt>
    <dgm:pt modelId="{2C994DED-74A6-494E-832D-AEF66C4EF88C}" type="pres">
      <dgm:prSet presAssocID="{1854A919-345E-4B44-84C6-D9E7AEC4B618}" presName="spaceRect" presStyleCnt="0"/>
      <dgm:spPr/>
    </dgm:pt>
    <dgm:pt modelId="{D8F598BA-14FF-489A-B6DC-A63AD274C9D4}" type="pres">
      <dgm:prSet presAssocID="{1854A919-345E-4B44-84C6-D9E7AEC4B618}" presName="parTx" presStyleLbl="revTx" presStyleIdx="3" presStyleCnt="5">
        <dgm:presLayoutVars>
          <dgm:chMax val="0"/>
          <dgm:chPref val="0"/>
        </dgm:presLayoutVars>
      </dgm:prSet>
      <dgm:spPr/>
    </dgm:pt>
    <dgm:pt modelId="{40FAA668-E1B1-4968-A547-EA2EA802F3FB}" type="pres">
      <dgm:prSet presAssocID="{43839642-584A-4D34-A0D9-6DBAFBAAC7BB}" presName="sibTrans" presStyleCnt="0"/>
      <dgm:spPr/>
    </dgm:pt>
    <dgm:pt modelId="{9FC90A94-4152-43F2-AC14-2B2210C30D78}" type="pres">
      <dgm:prSet presAssocID="{CC5933BF-1F10-4C23-99F4-ED95F83F7830}" presName="compNode" presStyleCnt="0"/>
      <dgm:spPr/>
    </dgm:pt>
    <dgm:pt modelId="{897C42CB-7424-4E76-BF54-3A55FA47E1DC}" type="pres">
      <dgm:prSet presAssocID="{CC5933BF-1F10-4C23-99F4-ED95F83F7830}" presName="bgRect" presStyleLbl="bgShp" presStyleIdx="4" presStyleCnt="5"/>
      <dgm:spPr/>
    </dgm:pt>
    <dgm:pt modelId="{3EFAFE1B-AE91-4A62-B8B5-B48D51113075}" type="pres">
      <dgm:prSet presAssocID="{CC5933BF-1F10-4C23-99F4-ED95F83F78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3AFFE364-5A76-40D9-84C4-92FCDB1C4636}" type="pres">
      <dgm:prSet presAssocID="{CC5933BF-1F10-4C23-99F4-ED95F83F7830}" presName="spaceRect" presStyleCnt="0"/>
      <dgm:spPr/>
    </dgm:pt>
    <dgm:pt modelId="{C45565C1-D614-4B6C-B17E-84EB7FF04A0D}" type="pres">
      <dgm:prSet presAssocID="{CC5933BF-1F10-4C23-99F4-ED95F83F78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1EDE316-F743-4E95-929F-8ACACE3DB84A}" type="presOf" srcId="{531447F2-CCFA-4528-B980-5C98C8CDE681}" destId="{53593E30-F5D7-42B0-B2C1-D691DFDAE716}" srcOrd="0" destOrd="0" presId="urn:microsoft.com/office/officeart/2018/2/layout/IconVerticalSolidList"/>
    <dgm:cxn modelId="{B31A242D-04E2-4B9F-A714-DBD3E14D2814}" type="presOf" srcId="{AEAA0835-6CD2-4CA6-AD8A-B5CC20ED0FA1}" destId="{3FEA9743-BB09-4F68-8D8B-68CB91273976}" srcOrd="0" destOrd="0" presId="urn:microsoft.com/office/officeart/2018/2/layout/IconVerticalSolidList"/>
    <dgm:cxn modelId="{8A770B6E-F2B5-4977-8595-51D16E2C231A}" type="presOf" srcId="{8B7CFDE8-B17B-45B1-B3E5-2D51A45959D3}" destId="{E873E251-2CB0-474C-B21D-3F904DF0082C}" srcOrd="0" destOrd="0" presId="urn:microsoft.com/office/officeart/2018/2/layout/IconVerticalSolidList"/>
    <dgm:cxn modelId="{61985152-A524-4D3B-B0A1-DBC9DF837A8C}" srcId="{531447F2-CCFA-4528-B980-5C98C8CDE681}" destId="{8B7CFDE8-B17B-45B1-B3E5-2D51A45959D3}" srcOrd="2" destOrd="0" parTransId="{7D7CD89F-0D88-46B4-8D6C-61F5CFF2D79A}" sibTransId="{E82E5995-78A4-48AC-B107-8381E0F840C2}"/>
    <dgm:cxn modelId="{EBBA0276-4DB9-428B-B45D-827913A76770}" srcId="{531447F2-CCFA-4528-B980-5C98C8CDE681}" destId="{1854A919-345E-4B44-84C6-D9E7AEC4B618}" srcOrd="3" destOrd="0" parTransId="{789493BC-4CDD-4968-99E7-B792A32C3D90}" sibTransId="{43839642-584A-4D34-A0D9-6DBAFBAAC7BB}"/>
    <dgm:cxn modelId="{EBAFAB81-A4D4-4E89-8723-86836DF25B87}" srcId="{531447F2-CCFA-4528-B980-5C98C8CDE681}" destId="{AEAA0835-6CD2-4CA6-AD8A-B5CC20ED0FA1}" srcOrd="0" destOrd="0" parTransId="{F92C63C7-63F8-45FF-8919-9DAA8FDD6196}" sibTransId="{3E10FA34-194E-4B45-AFA0-91DE156F15F8}"/>
    <dgm:cxn modelId="{E7479E94-E90C-45C2-87DB-805BE02FF52A}" type="presOf" srcId="{0851F5E5-D49A-4606-A6B3-CB7D208BE076}" destId="{14BDBEA1-D3CE-4595-9D5B-680C631DDFB2}" srcOrd="0" destOrd="0" presId="urn:microsoft.com/office/officeart/2018/2/layout/IconVerticalSolidList"/>
    <dgm:cxn modelId="{0324FDA4-C0FF-4868-BE09-1A5CA20FB275}" type="presOf" srcId="{1854A919-345E-4B44-84C6-D9E7AEC4B618}" destId="{D8F598BA-14FF-489A-B6DC-A63AD274C9D4}" srcOrd="0" destOrd="0" presId="urn:microsoft.com/office/officeart/2018/2/layout/IconVerticalSolidList"/>
    <dgm:cxn modelId="{4D8B53A9-B0C2-4560-B3F5-56559F55B217}" type="presOf" srcId="{CC5933BF-1F10-4C23-99F4-ED95F83F7830}" destId="{C45565C1-D614-4B6C-B17E-84EB7FF04A0D}" srcOrd="0" destOrd="0" presId="urn:microsoft.com/office/officeart/2018/2/layout/IconVerticalSolidList"/>
    <dgm:cxn modelId="{45C30ED4-CC75-4E3B-A70E-9E92D420D482}" srcId="{531447F2-CCFA-4528-B980-5C98C8CDE681}" destId="{CC5933BF-1F10-4C23-99F4-ED95F83F7830}" srcOrd="4" destOrd="0" parTransId="{9767A1F9-6C2B-4C13-8CD4-9874DF4BD6BE}" sibTransId="{7A696BB1-76AF-4D6B-ACFE-2485633A7E38}"/>
    <dgm:cxn modelId="{74A636E9-85CB-44BF-89FA-7309200D2882}" srcId="{531447F2-CCFA-4528-B980-5C98C8CDE681}" destId="{0851F5E5-D49A-4606-A6B3-CB7D208BE076}" srcOrd="1" destOrd="0" parTransId="{1AE42E6D-61F9-4EC6-B1AB-DE4B16BA0A7F}" sibTransId="{29357A98-506B-4E36-88D6-DCC9A9C8076F}"/>
    <dgm:cxn modelId="{D1DEC5AA-DC96-4F2F-BB78-F0AB625B7AE4}" type="presParOf" srcId="{53593E30-F5D7-42B0-B2C1-D691DFDAE716}" destId="{4AD2F133-6D7D-4FC9-85C6-B9E126461A1E}" srcOrd="0" destOrd="0" presId="urn:microsoft.com/office/officeart/2018/2/layout/IconVerticalSolidList"/>
    <dgm:cxn modelId="{9BBBF2AC-03B2-4BCF-AA70-B9F56CE480C7}" type="presParOf" srcId="{4AD2F133-6D7D-4FC9-85C6-B9E126461A1E}" destId="{9EB1FABD-6EAF-43C1-B9B1-0C1E718B407E}" srcOrd="0" destOrd="0" presId="urn:microsoft.com/office/officeart/2018/2/layout/IconVerticalSolidList"/>
    <dgm:cxn modelId="{B936002E-4E14-40CE-AE2C-31745AF53815}" type="presParOf" srcId="{4AD2F133-6D7D-4FC9-85C6-B9E126461A1E}" destId="{D4413A4F-A4F7-4AEB-A79F-13E57842049C}" srcOrd="1" destOrd="0" presId="urn:microsoft.com/office/officeart/2018/2/layout/IconVerticalSolidList"/>
    <dgm:cxn modelId="{9E07F85B-0E1E-4AF6-AC5D-04B28B4371BE}" type="presParOf" srcId="{4AD2F133-6D7D-4FC9-85C6-B9E126461A1E}" destId="{F012F205-2430-43EC-859E-CBE71648CD5C}" srcOrd="2" destOrd="0" presId="urn:microsoft.com/office/officeart/2018/2/layout/IconVerticalSolidList"/>
    <dgm:cxn modelId="{BA159207-5F99-4702-BB77-225E94EAE309}" type="presParOf" srcId="{4AD2F133-6D7D-4FC9-85C6-B9E126461A1E}" destId="{3FEA9743-BB09-4F68-8D8B-68CB91273976}" srcOrd="3" destOrd="0" presId="urn:microsoft.com/office/officeart/2018/2/layout/IconVerticalSolidList"/>
    <dgm:cxn modelId="{86C50EB5-E8E1-430F-BCBB-57CB94E73147}" type="presParOf" srcId="{53593E30-F5D7-42B0-B2C1-D691DFDAE716}" destId="{0A85A747-5B0F-4279-A092-20063DE32978}" srcOrd="1" destOrd="0" presId="urn:microsoft.com/office/officeart/2018/2/layout/IconVerticalSolidList"/>
    <dgm:cxn modelId="{54093070-79B9-459A-9379-188BB6DD59B7}" type="presParOf" srcId="{53593E30-F5D7-42B0-B2C1-D691DFDAE716}" destId="{EE5BC440-4F0A-4CDF-9E32-7256C672A95E}" srcOrd="2" destOrd="0" presId="urn:microsoft.com/office/officeart/2018/2/layout/IconVerticalSolidList"/>
    <dgm:cxn modelId="{9275263B-EC2C-408D-A4F3-D0470C251EE0}" type="presParOf" srcId="{EE5BC440-4F0A-4CDF-9E32-7256C672A95E}" destId="{3CD6E368-FFA0-4F0F-B4B2-7D32DEC6CB65}" srcOrd="0" destOrd="0" presId="urn:microsoft.com/office/officeart/2018/2/layout/IconVerticalSolidList"/>
    <dgm:cxn modelId="{D8844EDA-B11D-4EA5-BCB0-20A1FD6C5383}" type="presParOf" srcId="{EE5BC440-4F0A-4CDF-9E32-7256C672A95E}" destId="{A7288B5D-A766-4A05-B8BC-7F35E327C87A}" srcOrd="1" destOrd="0" presId="urn:microsoft.com/office/officeart/2018/2/layout/IconVerticalSolidList"/>
    <dgm:cxn modelId="{00030A6C-D9A0-4EA8-A992-26DF0829CC80}" type="presParOf" srcId="{EE5BC440-4F0A-4CDF-9E32-7256C672A95E}" destId="{6E4F54DB-03F5-4086-A845-13606F6E5A31}" srcOrd="2" destOrd="0" presId="urn:microsoft.com/office/officeart/2018/2/layout/IconVerticalSolidList"/>
    <dgm:cxn modelId="{C90614B5-F38A-4228-ABA4-BE18889A1FD9}" type="presParOf" srcId="{EE5BC440-4F0A-4CDF-9E32-7256C672A95E}" destId="{14BDBEA1-D3CE-4595-9D5B-680C631DDFB2}" srcOrd="3" destOrd="0" presId="urn:microsoft.com/office/officeart/2018/2/layout/IconVerticalSolidList"/>
    <dgm:cxn modelId="{639AC912-D307-41C6-84E7-D50278B414FE}" type="presParOf" srcId="{53593E30-F5D7-42B0-B2C1-D691DFDAE716}" destId="{E4C88C02-6AB1-40FC-A259-55937071D460}" srcOrd="3" destOrd="0" presId="urn:microsoft.com/office/officeart/2018/2/layout/IconVerticalSolidList"/>
    <dgm:cxn modelId="{58B00352-B3C8-4BB9-AF8D-7C4BC0D4640B}" type="presParOf" srcId="{53593E30-F5D7-42B0-B2C1-D691DFDAE716}" destId="{69C84E20-A264-46FC-A890-786C6585B61D}" srcOrd="4" destOrd="0" presId="urn:microsoft.com/office/officeart/2018/2/layout/IconVerticalSolidList"/>
    <dgm:cxn modelId="{8A678626-D67B-4BC4-802E-27803D9A631C}" type="presParOf" srcId="{69C84E20-A264-46FC-A890-786C6585B61D}" destId="{D309F88E-8E7B-4E41-BAEB-8A2C34A48DAE}" srcOrd="0" destOrd="0" presId="urn:microsoft.com/office/officeart/2018/2/layout/IconVerticalSolidList"/>
    <dgm:cxn modelId="{69902747-6D95-461C-A02A-3FD64DB0949E}" type="presParOf" srcId="{69C84E20-A264-46FC-A890-786C6585B61D}" destId="{268AA68E-3DF2-4C4D-97B0-7143B39EB5EB}" srcOrd="1" destOrd="0" presId="urn:microsoft.com/office/officeart/2018/2/layout/IconVerticalSolidList"/>
    <dgm:cxn modelId="{591BBFF8-94EE-46EA-A781-DDAF696307B4}" type="presParOf" srcId="{69C84E20-A264-46FC-A890-786C6585B61D}" destId="{BC1FDA7E-67FA-497C-B998-64F86DE644F8}" srcOrd="2" destOrd="0" presId="urn:microsoft.com/office/officeart/2018/2/layout/IconVerticalSolidList"/>
    <dgm:cxn modelId="{4608B1BD-2F2E-4221-AD93-C6C7179ABBFE}" type="presParOf" srcId="{69C84E20-A264-46FC-A890-786C6585B61D}" destId="{E873E251-2CB0-474C-B21D-3F904DF0082C}" srcOrd="3" destOrd="0" presId="urn:microsoft.com/office/officeart/2018/2/layout/IconVerticalSolidList"/>
    <dgm:cxn modelId="{4F004E64-89B7-4ECC-BF13-350D0DAE92C8}" type="presParOf" srcId="{53593E30-F5D7-42B0-B2C1-D691DFDAE716}" destId="{CF4337F4-D61B-4334-84E5-E0E2BC961124}" srcOrd="5" destOrd="0" presId="urn:microsoft.com/office/officeart/2018/2/layout/IconVerticalSolidList"/>
    <dgm:cxn modelId="{7D92FE4B-2BF9-45C2-A6EA-A376EE93064F}" type="presParOf" srcId="{53593E30-F5D7-42B0-B2C1-D691DFDAE716}" destId="{0603780C-ABFB-452B-A69D-00295ED7D31F}" srcOrd="6" destOrd="0" presId="urn:microsoft.com/office/officeart/2018/2/layout/IconVerticalSolidList"/>
    <dgm:cxn modelId="{CCB46F50-9D5D-4078-8F0F-0A48E7781E8D}" type="presParOf" srcId="{0603780C-ABFB-452B-A69D-00295ED7D31F}" destId="{ACA17416-AACF-419C-9329-00121DE1D054}" srcOrd="0" destOrd="0" presId="urn:microsoft.com/office/officeart/2018/2/layout/IconVerticalSolidList"/>
    <dgm:cxn modelId="{4226C4FD-ECCF-41BE-9396-175644B5BA58}" type="presParOf" srcId="{0603780C-ABFB-452B-A69D-00295ED7D31F}" destId="{F1ADE7DA-EF4E-4BF7-9710-B7D9AA00A635}" srcOrd="1" destOrd="0" presId="urn:microsoft.com/office/officeart/2018/2/layout/IconVerticalSolidList"/>
    <dgm:cxn modelId="{A93A39C2-9E5D-4E71-92A0-4987CC9D84E9}" type="presParOf" srcId="{0603780C-ABFB-452B-A69D-00295ED7D31F}" destId="{2C994DED-74A6-494E-832D-AEF66C4EF88C}" srcOrd="2" destOrd="0" presId="urn:microsoft.com/office/officeart/2018/2/layout/IconVerticalSolidList"/>
    <dgm:cxn modelId="{65CA4599-6168-423F-B56E-4E3B714DB6C7}" type="presParOf" srcId="{0603780C-ABFB-452B-A69D-00295ED7D31F}" destId="{D8F598BA-14FF-489A-B6DC-A63AD274C9D4}" srcOrd="3" destOrd="0" presId="urn:microsoft.com/office/officeart/2018/2/layout/IconVerticalSolidList"/>
    <dgm:cxn modelId="{227B905A-1C2A-4FB8-9487-AF13A92F1A4F}" type="presParOf" srcId="{53593E30-F5D7-42B0-B2C1-D691DFDAE716}" destId="{40FAA668-E1B1-4968-A547-EA2EA802F3FB}" srcOrd="7" destOrd="0" presId="urn:microsoft.com/office/officeart/2018/2/layout/IconVerticalSolidList"/>
    <dgm:cxn modelId="{0706A139-B027-4C6C-BBA9-244318D4A85E}" type="presParOf" srcId="{53593E30-F5D7-42B0-B2C1-D691DFDAE716}" destId="{9FC90A94-4152-43F2-AC14-2B2210C30D78}" srcOrd="8" destOrd="0" presId="urn:microsoft.com/office/officeart/2018/2/layout/IconVerticalSolidList"/>
    <dgm:cxn modelId="{F6366811-B40E-4056-87DB-4435902EAD10}" type="presParOf" srcId="{9FC90A94-4152-43F2-AC14-2B2210C30D78}" destId="{897C42CB-7424-4E76-BF54-3A55FA47E1DC}" srcOrd="0" destOrd="0" presId="urn:microsoft.com/office/officeart/2018/2/layout/IconVerticalSolidList"/>
    <dgm:cxn modelId="{543EE7AC-2537-41C8-883B-3AA83B52EDC8}" type="presParOf" srcId="{9FC90A94-4152-43F2-AC14-2B2210C30D78}" destId="{3EFAFE1B-AE91-4A62-B8B5-B48D51113075}" srcOrd="1" destOrd="0" presId="urn:microsoft.com/office/officeart/2018/2/layout/IconVerticalSolidList"/>
    <dgm:cxn modelId="{BB7D5DA2-6FF1-458F-A884-9A84B977F10B}" type="presParOf" srcId="{9FC90A94-4152-43F2-AC14-2B2210C30D78}" destId="{3AFFE364-5A76-40D9-84C4-92FCDB1C4636}" srcOrd="2" destOrd="0" presId="urn:microsoft.com/office/officeart/2018/2/layout/IconVerticalSolidList"/>
    <dgm:cxn modelId="{4D25B0F0-31DF-4B48-A519-5D7EDE1FD195}" type="presParOf" srcId="{9FC90A94-4152-43F2-AC14-2B2210C30D78}" destId="{C45565C1-D614-4B6C-B17E-84EB7FF04A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1FABD-6EAF-43C1-B9B1-0C1E718B407E}">
      <dsp:nvSpPr>
        <dsp:cNvPr id="0" name=""/>
        <dsp:cNvSpPr/>
      </dsp:nvSpPr>
      <dsp:spPr>
        <a:xfrm>
          <a:off x="0" y="190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13A4F-A4F7-4AEB-A79F-13E57842049C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A9743-BB09-4F68-8D8B-68CB91273976}">
      <dsp:nvSpPr>
        <dsp:cNvPr id="0" name=""/>
        <dsp:cNvSpPr/>
      </dsp:nvSpPr>
      <dsp:spPr>
        <a:xfrm>
          <a:off x="935949" y="190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It’s fun!</a:t>
          </a:r>
        </a:p>
      </dsp:txBody>
      <dsp:txXfrm>
        <a:off x="935949" y="1901"/>
        <a:ext cx="5365651" cy="810345"/>
      </dsp:txXfrm>
    </dsp:sp>
    <dsp:sp modelId="{3CD6E368-FFA0-4F0F-B4B2-7D32DEC6CB65}">
      <dsp:nvSpPr>
        <dsp:cNvPr id="0" name=""/>
        <dsp:cNvSpPr/>
      </dsp:nvSpPr>
      <dsp:spPr>
        <a:xfrm>
          <a:off x="0" y="1014833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88B5D-A766-4A05-B8BC-7F35E327C87A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DBEA1-D3CE-4595-9D5B-680C631DDFB2}">
      <dsp:nvSpPr>
        <dsp:cNvPr id="0" name=""/>
        <dsp:cNvSpPr/>
      </dsp:nvSpPr>
      <dsp:spPr>
        <a:xfrm>
          <a:off x="935949" y="1014833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visuals are cool!</a:t>
          </a:r>
        </a:p>
      </dsp:txBody>
      <dsp:txXfrm>
        <a:off x="935949" y="1014833"/>
        <a:ext cx="5365651" cy="810345"/>
      </dsp:txXfrm>
    </dsp:sp>
    <dsp:sp modelId="{D309F88E-8E7B-4E41-BAEB-8A2C34A48DAE}">
      <dsp:nvSpPr>
        <dsp:cNvPr id="0" name=""/>
        <dsp:cNvSpPr/>
      </dsp:nvSpPr>
      <dsp:spPr>
        <a:xfrm>
          <a:off x="0" y="2027765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AA68E-3DF2-4C4D-97B0-7143B39EB5EB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3E251-2CB0-474C-B21D-3F904DF0082C}">
      <dsp:nvSpPr>
        <dsp:cNvPr id="0" name=""/>
        <dsp:cNvSpPr/>
      </dsp:nvSpPr>
      <dsp:spPr>
        <a:xfrm>
          <a:off x="935949" y="2027765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It’s wicked marketable and people think it’s hard to learn</a:t>
          </a:r>
        </a:p>
      </dsp:txBody>
      <dsp:txXfrm>
        <a:off x="935949" y="2027765"/>
        <a:ext cx="5365651" cy="810345"/>
      </dsp:txXfrm>
    </dsp:sp>
    <dsp:sp modelId="{ACA17416-AACF-419C-9329-00121DE1D054}">
      <dsp:nvSpPr>
        <dsp:cNvPr id="0" name=""/>
        <dsp:cNvSpPr/>
      </dsp:nvSpPr>
      <dsp:spPr>
        <a:xfrm>
          <a:off x="0" y="3040697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DE7DA-EF4E-4BF7-9710-B7D9AA00A635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598BA-14FF-489A-B6DC-A63AD274C9D4}">
      <dsp:nvSpPr>
        <dsp:cNvPr id="0" name=""/>
        <dsp:cNvSpPr/>
      </dsp:nvSpPr>
      <dsp:spPr>
        <a:xfrm>
          <a:off x="935949" y="3040697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It’s easy to learn with a little bit of time and some strong Google Fingers</a:t>
          </a:r>
        </a:p>
      </dsp:txBody>
      <dsp:txXfrm>
        <a:off x="935949" y="3040697"/>
        <a:ext cx="5365651" cy="810345"/>
      </dsp:txXfrm>
    </dsp:sp>
    <dsp:sp modelId="{950A4982-B14E-46D2-B804-148131479DF2}">
      <dsp:nvSpPr>
        <dsp:cNvPr id="0" name=""/>
        <dsp:cNvSpPr/>
      </dsp:nvSpPr>
      <dsp:spPr>
        <a:xfrm>
          <a:off x="0" y="4053629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27F80-A4DA-426A-9C01-E77F0E5816FE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FF274-861D-45C8-84D7-FCB53F1DF299}">
      <dsp:nvSpPr>
        <dsp:cNvPr id="0" name=""/>
        <dsp:cNvSpPr/>
      </dsp:nvSpPr>
      <dsp:spPr>
        <a:xfrm>
          <a:off x="935949" y="4053629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internet is full of nerds who are wicked excited to help you</a:t>
          </a:r>
        </a:p>
      </dsp:txBody>
      <dsp:txXfrm>
        <a:off x="935949" y="4053629"/>
        <a:ext cx="5365651" cy="810345"/>
      </dsp:txXfrm>
    </dsp:sp>
    <dsp:sp modelId="{9EB01C68-501D-4A8A-9A11-7BFD7DA09D4C}">
      <dsp:nvSpPr>
        <dsp:cNvPr id="0" name=""/>
        <dsp:cNvSpPr/>
      </dsp:nvSpPr>
      <dsp:spPr>
        <a:xfrm>
          <a:off x="0" y="506656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97713-8D48-48FF-A3B6-75CCD9059975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67C57-0475-4E68-AA10-A33860C8DBDB}">
      <dsp:nvSpPr>
        <dsp:cNvPr id="0" name=""/>
        <dsp:cNvSpPr/>
      </dsp:nvSpPr>
      <dsp:spPr>
        <a:xfrm>
          <a:off x="935949" y="506656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Tableau Public is free (Desktop is very much not, but AU students have a free student license!)</a:t>
          </a:r>
        </a:p>
      </dsp:txBody>
      <dsp:txXfrm>
        <a:off x="935949" y="5066561"/>
        <a:ext cx="5365651" cy="810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1FABD-6EAF-43C1-B9B1-0C1E718B407E}">
      <dsp:nvSpPr>
        <dsp:cNvPr id="0" name=""/>
        <dsp:cNvSpPr/>
      </dsp:nvSpPr>
      <dsp:spPr>
        <a:xfrm>
          <a:off x="0" y="11517"/>
          <a:ext cx="6301601" cy="9723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13A4F-A4F7-4AEB-A79F-13E57842049C}">
      <dsp:nvSpPr>
        <dsp:cNvPr id="0" name=""/>
        <dsp:cNvSpPr/>
      </dsp:nvSpPr>
      <dsp:spPr>
        <a:xfrm>
          <a:off x="294141" y="223347"/>
          <a:ext cx="534801" cy="5348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A9743-BB09-4F68-8D8B-68CB91273976}">
      <dsp:nvSpPr>
        <dsp:cNvPr id="0" name=""/>
        <dsp:cNvSpPr/>
      </dsp:nvSpPr>
      <dsp:spPr>
        <a:xfrm>
          <a:off x="1123084" y="4565"/>
          <a:ext cx="5178516" cy="972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09" tIns="102909" rIns="102909" bIns="1029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It’s expensive.</a:t>
          </a:r>
        </a:p>
      </dsp:txBody>
      <dsp:txXfrm>
        <a:off x="1123084" y="4565"/>
        <a:ext cx="5178516" cy="972367"/>
      </dsp:txXfrm>
    </dsp:sp>
    <dsp:sp modelId="{3CD6E368-FFA0-4F0F-B4B2-7D32DEC6CB65}">
      <dsp:nvSpPr>
        <dsp:cNvPr id="0" name=""/>
        <dsp:cNvSpPr/>
      </dsp:nvSpPr>
      <dsp:spPr>
        <a:xfrm>
          <a:off x="0" y="1220024"/>
          <a:ext cx="6301601" cy="9723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88B5D-A766-4A05-B8BC-7F35E327C87A}">
      <dsp:nvSpPr>
        <dsp:cNvPr id="0" name=""/>
        <dsp:cNvSpPr/>
      </dsp:nvSpPr>
      <dsp:spPr>
        <a:xfrm>
          <a:off x="294141" y="1438806"/>
          <a:ext cx="534801" cy="5348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DBEA1-D3CE-4595-9D5B-680C631DDFB2}">
      <dsp:nvSpPr>
        <dsp:cNvPr id="0" name=""/>
        <dsp:cNvSpPr/>
      </dsp:nvSpPr>
      <dsp:spPr>
        <a:xfrm>
          <a:off x="1123084" y="1220024"/>
          <a:ext cx="5178516" cy="972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09" tIns="102909" rIns="102909" bIns="1029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Sometimes interactivity is not right for the data…</a:t>
          </a:r>
        </a:p>
      </dsp:txBody>
      <dsp:txXfrm>
        <a:off x="1123084" y="1220024"/>
        <a:ext cx="5178516" cy="972367"/>
      </dsp:txXfrm>
    </dsp:sp>
    <dsp:sp modelId="{D309F88E-8E7B-4E41-BAEB-8A2C34A48DAE}">
      <dsp:nvSpPr>
        <dsp:cNvPr id="0" name=""/>
        <dsp:cNvSpPr/>
      </dsp:nvSpPr>
      <dsp:spPr>
        <a:xfrm>
          <a:off x="0" y="2435482"/>
          <a:ext cx="6301601" cy="9723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AA68E-3DF2-4C4D-97B0-7143B39EB5EB}">
      <dsp:nvSpPr>
        <dsp:cNvPr id="0" name=""/>
        <dsp:cNvSpPr/>
      </dsp:nvSpPr>
      <dsp:spPr>
        <a:xfrm>
          <a:off x="294141" y="2654265"/>
          <a:ext cx="534801" cy="5348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3E251-2CB0-474C-B21D-3F904DF0082C}">
      <dsp:nvSpPr>
        <dsp:cNvPr id="0" name=""/>
        <dsp:cNvSpPr/>
      </dsp:nvSpPr>
      <dsp:spPr>
        <a:xfrm>
          <a:off x="1123084" y="2435482"/>
          <a:ext cx="5178516" cy="972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09" tIns="102909" rIns="102909" bIns="1029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…but your clients might want it anyway.</a:t>
          </a:r>
        </a:p>
      </dsp:txBody>
      <dsp:txXfrm>
        <a:off x="1123084" y="2435482"/>
        <a:ext cx="5178516" cy="972367"/>
      </dsp:txXfrm>
    </dsp:sp>
    <dsp:sp modelId="{ACA17416-AACF-419C-9329-00121DE1D054}">
      <dsp:nvSpPr>
        <dsp:cNvPr id="0" name=""/>
        <dsp:cNvSpPr/>
      </dsp:nvSpPr>
      <dsp:spPr>
        <a:xfrm>
          <a:off x="0" y="3650941"/>
          <a:ext cx="6301601" cy="9723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DE7DA-EF4E-4BF7-9710-B7D9AA00A635}">
      <dsp:nvSpPr>
        <dsp:cNvPr id="0" name=""/>
        <dsp:cNvSpPr/>
      </dsp:nvSpPr>
      <dsp:spPr>
        <a:xfrm>
          <a:off x="294141" y="3869724"/>
          <a:ext cx="534801" cy="5348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598BA-14FF-489A-B6DC-A63AD274C9D4}">
      <dsp:nvSpPr>
        <dsp:cNvPr id="0" name=""/>
        <dsp:cNvSpPr/>
      </dsp:nvSpPr>
      <dsp:spPr>
        <a:xfrm>
          <a:off x="1123084" y="3650941"/>
          <a:ext cx="5178516" cy="972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09" tIns="102909" rIns="102909" bIns="1029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 is not ideal for collaborative working.</a:t>
          </a:r>
        </a:p>
      </dsp:txBody>
      <dsp:txXfrm>
        <a:off x="1123084" y="3650941"/>
        <a:ext cx="5178516" cy="972367"/>
      </dsp:txXfrm>
    </dsp:sp>
    <dsp:sp modelId="{897C42CB-7424-4E76-BF54-3A55FA47E1DC}">
      <dsp:nvSpPr>
        <dsp:cNvPr id="0" name=""/>
        <dsp:cNvSpPr/>
      </dsp:nvSpPr>
      <dsp:spPr>
        <a:xfrm>
          <a:off x="0" y="4866400"/>
          <a:ext cx="6301601" cy="9723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AFE1B-AE91-4A62-B8B5-B48D51113075}">
      <dsp:nvSpPr>
        <dsp:cNvPr id="0" name=""/>
        <dsp:cNvSpPr/>
      </dsp:nvSpPr>
      <dsp:spPr>
        <a:xfrm>
          <a:off x="294141" y="5085183"/>
          <a:ext cx="534801" cy="5348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565C1-D614-4B6C-B17E-84EB7FF04A0D}">
      <dsp:nvSpPr>
        <dsp:cNvPr id="0" name=""/>
        <dsp:cNvSpPr/>
      </dsp:nvSpPr>
      <dsp:spPr>
        <a:xfrm>
          <a:off x="1123084" y="4866400"/>
          <a:ext cx="5178516" cy="972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09" tIns="102909" rIns="102909" bIns="1029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Matching Tableau viz to viz from other programs is possible, but takes time</a:t>
          </a:r>
        </a:p>
      </dsp:txBody>
      <dsp:txXfrm>
        <a:off x="1123084" y="4866400"/>
        <a:ext cx="5178516" cy="972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60DB-C2DE-6134-409D-A5215B8F3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5FF54-78CC-9C4D-BD73-77D89ECC8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176A-9084-0D25-9FC5-ED652C69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36C0-4D9B-4261-8157-5ED70223EE8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A1834-B374-B421-3E9A-68892E32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BE8CF-0EB0-06D0-468F-F09D75BF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B948-7AE5-4CD9-B2E0-4381A97E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4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4B85-4834-0371-95BE-56E9EEC2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870E3-8BC0-27D0-98DB-4A2B20134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96D58-905D-6098-C531-A5E99B20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36C0-4D9B-4261-8157-5ED70223EE8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06757-3510-516B-E710-B6885704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A3885-863E-5BA3-369D-02DAF5BA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B948-7AE5-4CD9-B2E0-4381A97E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0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D4F56-0F62-3274-B22C-4AC6E33E5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DB944-CCE3-5BA9-8AD0-6118AF1DF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9F588-08DF-6850-4E8B-570D1EA5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36C0-4D9B-4261-8157-5ED70223EE8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89459-904C-4EDE-35EA-C4756029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0398F-9A84-BF0E-5E5F-18DFD5D0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B948-7AE5-4CD9-B2E0-4381A97E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2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963C-A220-913E-A76C-09CD7062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07AB-1C3B-A91B-3B6E-B819ECFD7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CDFC2-47FE-CF82-D8AB-377BE1E5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36C0-4D9B-4261-8157-5ED70223EE8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C46D6-71A2-74E9-58AF-47D4DD39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2174-C874-BE59-CED8-A39B63B2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B948-7AE5-4CD9-B2E0-4381A97E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6DBB-7875-09CD-42C2-F8AFD17E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6C041-5251-A85A-1E7F-B7D0E32CA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4C7F2-9EA9-E260-6738-C0597C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36C0-4D9B-4261-8157-5ED70223EE8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458FF-44AE-4F4E-6EFF-E38FDD56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008B4-05E2-4F05-7B94-0CD9CE4A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B948-7AE5-4CD9-B2E0-4381A97E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9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21E4-F079-2EC3-35FD-E33C9A0D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0AEB-74BB-D884-FF3D-F996BB420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B6BC7-73FB-6D9A-2438-D19C797A7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B1B09-4520-1B06-678D-C18A12A2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36C0-4D9B-4261-8157-5ED70223EE8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D3519-85FA-5B97-77D8-7E619333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07533-AA65-CA4D-C122-7415B5AE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B948-7AE5-4CD9-B2E0-4381A97E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1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27FE-B2AB-4AD3-1E98-30A0C39A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BB763-F75A-BA19-04E0-D9ADC378B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A744A-6B87-A598-F882-818072435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113D5-32C4-1B8C-3204-BDDA8A4EB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62474-CE09-B4CA-7E8A-334989A56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4B282-56C9-9832-115B-0E0D2C73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36C0-4D9B-4261-8157-5ED70223EE8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FF9F5-A267-48DD-6C37-FCB02AE0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111F4-FE0E-3CEE-60B5-C89B53F7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B948-7AE5-4CD9-B2E0-4381A97E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4198-CB9B-2C8D-1FA3-99EF5D0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9B698-03B6-10DD-6ED8-E6268951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36C0-4D9B-4261-8157-5ED70223EE8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25D42-D85D-ACD9-074A-F3BA3D85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CD887-BE52-7C69-6CBD-60EADD49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B948-7AE5-4CD9-B2E0-4381A97E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5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79430-50F5-7B57-88E2-A80D5648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36C0-4D9B-4261-8157-5ED70223EE8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8F105-0C8D-86A1-708B-261B3688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B1B57-8B0B-A48A-65F9-F53F3405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B948-7AE5-4CD9-B2E0-4381A97E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1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D679-AA7D-02EB-CF72-0E0CA56E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F76E-4F7E-2CC1-6FE7-3823D9DCF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80650-25AF-7F92-16C2-9371FB53C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B0A1E-C1D0-1C4F-3864-13D2BCA8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36C0-4D9B-4261-8157-5ED70223EE8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B9A68-714D-F7A6-9596-409A5E6D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1AFAC-AE25-9017-0E0E-8AA4058F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B948-7AE5-4CD9-B2E0-4381A97E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6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B3C7-4C66-7D79-1F6F-68371A538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5DCDE-3F99-EC47-F626-3D7C25CB4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040CD-268E-0DB0-05ED-055B74F7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602B6-76DC-9E97-8445-0909F28E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36C0-4D9B-4261-8157-5ED70223EE8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AB8C5-BDB4-2EDA-CFB7-F01760D0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7B25E-F530-D7CC-32B4-F48CB276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B948-7AE5-4CD9-B2E0-4381A97E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6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B4500-5671-3289-C82C-63C1A26D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2AB8C-7D89-F7E8-D505-65AA8D3D8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1EDA6-5847-15AD-3E72-E5CB9F713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936C0-4D9B-4261-8157-5ED70223EE8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8D03-3D5E-10DF-8AD4-548297C6E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238E-7BA0-70C6-B87C-8BE092884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7B948-7AE5-4CD9-B2E0-4381A97E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Catherine.m.denial@dartmouth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4CC69-26EB-33E1-E3B5-F5C188C4F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F55B8-C0E3-9B90-7EB4-254A40CB1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(Yay!)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2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1E3D-A708-9AF8-5110-7387C219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Defaults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CDE7-2380-2D10-3B61-DFC1B7773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variables!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measures and for dimensions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Sort, number format, colors</a:t>
            </a:r>
          </a:p>
          <a:p>
            <a:r>
              <a:rPr lang="en-US" dirty="0">
                <a:solidFill>
                  <a:schemeClr val="bg1"/>
                </a:solidFill>
              </a:rPr>
              <a:t>For the whole workbook!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Workbook format</a:t>
            </a:r>
          </a:p>
        </p:txBody>
      </p:sp>
    </p:spTree>
    <p:extLst>
      <p:ext uri="{BB962C8B-B14F-4D97-AF65-F5344CB8AC3E}">
        <p14:creationId xmlns:p14="http://schemas.microsoft.com/office/powerpoint/2010/main" val="263493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6171B-22F8-A9CE-276F-1E5730E0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Little Tips &amp; Tricks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F229-07A4-1899-90DA-16FCED467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Ctrl + </a:t>
            </a:r>
            <a:r>
              <a:rPr lang="en-US" i="1">
                <a:solidFill>
                  <a:schemeClr val="bg1"/>
                </a:solidFill>
              </a:rPr>
              <a:t>click</a:t>
            </a:r>
            <a:r>
              <a:rPr lang="en-US">
                <a:solidFill>
                  <a:schemeClr val="bg1"/>
                </a:solidFill>
              </a:rPr>
              <a:t> on PC copies a pill, including table formatting</a:t>
            </a:r>
          </a:p>
          <a:p>
            <a:r>
              <a:rPr lang="en-US">
                <a:solidFill>
                  <a:schemeClr val="bg1"/>
                </a:solidFill>
              </a:rPr>
              <a:t>Copy formatting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16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F4AB8B-A103-CDA1-AAE8-A52F9CA6A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1377C3-462F-A1C2-4721-3DCA89B3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5E399-62DE-5F97-F834-47701C6B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Want to see more possibilities?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D7E05D-6C0A-9C67-FDBD-F5E4E58FA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37D65E-F1DA-BC35-BD13-C8E3644D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E88F-EB66-50BF-BCDF-687566A9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Viz of the Day</a:t>
            </a:r>
          </a:p>
          <a:p>
            <a:r>
              <a:rPr lang="en-US" dirty="0">
                <a:solidFill>
                  <a:schemeClr val="bg1"/>
                </a:solidFill>
              </a:rPr>
              <a:t>https://public.tableau.com/app/discover/viz-of-the-day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64CE3-56F9-D9D1-DE46-7314DE178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2C6C0C-EA0D-38A4-A0A1-2D70DC954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6F8E0D9-9596-6B25-B705-B1CCD0301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D9668-4375-0DE5-783C-90072D762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BA4AFC8-6301-6C1D-9271-CCD57F564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8C8C81C-4087-CCCA-CDD2-655C17AC3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F469229-2404-A994-4D88-192166014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DD75529-3C56-5DBF-053D-6BE4284C3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DC749D-EB26-A759-0037-1864B0195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76EAA15-587F-A98D-D03A-CC7420C5F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6A6F5AC-8CEB-F3F3-1C66-5E4F93FEC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5A81D0-82B8-545D-F843-E6A482F16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24930A4-7F0E-FEB3-D62C-DCF1A3428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A04B82-72EC-82FE-0045-67921EB4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200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9E2BF-01A8-DEF7-646A-C2EB5DBC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Cautionary Tales</a:t>
            </a:r>
          </a:p>
        </p:txBody>
      </p:sp>
      <p:grpSp>
        <p:nvGrpSpPr>
          <p:cNvPr id="29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95393A2-AC8E-F1BD-3D4E-54FE574CC3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012558"/>
              </p:ext>
            </p:extLst>
          </p:nvPr>
        </p:nvGraphicFramePr>
        <p:xfrm>
          <a:off x="5484139" y="477540"/>
          <a:ext cx="6301601" cy="5843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56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B6730-6213-549C-0B00-DA8A65D47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C9E813-BA9F-1046-418E-09038AB2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E6B33E6-BEB2-BCD4-88B0-9E8F55D11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4F91164-9767-5884-5B6B-AF5E81B65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26FBF2-66F5-419C-DDCA-810BFBB76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FCEFDF0-1404-684D-0BF6-6FC9B39FD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B87B67-625D-4B99-DB47-957FBE124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0188700-89D5-4883-2B74-B8147B8C5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C7B0F-DE42-80E5-D1F4-547BC65CD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B86F60-D341-A8FB-F1A4-B2DD73AF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A9D0CC-E4E8-7CC8-B6E2-D595AA13E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3F088-0E19-20FC-B040-693880B57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534" y="1344304"/>
            <a:ext cx="7451678" cy="284370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3DA7E-2919-4957-AB4D-4C37EA836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43210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Catherine.m.denial@dartmouth.edu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You can also find me on LinkedIn!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18032B-6795-8100-E035-C13844F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8DD19F4-CB7B-25FA-B24B-AE12BEA16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8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9E2BF-01A8-DEF7-646A-C2EB5DBC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Why?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A91D4D4-5E07-012E-8F3E-EF1D5642B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69280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3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1E3D-A708-9AF8-5110-7387C219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to format data</a:t>
            </a:r>
          </a:p>
        </p:txBody>
      </p:sp>
      <p:grpSp>
        <p:nvGrpSpPr>
          <p:cNvPr id="39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4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5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96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CDE7-2380-2D10-3B61-DFC1B7773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Long-</a:t>
            </a:r>
            <a:r>
              <a:rPr lang="en-US" sz="2000" dirty="0" err="1">
                <a:solidFill>
                  <a:schemeClr val="bg1"/>
                </a:solidFill>
              </a:rPr>
              <a:t>ish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True wide format has CATA variables as multiple columns, we don’t want this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True long format has a “questions” column and a “responses” column, which is not helpful if you want to have your variable as a filter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Options: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Only pivot survey answers, keep demos as their own columns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Save your demo variables and your survey questions in separate documents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Keep them all together and just have them in a weird format. Counts of individual rows are less important than counts of ID numbers</a:t>
            </a:r>
          </a:p>
        </p:txBody>
      </p:sp>
    </p:spTree>
    <p:extLst>
      <p:ext uri="{BB962C8B-B14F-4D97-AF65-F5344CB8AC3E}">
        <p14:creationId xmlns:p14="http://schemas.microsoft.com/office/powerpoint/2010/main" val="337306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1E3D-A708-9AF8-5110-7387C219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Formatting Data: Basic rule of thumb</a:t>
            </a:r>
          </a:p>
        </p:txBody>
      </p:sp>
      <p:grpSp>
        <p:nvGrpSpPr>
          <p:cNvPr id="39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394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95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396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22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CDE7-2380-2D10-3B61-DFC1B7773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Everything you want as a variable should be its own column</a:t>
            </a:r>
          </a:p>
          <a:p>
            <a:r>
              <a:rPr lang="en-US" sz="2000" dirty="0">
                <a:solidFill>
                  <a:schemeClr val="bg1"/>
                </a:solidFill>
              </a:rPr>
              <a:t>You can do it both ways!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Link differently-organized data sources by ID number.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9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D056B0-A69B-2FF2-D5F1-271A305F6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173262"/>
              </p:ext>
            </p:extLst>
          </p:nvPr>
        </p:nvGraphicFramePr>
        <p:xfrm>
          <a:off x="3832225" y="63394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4733176"/>
                    </a:ext>
                  </a:extLst>
                </a:gridCol>
                <a:gridCol w="2012950">
                  <a:extLst>
                    <a:ext uri="{9D8B030D-6E8A-4147-A177-3AD203B41FA5}">
                      <a16:colId xmlns:a16="http://schemas.microsoft.com/office/drawing/2014/main" val="1453355581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101526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82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6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8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364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6D7956-5AC1-08F3-A933-68C4AECD01C6}"/>
              </a:ext>
            </a:extLst>
          </p:cNvPr>
          <p:cNvSpPr txBox="1"/>
          <p:nvPr/>
        </p:nvSpPr>
        <p:spPr>
          <a:xfrm>
            <a:off x="495300" y="633941"/>
            <a:ext cx="2962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2019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048A4F-0605-992A-F3F1-48495507E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68181"/>
              </p:ext>
            </p:extLst>
          </p:nvPr>
        </p:nvGraphicFramePr>
        <p:xfrm>
          <a:off x="3832225" y="268732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47331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33555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5260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82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15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1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6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8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364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FD6775-2901-CD4C-315E-A396BC12A928}"/>
              </a:ext>
            </a:extLst>
          </p:cNvPr>
          <p:cNvSpPr txBox="1"/>
          <p:nvPr/>
        </p:nvSpPr>
        <p:spPr>
          <a:xfrm>
            <a:off x="495300" y="2687320"/>
            <a:ext cx="2962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Value</a:t>
            </a:r>
          </a:p>
          <a:p>
            <a:pPr lvl="1"/>
            <a:endParaRPr lang="en-US" dirty="0"/>
          </a:p>
          <a:p>
            <a:pPr marL="0" lvl="1"/>
            <a:r>
              <a:rPr lang="en-US" dirty="0"/>
              <a:t>Can drag “year” to the x axis and “value” to the y axis.</a:t>
            </a:r>
          </a:p>
        </p:txBody>
      </p:sp>
    </p:spTree>
    <p:extLst>
      <p:ext uri="{BB962C8B-B14F-4D97-AF65-F5344CB8AC3E}">
        <p14:creationId xmlns:p14="http://schemas.microsoft.com/office/powerpoint/2010/main" val="193397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D056B0-A69B-2FF2-D5F1-271A305F6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05207"/>
              </p:ext>
            </p:extLst>
          </p:nvPr>
        </p:nvGraphicFramePr>
        <p:xfrm>
          <a:off x="3832225" y="633941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436">
                  <a:extLst>
                    <a:ext uri="{9D8B030D-6E8A-4147-A177-3AD203B41FA5}">
                      <a16:colId xmlns:a16="http://schemas.microsoft.com/office/drawing/2014/main" val="244733176"/>
                    </a:ext>
                  </a:extLst>
                </a:gridCol>
                <a:gridCol w="1506182">
                  <a:extLst>
                    <a:ext uri="{9D8B030D-6E8A-4147-A177-3AD203B41FA5}">
                      <a16:colId xmlns:a16="http://schemas.microsoft.com/office/drawing/2014/main" val="1453355581"/>
                    </a:ext>
                  </a:extLst>
                </a:gridCol>
                <a:gridCol w="1534691">
                  <a:extLst>
                    <a:ext uri="{9D8B030D-6E8A-4147-A177-3AD203B41FA5}">
                      <a16:colId xmlns:a16="http://schemas.microsoft.com/office/drawing/2014/main" val="1015260583"/>
                    </a:ext>
                  </a:extLst>
                </a:gridCol>
                <a:gridCol w="1534691">
                  <a:extLst>
                    <a:ext uri="{9D8B030D-6E8A-4147-A177-3AD203B41FA5}">
                      <a16:colId xmlns:a16="http://schemas.microsoft.com/office/drawing/2014/main" val="2865107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82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6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8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364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6D7956-5AC1-08F3-A933-68C4AECD01C6}"/>
              </a:ext>
            </a:extLst>
          </p:cNvPr>
          <p:cNvSpPr txBox="1"/>
          <p:nvPr/>
        </p:nvSpPr>
        <p:spPr>
          <a:xfrm>
            <a:off x="495300" y="633941"/>
            <a:ext cx="2962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Asian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MENA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048A4F-0605-992A-F3F1-48495507E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72544"/>
              </p:ext>
            </p:extLst>
          </p:nvPr>
        </p:nvGraphicFramePr>
        <p:xfrm>
          <a:off x="3832225" y="2687320"/>
          <a:ext cx="4064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47331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3355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Race/Ethnicity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82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15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1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699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FD6775-2901-CD4C-315E-A396BC12A928}"/>
              </a:ext>
            </a:extLst>
          </p:cNvPr>
          <p:cNvSpPr txBox="1"/>
          <p:nvPr/>
        </p:nvSpPr>
        <p:spPr>
          <a:xfrm>
            <a:off x="495300" y="2687320"/>
            <a:ext cx="2962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Race/Ethnicity</a:t>
            </a:r>
          </a:p>
          <a:p>
            <a:pPr lvl="1"/>
            <a:endParaRPr lang="en-US" dirty="0"/>
          </a:p>
          <a:p>
            <a:pPr marL="0" lvl="1"/>
            <a:r>
              <a:rPr lang="en-US" dirty="0"/>
              <a:t>Can add “race/ethnicity” to columns, and “Count distinct # </a:t>
            </a:r>
            <a:r>
              <a:rPr lang="en-US"/>
              <a:t>of people” to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7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22055-E0E1-99A3-43AC-EADD26613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AC265E-F58A-82E7-08E9-972A67B68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D3D16-8234-8C6A-8C31-C141AB5A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 Dataset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(this is not a training in survey-writing </a:t>
            </a:r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)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FF97B0B-09D7-46DC-7454-33E25FC72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1B85BB-AA89-104E-ADED-5D7E268A1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8F5608E-1321-141B-8288-DC14E5E20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5FE74D75-F2AF-EF4B-7058-669768FE1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2F77CAF-BCD3-7292-A088-158038BC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655D2B-EC64-AE21-AEDE-37E6366FC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2325A3D-FBB8-1CD4-AAA8-7D51697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312200B-EC28-7DC7-3299-1D62D1C9F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BBCB35-8296-EA3D-0750-F2AB122D6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449398-4B76-F65D-E3EA-FB32E064B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F722E5E-72CC-25EF-B3AE-A77F77304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6B94EA-9326-D013-90AA-4F7156A0B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B74D3C-FB5E-21D6-018C-973484851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D13720B-A54E-DEEE-0597-CDAD036C6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5FBDD9E-4F6A-47C5-7AAA-46CF148E9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E167A68-1C95-2F25-FC5C-FB192981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109DAC-937C-BD0E-B0E7-76C3D615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0412C7F0-296B-E56B-1597-BC19822D5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F71431B-5585-AD33-514B-596691A5A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0C27-59CB-826B-E729-0539BD42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547793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3 program years (2022, 2023, 2024)</a:t>
            </a:r>
          </a:p>
          <a:p>
            <a:r>
              <a:rPr lang="en-US" dirty="0">
                <a:solidFill>
                  <a:schemeClr val="bg1"/>
                </a:solidFill>
              </a:rPr>
              <a:t>Q1: 0-3 scale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E.g., Overall, where do you rate your squirrel-catching skills? (Nonexistent, Needs practice, Functional, Excellent)</a:t>
            </a:r>
          </a:p>
          <a:p>
            <a:r>
              <a:rPr lang="en-US" dirty="0">
                <a:solidFill>
                  <a:schemeClr val="bg1"/>
                </a:solidFill>
              </a:rPr>
              <a:t>Q2: Number 0-100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E.g., What is the average number of squirrels you caught each week?</a:t>
            </a:r>
          </a:p>
          <a:p>
            <a:r>
              <a:rPr lang="en-US" dirty="0">
                <a:solidFill>
                  <a:schemeClr val="bg1"/>
                </a:solidFill>
              </a:rPr>
              <a:t>Q3: -2 to 2 scale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E.g., How comfortable do you feel approaching the squirrels? (Very uncomfortable, Somewhat uncomfortable, Both comfortable and uncomfortable, Somewhat comfortable, Very comfortable)</a:t>
            </a:r>
          </a:p>
          <a:p>
            <a:r>
              <a:rPr lang="en-US" dirty="0">
                <a:solidFill>
                  <a:schemeClr val="bg1"/>
                </a:solidFill>
              </a:rPr>
              <a:t>Q4: Please share any other thoughts about the squirrel-catching training program, including thoughts for future improvements.</a:t>
            </a:r>
          </a:p>
          <a:p>
            <a:r>
              <a:rPr lang="en-US" dirty="0">
                <a:solidFill>
                  <a:schemeClr val="bg1"/>
                </a:solidFill>
              </a:rPr>
              <a:t>Demographics: Gender, race, birth year, profession, zip code</a:t>
            </a:r>
          </a:p>
        </p:txBody>
      </p:sp>
    </p:spTree>
    <p:extLst>
      <p:ext uri="{BB962C8B-B14F-4D97-AF65-F5344CB8AC3E}">
        <p14:creationId xmlns:p14="http://schemas.microsoft.com/office/powerpoint/2010/main" val="59845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9D8EB9-D819-43F4-DAD0-31597F5A7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A990389-4F58-F88F-D210-E01C0B14E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9F01C-A737-4758-B6C8-3246C719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Exploring Your Data: What questions do you have about the data?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509541E3-E155-31C2-48A4-CB5CB852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AC6ADB1-5745-4D87-204E-91AAC85B5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57EDAA4-1043-FC3A-018C-2D51DE697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D7009302-E71E-E304-0B2D-9DE88EEA1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EDA360-5497-926F-DC3B-F10C9CAA2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2AE3F1E-7005-D5F4-967F-37436F9D3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DA5727-F077-815A-CCDC-C9A64E1DA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A08EE97-F7FF-131E-FE3B-31BE859E1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DCE530-1293-14DD-1435-EE4DCCB46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CDE9B5-4AC3-ECCA-F776-C5B00A264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8890479-1E94-D8CF-6F10-D40DF5144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3BFC4F-7356-60D4-8624-73B067F4C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8B4D25-048E-B2ED-0E75-BA502B596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65437-ABF1-BB6D-3B39-D05AC882A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F3FB237-83DC-A42D-85FD-D793F40828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8320721-B59D-5045-819B-0A8936802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A4C7B6-689A-ECF9-06C0-73F8E54FB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DC604258-8085-0F5F-8327-B77CF761A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0F6B05-D862-FC5D-DFF6-0F4DCF29A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BF7D-83A4-D360-F867-5B316CA9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did the program affect squirrel-catching over the three years?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Did participants see improvement in their skills?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Did participants catch more squirrels per week?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Did participants’ comfort with squirrel-catching improve?</a:t>
            </a:r>
          </a:p>
          <a:p>
            <a:r>
              <a:rPr lang="en-US" dirty="0">
                <a:solidFill>
                  <a:schemeClr val="bg1"/>
                </a:solidFill>
              </a:rPr>
              <a:t>Did the program have a similar effect on people across demographic groups?</a:t>
            </a:r>
          </a:p>
          <a:p>
            <a:r>
              <a:rPr lang="en-US" dirty="0">
                <a:solidFill>
                  <a:schemeClr val="bg1"/>
                </a:solidFill>
              </a:rPr>
              <a:t>What improvements are people most interested in?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80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D74C2-F169-368D-697A-E0333CF08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35DF2-7651-945B-ED12-712340F95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6839-FF9C-1EB9-367C-0E9F60E1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Exploring Your Data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5E560A05-C75A-A518-4BB2-A7CE72452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F59AC66-F5E2-B41B-7BA3-1BD658C70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2039C9-DC19-B016-54EB-BF107DD3A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20649D63-CDE3-4346-8F5B-2860AE2A2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18090BE-4275-B811-4C9E-E1FC0A46E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E94D957-DC48-2432-829B-170DF360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439F05-AE1C-607A-3634-AA99166B0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047D624-3DFF-A10B-CF72-F77A2E5EE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A5E5750-AAE2-D6DD-72FE-C047E47C5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8D9DEAE-936A-FBDD-1288-C27569E7C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F7A4B78-523F-505D-EBEC-F11AA5B4D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CC8AA29-48D1-6107-B869-B08C5ED2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DB5B261-40CD-4624-AFCE-DA68F0EC0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4CAF015-C105-037C-37C4-876A41D86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5F78942-F482-A57A-E40A-BBB82DE41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6276734-8FE7-3E68-8D1A-ACB9FB523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CA00C64-4B4F-5ECE-185B-316421DA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82CBE746-DDBC-682A-DB02-30B186B3C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BBE06E-39C8-20D1-F7B8-519A55D4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8C7B6-D454-7B1E-D1A7-BE68A5F5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519883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Chart types</a:t>
            </a:r>
          </a:p>
          <a:p>
            <a:r>
              <a:rPr lang="en-US" dirty="0">
                <a:solidFill>
                  <a:schemeClr val="bg1"/>
                </a:solidFill>
              </a:rPr>
              <a:t>Labels, Aliases</a:t>
            </a:r>
          </a:p>
          <a:p>
            <a:r>
              <a:rPr lang="en-US">
                <a:solidFill>
                  <a:schemeClr val="bg1"/>
                </a:solidFill>
              </a:rPr>
              <a:t>Titles</a:t>
            </a:r>
            <a:r>
              <a:rPr lang="en-US" dirty="0">
                <a:solidFill>
                  <a:schemeClr val="bg1"/>
                </a:solidFill>
              </a:rPr>
              <a:t>, Tooltips</a:t>
            </a:r>
          </a:p>
          <a:p>
            <a:r>
              <a:rPr lang="en-US" dirty="0">
                <a:solidFill>
                  <a:schemeClr val="bg1"/>
                </a:solidFill>
              </a:rPr>
              <a:t>MSA</a:t>
            </a:r>
          </a:p>
          <a:p>
            <a:r>
              <a:rPr lang="en-US" dirty="0">
                <a:solidFill>
                  <a:schemeClr val="bg1"/>
                </a:solidFill>
              </a:rPr>
              <a:t>Color (palettes!)</a:t>
            </a:r>
          </a:p>
          <a:p>
            <a:r>
              <a:rPr lang="en-US" dirty="0">
                <a:solidFill>
                  <a:schemeClr val="bg1"/>
                </a:solidFill>
              </a:rPr>
              <a:t>Calculated fields (Count IDs, % IDs)</a:t>
            </a:r>
          </a:p>
          <a:p>
            <a:r>
              <a:rPr lang="en-US" dirty="0">
                <a:solidFill>
                  <a:schemeClr val="bg1"/>
                </a:solidFill>
              </a:rPr>
              <a:t>Changing axes &amp; formatting</a:t>
            </a:r>
          </a:p>
          <a:p>
            <a:r>
              <a:rPr lang="en-US" dirty="0">
                <a:solidFill>
                  <a:schemeClr val="bg1"/>
                </a:solidFill>
              </a:rPr>
              <a:t>Trend lines</a:t>
            </a:r>
          </a:p>
          <a:p>
            <a:r>
              <a:rPr lang="en-US" dirty="0">
                <a:solidFill>
                  <a:schemeClr val="bg1"/>
                </a:solidFill>
              </a:rPr>
              <a:t>Maps!</a:t>
            </a:r>
          </a:p>
          <a:p>
            <a:r>
              <a:rPr lang="en-US" dirty="0">
                <a:solidFill>
                  <a:schemeClr val="bg1"/>
                </a:solidFill>
              </a:rPr>
              <a:t>Updating with new data!</a:t>
            </a:r>
          </a:p>
          <a:p>
            <a:r>
              <a:rPr lang="en-US" dirty="0">
                <a:solidFill>
                  <a:schemeClr val="bg1"/>
                </a:solidFill>
              </a:rPr>
              <a:t>Creating an interactive product</a:t>
            </a:r>
          </a:p>
        </p:txBody>
      </p:sp>
    </p:spTree>
    <p:extLst>
      <p:ext uri="{BB962C8B-B14F-4D97-AF65-F5344CB8AC3E}">
        <p14:creationId xmlns:p14="http://schemas.microsoft.com/office/powerpoint/2010/main" val="61865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17890</TotalTime>
  <Words>705</Words>
  <Application>Microsoft Office PowerPoint</Application>
  <PresentationFormat>Widescreen</PresentationFormat>
  <Paragraphs>151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 Theme</vt:lpstr>
      <vt:lpstr>Tableau</vt:lpstr>
      <vt:lpstr>Why?</vt:lpstr>
      <vt:lpstr>How to format data</vt:lpstr>
      <vt:lpstr>Formatting Data: Basic rule of thumb</vt:lpstr>
      <vt:lpstr>PowerPoint Presentation</vt:lpstr>
      <vt:lpstr>PowerPoint Presentation</vt:lpstr>
      <vt:lpstr>Example Dataset (this is not a training in survey-writing )</vt:lpstr>
      <vt:lpstr>Exploring Your Data: What questions do you have about the data?</vt:lpstr>
      <vt:lpstr>Exploring Your Data</vt:lpstr>
      <vt:lpstr>Defaults</vt:lpstr>
      <vt:lpstr>Little Tips &amp; Tricks</vt:lpstr>
      <vt:lpstr>Want to see more possibilities?</vt:lpstr>
      <vt:lpstr>Cautionary Tales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Catherine M. Denial</dc:creator>
  <cp:lastModifiedBy>Catherine M. Denial</cp:lastModifiedBy>
  <cp:revision>1</cp:revision>
  <dcterms:created xsi:type="dcterms:W3CDTF">2024-07-26T15:36:26Z</dcterms:created>
  <dcterms:modified xsi:type="dcterms:W3CDTF">2025-01-15T14:06:39Z</dcterms:modified>
</cp:coreProperties>
</file>