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70" r:id="rId3"/>
    <p:sldId id="374" r:id="rId4"/>
    <p:sldId id="373" r:id="rId5"/>
    <p:sldId id="375" r:id="rId6"/>
    <p:sldId id="376" r:id="rId7"/>
    <p:sldId id="303" r:id="rId8"/>
    <p:sldId id="372" r:id="rId9"/>
    <p:sldId id="304" r:id="rId10"/>
    <p:sldId id="30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70"/>
            <p14:sldId id="374"/>
            <p14:sldId id="373"/>
            <p14:sldId id="375"/>
            <p14:sldId id="376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814"/>
    <a:srgbClr val="4F81BD"/>
    <a:srgbClr val="E3E824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testprovider.com/school/Default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09600"/>
            <a:ext cx="274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46801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jQuery Advanced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Урок </a:t>
            </a:r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3. Создание плагинов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382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Базовый шаблон для создания плагина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Плагин возвращающий одно значение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Плагины поддерживающие цепочки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Шаблон пространств имен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 метода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Работа с </a:t>
            </a:r>
            <a:r>
              <a:rPr lang="en-US" dirty="0" smtClean="0">
                <a:solidFill>
                  <a:schemeClr val="tx1"/>
                </a:solidFill>
              </a:rPr>
              <a:t>HTML5 </a:t>
            </a:r>
            <a:r>
              <a:rPr lang="en-US" dirty="0" smtClean="0">
                <a:solidFill>
                  <a:schemeClr val="tx1"/>
                </a:solidFill>
              </a:rPr>
              <a:t>data-* </a:t>
            </a:r>
            <a:r>
              <a:rPr lang="ru-RU" dirty="0" smtClean="0">
                <a:solidFill>
                  <a:schemeClr val="tx1"/>
                </a:solidFill>
              </a:rPr>
              <a:t>атрибутом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Плагины и хранение состояния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7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Правила именования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плагина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</a:rPr>
              <a:t>jquery</a:t>
            </a:r>
            <a:r>
              <a:rPr lang="ru-RU" b="1" dirty="0">
                <a:solidFill>
                  <a:schemeClr val="tx1"/>
                </a:solidFill>
              </a:rPr>
              <a:t>.{имя модуля}.js</a:t>
            </a:r>
            <a:r>
              <a:rPr lang="ru-RU" dirty="0">
                <a:solidFill>
                  <a:schemeClr val="tx1"/>
                </a:solidFill>
              </a:rPr>
              <a:t> - указывайте имя плагина в имени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chemeClr val="tx1"/>
                </a:solidFill>
              </a:rPr>
              <a:t>jquery</a:t>
            </a:r>
            <a:r>
              <a:rPr lang="ru-RU" b="1" dirty="0">
                <a:solidFill>
                  <a:schemeClr val="tx1"/>
                </a:solidFill>
              </a:rPr>
              <a:t>.{имя модуля}-1.0.js</a:t>
            </a:r>
            <a:r>
              <a:rPr lang="ru-RU" dirty="0">
                <a:solidFill>
                  <a:schemeClr val="tx1"/>
                </a:solidFill>
              </a:rPr>
              <a:t> - указывайте версию плагина если это необходимо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chemeClr val="tx1"/>
                </a:solidFill>
              </a:rPr>
              <a:t>jquery</a:t>
            </a:r>
            <a:r>
              <a:rPr lang="ru-RU" b="1" dirty="0">
                <a:solidFill>
                  <a:schemeClr val="tx1"/>
                </a:solidFill>
              </a:rPr>
              <a:t>.{имя модуля}-1.0.min.js</a:t>
            </a:r>
            <a:r>
              <a:rPr lang="ru-RU" dirty="0">
                <a:solidFill>
                  <a:schemeClr val="tx1"/>
                </a:solidFill>
              </a:rPr>
              <a:t> - предоставляйте </a:t>
            </a:r>
            <a:r>
              <a:rPr lang="ru-RU" dirty="0" err="1">
                <a:solidFill>
                  <a:schemeClr val="tx1"/>
                </a:solidFill>
              </a:rPr>
              <a:t>минифицированную</a:t>
            </a:r>
            <a:r>
              <a:rPr lang="ru-RU" dirty="0">
                <a:solidFill>
                  <a:schemeClr val="tx1"/>
                </a:solidFill>
              </a:rPr>
              <a:t> версию своего плагина, при этом добавляйте слово </a:t>
            </a:r>
            <a:r>
              <a:rPr lang="ru-RU" dirty="0" err="1">
                <a:solidFill>
                  <a:schemeClr val="tx1"/>
                </a:solidFill>
              </a:rPr>
              <a:t>min</a:t>
            </a:r>
            <a:r>
              <a:rPr lang="ru-RU" dirty="0">
                <a:solidFill>
                  <a:schemeClr val="tx1"/>
                </a:solidFill>
              </a:rPr>
              <a:t> перед расширением </a:t>
            </a:r>
            <a:r>
              <a:rPr lang="ru-RU" dirty="0" smtClean="0">
                <a:solidFill>
                  <a:schemeClr val="tx1"/>
                </a:solidFill>
              </a:rPr>
              <a:t>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Например,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jquery.form-validator.1.0.js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jquery.form-validator.1.0.min.js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Перед выбором имени для плагина попробуйте проверить наличие плагина с таким же именем в сети.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9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Базовый шаблон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2057400"/>
            <a:ext cx="5372100" cy="2249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($) {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fn.myPlugin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})(jQuery);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438400" y="2057400"/>
            <a:ext cx="2286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" y="2208937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Немедленно вызываемая функция позволяет избежать лишних глобальных переменных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992430"/>
            <a:ext cx="400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Глобальный объект библиотеки </a:t>
            </a:r>
            <a:r>
              <a:rPr lang="en-US" dirty="0" smtClean="0"/>
              <a:t>jQuery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448284" y="4052040"/>
            <a:ext cx="285516" cy="94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1447800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 плагина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flipH="1">
            <a:off x="6248400" y="1817132"/>
            <a:ext cx="923631" cy="8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252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Использование параметров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($) 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fn.myPlugin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(options) 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defaults =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prop1: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“default value 1"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prop2: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“default value 2"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settings = {};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extend(settings, defaults, options);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4953000"/>
            <a:ext cx="7315208" cy="923330"/>
          </a:xfrm>
          <a:prstGeom prst="rect">
            <a:avLst/>
          </a:prstGeom>
          <a:solidFill>
            <a:srgbClr val="F3F814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Далее, в коде плагина, используется объект </a:t>
            </a:r>
            <a:r>
              <a:rPr lang="en-US" dirty="0" smtClean="0"/>
              <a:t>settings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котором будут</a:t>
            </a:r>
          </a:p>
          <a:p>
            <a:r>
              <a:rPr lang="ru-RU" dirty="0"/>
              <a:t>н</a:t>
            </a:r>
            <a:r>
              <a:rPr lang="ru-RU" dirty="0" smtClean="0"/>
              <a:t>аходится свойства из объекта </a:t>
            </a:r>
            <a:r>
              <a:rPr lang="en-US" dirty="0" smtClean="0"/>
              <a:t>options</a:t>
            </a:r>
            <a:r>
              <a:rPr lang="ru-RU" dirty="0" smtClean="0"/>
              <a:t> или из</a:t>
            </a:r>
            <a:r>
              <a:rPr lang="en-US" dirty="0"/>
              <a:t> </a:t>
            </a:r>
            <a:r>
              <a:rPr lang="en-US" dirty="0" smtClean="0"/>
              <a:t>defaults</a:t>
            </a:r>
            <a:r>
              <a:rPr lang="ru-RU" dirty="0" smtClean="0"/>
              <a:t> (если свойства не </a:t>
            </a:r>
          </a:p>
          <a:p>
            <a:r>
              <a:rPr lang="ru-RU" dirty="0" smtClean="0"/>
              <a:t>было в объекте </a:t>
            </a:r>
            <a:r>
              <a:rPr lang="en-US" dirty="0" smtClean="0"/>
              <a:t>options)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1800" y="47244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09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Пространство имен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203153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($) 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 =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(options)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show: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fn.myPlugin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(method) 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(methods[method])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methods[method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Array.prototype.slice.call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(arguments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1));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===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|| !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methods.init.apply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arguments);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$.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'Метод с именем 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не </a:t>
            </a:r>
            <a:r>
              <a:rPr lang="ru-RU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существует.'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})(jQuery);</a:t>
            </a:r>
            <a:endParaRPr lang="ru-RU" sz="16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464439"/>
            <a:ext cx="1417632" cy="461665"/>
          </a:xfrm>
          <a:prstGeom prst="rect">
            <a:avLst/>
          </a:prstGeom>
          <a:solidFill>
            <a:srgbClr val="F3F814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200" dirty="0" smtClean="0"/>
              <a:t>Запуск указанного </a:t>
            </a:r>
          </a:p>
          <a:p>
            <a:r>
              <a:rPr lang="ru-RU" sz="1200" dirty="0" smtClean="0"/>
              <a:t>метода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4191000"/>
            <a:ext cx="1413513" cy="830997"/>
          </a:xfrm>
          <a:prstGeom prst="rect">
            <a:avLst/>
          </a:prstGeom>
          <a:solidFill>
            <a:srgbClr val="F3F814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Метод по умолчанию, если передали объект с настройками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1832" y="5133201"/>
            <a:ext cx="687368" cy="276999"/>
          </a:xfrm>
          <a:prstGeom prst="rect">
            <a:avLst/>
          </a:prstGeom>
          <a:solidFill>
            <a:srgbClr val="F3F814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200" dirty="0" smtClean="0"/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3009330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27965</TotalTime>
  <Words>479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Miriam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700</cp:revision>
  <dcterms:created xsi:type="dcterms:W3CDTF">2010-11-10T13:30:04Z</dcterms:created>
  <dcterms:modified xsi:type="dcterms:W3CDTF">2014-07-09T21:30:30Z</dcterms:modified>
</cp:coreProperties>
</file>