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70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03" r:id="rId15"/>
    <p:sldId id="372" r:id="rId16"/>
    <p:sldId id="304" r:id="rId17"/>
    <p:sldId id="30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7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3F814"/>
    <a:srgbClr val="E3E824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EDDC6-64FD-42BB-828F-A05209E4DD07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62F54D8-0E86-455E-8C68-FA9987A378B2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65676A10-F37F-4759-A10F-22FF59F4178B}" type="parTrans" cxnId="{B5C1512E-CDD6-4FB7-95E4-FC4B8F61783D}">
      <dgm:prSet/>
      <dgm:spPr/>
      <dgm:t>
        <a:bodyPr/>
        <a:lstStyle/>
        <a:p>
          <a:endParaRPr lang="en-US"/>
        </a:p>
      </dgm:t>
    </dgm:pt>
    <dgm:pt modelId="{DA9F7CAF-90A0-4031-A3AA-2C9D7F19DA00}" type="sibTrans" cxnId="{B5C1512E-CDD6-4FB7-95E4-FC4B8F61783D}">
      <dgm:prSet/>
      <dgm:spPr/>
      <dgm:t>
        <a:bodyPr/>
        <a:lstStyle/>
        <a:p>
          <a:endParaRPr lang="en-US"/>
        </a:p>
      </dgm:t>
    </dgm:pt>
    <dgm:pt modelId="{7BFC19CC-5A8B-42CF-9E03-7857042DC35D}">
      <dgm:prSet phldrT="[Text]"/>
      <dgm:spPr/>
      <dgm:t>
        <a:bodyPr/>
        <a:lstStyle/>
        <a:p>
          <a:r>
            <a:rPr lang="en-US" dirty="0" smtClean="0"/>
            <a:t>Profiler</a:t>
          </a:r>
          <a:endParaRPr lang="en-US" dirty="0"/>
        </a:p>
      </dgm:t>
    </dgm:pt>
    <dgm:pt modelId="{8E864EA2-2232-4D40-AC60-53CD6999BAA8}" type="parTrans" cxnId="{BA88B76A-E970-412F-9EE5-25A22210F521}">
      <dgm:prSet/>
      <dgm:spPr/>
      <dgm:t>
        <a:bodyPr/>
        <a:lstStyle/>
        <a:p>
          <a:endParaRPr lang="en-US"/>
        </a:p>
      </dgm:t>
    </dgm:pt>
    <dgm:pt modelId="{41470777-ED23-42B1-B02A-5B75A4846C5D}" type="sibTrans" cxnId="{BA88B76A-E970-412F-9EE5-25A22210F521}">
      <dgm:prSet/>
      <dgm:spPr/>
      <dgm:t>
        <a:bodyPr/>
        <a:lstStyle/>
        <a:p>
          <a:endParaRPr lang="en-US"/>
        </a:p>
      </dgm:t>
    </dgm:pt>
    <dgm:pt modelId="{BCC1CBE5-4269-488A-A97F-1B6B801DA158}">
      <dgm:prSet phldrT="[Text]"/>
      <dgm:spPr/>
      <dgm:t>
        <a:bodyPr/>
        <a:lstStyle/>
        <a:p>
          <a:r>
            <a:rPr lang="en-US" dirty="0" smtClean="0"/>
            <a:t>Profile Button </a:t>
          </a:r>
          <a:r>
            <a:rPr lang="ru-RU" dirty="0" smtClean="0"/>
            <a:t>в интерфейсе браузера</a:t>
          </a:r>
          <a:endParaRPr lang="en-US" dirty="0"/>
        </a:p>
      </dgm:t>
    </dgm:pt>
    <dgm:pt modelId="{6891CB8D-5E30-4E14-9FF9-F1ED58E0CF54}" type="parTrans" cxnId="{B6455B76-0DD6-47BD-8397-E1C82D1D32E9}">
      <dgm:prSet/>
      <dgm:spPr/>
      <dgm:t>
        <a:bodyPr/>
        <a:lstStyle/>
        <a:p>
          <a:endParaRPr lang="en-US"/>
        </a:p>
      </dgm:t>
    </dgm:pt>
    <dgm:pt modelId="{282AF0AA-1DAA-4A7D-B880-EBEF0A1DE8F3}" type="sibTrans" cxnId="{B6455B76-0DD6-47BD-8397-E1C82D1D32E9}">
      <dgm:prSet/>
      <dgm:spPr/>
      <dgm:t>
        <a:bodyPr/>
        <a:lstStyle/>
        <a:p>
          <a:endParaRPr lang="en-US"/>
        </a:p>
      </dgm:t>
    </dgm:pt>
    <dgm:pt modelId="{C8E4444F-CE79-4D7C-8774-9E2E7DD20CAA}">
      <dgm:prSet phldrT="[Text]"/>
      <dgm:spPr/>
      <dgm:t>
        <a:bodyPr/>
        <a:lstStyle/>
        <a:p>
          <a:r>
            <a:rPr lang="en-US" b="1" dirty="0" smtClean="0"/>
            <a:t>profile</a:t>
          </a:r>
          <a:r>
            <a:rPr lang="ru-RU" dirty="0" smtClean="0"/>
            <a:t>()</a:t>
          </a:r>
          <a:r>
            <a:rPr lang="en-US" dirty="0" smtClean="0"/>
            <a:t> </a:t>
          </a:r>
          <a:r>
            <a:rPr lang="ru-RU" dirty="0" smtClean="0"/>
            <a:t>и </a:t>
          </a:r>
          <a:r>
            <a:rPr lang="en-US" b="1" dirty="0" err="1" smtClean="0"/>
            <a:t>profileEnd</a:t>
          </a:r>
          <a:r>
            <a:rPr lang="en-US" dirty="0" smtClean="0"/>
            <a:t>() </a:t>
          </a:r>
          <a:r>
            <a:rPr lang="ru-RU" dirty="0" smtClean="0"/>
            <a:t>в консоли браузера</a:t>
          </a:r>
          <a:endParaRPr lang="en-US" dirty="0"/>
        </a:p>
      </dgm:t>
    </dgm:pt>
    <dgm:pt modelId="{B2471143-2437-40C9-A313-27247D63CC59}" type="parTrans" cxnId="{C23B3F02-B8F9-418B-9B5A-EF02D924D56C}">
      <dgm:prSet/>
      <dgm:spPr/>
      <dgm:t>
        <a:bodyPr/>
        <a:lstStyle/>
        <a:p>
          <a:endParaRPr lang="en-US"/>
        </a:p>
      </dgm:t>
    </dgm:pt>
    <dgm:pt modelId="{AF703985-591A-417F-808D-417C6C7C236E}" type="sibTrans" cxnId="{C23B3F02-B8F9-418B-9B5A-EF02D924D56C}">
      <dgm:prSet/>
      <dgm:spPr/>
      <dgm:t>
        <a:bodyPr/>
        <a:lstStyle/>
        <a:p>
          <a:endParaRPr lang="en-US"/>
        </a:p>
      </dgm:t>
    </dgm:pt>
    <dgm:pt modelId="{388CFFDD-79DC-4EDD-BC79-70F931DDA73B}">
      <dgm:prSet phldrT="[Text]"/>
      <dgm:spPr/>
      <dgm:t>
        <a:bodyPr/>
        <a:lstStyle/>
        <a:p>
          <a:r>
            <a:rPr lang="ru-RU" dirty="0" smtClean="0"/>
            <a:t>Ручной замер</a:t>
          </a:r>
          <a:endParaRPr lang="en-US" dirty="0"/>
        </a:p>
      </dgm:t>
    </dgm:pt>
    <dgm:pt modelId="{6E09F87A-AA50-4C3D-9930-36A95395A7AE}" type="parTrans" cxnId="{0D20FB40-7B9C-401C-AEDB-E35F0AD7E051}">
      <dgm:prSet/>
      <dgm:spPr/>
      <dgm:t>
        <a:bodyPr/>
        <a:lstStyle/>
        <a:p>
          <a:endParaRPr lang="en-US"/>
        </a:p>
      </dgm:t>
    </dgm:pt>
    <dgm:pt modelId="{EC54CB0D-7FE1-46A1-949A-8164488E463B}" type="sibTrans" cxnId="{0D20FB40-7B9C-401C-AEDB-E35F0AD7E051}">
      <dgm:prSet/>
      <dgm:spPr/>
      <dgm:t>
        <a:bodyPr/>
        <a:lstStyle/>
        <a:p>
          <a:endParaRPr lang="en-US"/>
        </a:p>
      </dgm:t>
    </dgm:pt>
    <dgm:pt modelId="{286E64CD-F4F9-4A1A-9E4A-3FD935CA72A0}">
      <dgm:prSet phldrT="[Text]"/>
      <dgm:spPr/>
      <dgm:t>
        <a:bodyPr/>
        <a:lstStyle/>
        <a:p>
          <a:r>
            <a:rPr lang="en-US" b="1" dirty="0" err="1" smtClean="0"/>
            <a:t>conosle.time</a:t>
          </a:r>
          <a:r>
            <a:rPr lang="en-US" dirty="0" smtClean="0"/>
            <a:t>(“description”) </a:t>
          </a:r>
          <a:r>
            <a:rPr lang="ru-RU" dirty="0" smtClean="0"/>
            <a:t>и </a:t>
          </a:r>
          <a:r>
            <a:rPr lang="en-US" b="1" dirty="0" err="1" smtClean="0"/>
            <a:t>console.timeEnd</a:t>
          </a:r>
          <a:r>
            <a:rPr lang="en-US" dirty="0" smtClean="0"/>
            <a:t>(“description”)</a:t>
          </a:r>
          <a:endParaRPr lang="en-US" dirty="0"/>
        </a:p>
      </dgm:t>
    </dgm:pt>
    <dgm:pt modelId="{AB7EFF57-F406-4D59-85AE-927B5D690DC4}" type="parTrans" cxnId="{A33897B6-6E7F-4880-8515-426A8F606051}">
      <dgm:prSet/>
      <dgm:spPr/>
      <dgm:t>
        <a:bodyPr/>
        <a:lstStyle/>
        <a:p>
          <a:endParaRPr lang="en-US"/>
        </a:p>
      </dgm:t>
    </dgm:pt>
    <dgm:pt modelId="{9E4F301D-1A6B-4F93-8BBE-D163DC795B26}" type="sibTrans" cxnId="{A33897B6-6E7F-4880-8515-426A8F606051}">
      <dgm:prSet/>
      <dgm:spPr/>
      <dgm:t>
        <a:bodyPr/>
        <a:lstStyle/>
        <a:p>
          <a:endParaRPr lang="en-US"/>
        </a:p>
      </dgm:t>
    </dgm:pt>
    <dgm:pt modelId="{B38883A8-D97A-4E5B-AB24-E21F8979F0F7}">
      <dgm:prSet phldrT="[Text]"/>
      <dgm:spPr/>
      <dgm:t>
        <a:bodyPr/>
        <a:lstStyle/>
        <a:p>
          <a:r>
            <a:rPr lang="en-US" b="1" dirty="0" err="1" smtClean="0"/>
            <a:t>console.profile</a:t>
          </a:r>
          <a:r>
            <a:rPr lang="ru-RU" dirty="0" smtClean="0"/>
            <a:t>() и </a:t>
          </a:r>
          <a:r>
            <a:rPr lang="en-US" b="1" dirty="0" err="1" smtClean="0"/>
            <a:t>console.profileEnd</a:t>
          </a:r>
          <a:r>
            <a:rPr lang="en-US" dirty="0" smtClean="0"/>
            <a:t>() </a:t>
          </a:r>
          <a:r>
            <a:rPr lang="ru-RU" dirty="0" smtClean="0"/>
            <a:t>в коде</a:t>
          </a:r>
          <a:endParaRPr lang="en-US" dirty="0"/>
        </a:p>
      </dgm:t>
    </dgm:pt>
    <dgm:pt modelId="{604DB5DA-4B04-4D7E-9582-BB5DB7E09498}" type="parTrans" cxnId="{71CF1976-AC27-4F47-A967-42FEB7E58947}">
      <dgm:prSet/>
      <dgm:spPr/>
      <dgm:t>
        <a:bodyPr/>
        <a:lstStyle/>
        <a:p>
          <a:endParaRPr lang="en-US"/>
        </a:p>
      </dgm:t>
    </dgm:pt>
    <dgm:pt modelId="{7DAF3B89-341E-4D2A-BE76-B98467110663}" type="sibTrans" cxnId="{71CF1976-AC27-4F47-A967-42FEB7E58947}">
      <dgm:prSet/>
      <dgm:spPr/>
      <dgm:t>
        <a:bodyPr/>
        <a:lstStyle/>
        <a:p>
          <a:endParaRPr lang="en-US"/>
        </a:p>
      </dgm:t>
    </dgm:pt>
    <dgm:pt modelId="{05E29C12-C89A-46AB-9DD2-B7786BC95DF8}" type="pres">
      <dgm:prSet presAssocID="{3CDEDDC6-64FD-42BB-828F-A05209E4DD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2BE65-CF0F-4570-9847-7A8BC978A83C}" type="pres">
      <dgm:prSet presAssocID="{162F54D8-0E86-455E-8C68-FA9987A378B2}" presName="root1" presStyleCnt="0"/>
      <dgm:spPr/>
    </dgm:pt>
    <dgm:pt modelId="{F674BB2D-A44E-4115-BDD3-27671218548D}" type="pres">
      <dgm:prSet presAssocID="{162F54D8-0E86-455E-8C68-FA9987A378B2}" presName="LevelOneTextNode" presStyleLbl="node0" presStyleIdx="0" presStyleCnt="1" custLinFactNeighborX="329" custLinFactNeighborY="-20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8526FD-6B54-426A-AFA1-AA989A443489}" type="pres">
      <dgm:prSet presAssocID="{162F54D8-0E86-455E-8C68-FA9987A378B2}" presName="level2hierChild" presStyleCnt="0"/>
      <dgm:spPr/>
    </dgm:pt>
    <dgm:pt modelId="{78BD1C6A-A61E-4542-8563-9E160575D9A7}" type="pres">
      <dgm:prSet presAssocID="{8E864EA2-2232-4D40-AC60-53CD6999BAA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89380F7-5B44-4EC2-BC9C-5149685FDA22}" type="pres">
      <dgm:prSet presAssocID="{8E864EA2-2232-4D40-AC60-53CD6999BAA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D46FD74-3C53-40DB-8CDF-15A925F2FB40}" type="pres">
      <dgm:prSet presAssocID="{7BFC19CC-5A8B-42CF-9E03-7857042DC35D}" presName="root2" presStyleCnt="0"/>
      <dgm:spPr/>
    </dgm:pt>
    <dgm:pt modelId="{C89B2868-8594-4420-98DA-AAA29BEF8786}" type="pres">
      <dgm:prSet presAssocID="{7BFC19CC-5A8B-42CF-9E03-7857042DC35D}" presName="LevelTwoTextNode" presStyleLbl="node2" presStyleIdx="0" presStyleCnt="2" custLinFactNeighborX="2572" custLinFactNeighborY="-41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01642-4835-4E2A-A107-7D679CA3E05C}" type="pres">
      <dgm:prSet presAssocID="{7BFC19CC-5A8B-42CF-9E03-7857042DC35D}" presName="level3hierChild" presStyleCnt="0"/>
      <dgm:spPr/>
    </dgm:pt>
    <dgm:pt modelId="{B2737374-CB92-4D60-AA55-AF0EBDB0A3F3}" type="pres">
      <dgm:prSet presAssocID="{6891CB8D-5E30-4E14-9FF9-F1ED58E0CF5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4177D2E-E6E3-4C49-B216-9A7746A5C71C}" type="pres">
      <dgm:prSet presAssocID="{6891CB8D-5E30-4E14-9FF9-F1ED58E0CF5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CB2AF8C7-3388-497D-BDA0-06F74CC93A07}" type="pres">
      <dgm:prSet presAssocID="{BCC1CBE5-4269-488A-A97F-1B6B801DA158}" presName="root2" presStyleCnt="0"/>
      <dgm:spPr/>
    </dgm:pt>
    <dgm:pt modelId="{51C3825E-2F83-4B83-B197-ADBF5C7F6C74}" type="pres">
      <dgm:prSet presAssocID="{BCC1CBE5-4269-488A-A97F-1B6B801DA158}" presName="LevelTwoTextNode" presStyleLbl="node3" presStyleIdx="0" presStyleCnt="4" custScaleX="2562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3DFB6-3E1A-4D7A-B24D-85F08AE47CE3}" type="pres">
      <dgm:prSet presAssocID="{BCC1CBE5-4269-488A-A97F-1B6B801DA158}" presName="level3hierChild" presStyleCnt="0"/>
      <dgm:spPr/>
    </dgm:pt>
    <dgm:pt modelId="{F5FFD3D0-EDE8-46EC-99B4-158E03925BA9}" type="pres">
      <dgm:prSet presAssocID="{B2471143-2437-40C9-A313-27247D63CC59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ABA21BE-62E1-4676-8742-9C9F2DAD9862}" type="pres">
      <dgm:prSet presAssocID="{B2471143-2437-40C9-A313-27247D63CC59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AAD1730-404D-4E07-B1E2-23105A4AA2AA}" type="pres">
      <dgm:prSet presAssocID="{C8E4444F-CE79-4D7C-8774-9E2E7DD20CAA}" presName="root2" presStyleCnt="0"/>
      <dgm:spPr/>
    </dgm:pt>
    <dgm:pt modelId="{5EFE543C-0F85-472E-A515-547EA7900620}" type="pres">
      <dgm:prSet presAssocID="{C8E4444F-CE79-4D7C-8774-9E2E7DD20CAA}" presName="LevelTwoTextNode" presStyleLbl="node3" presStyleIdx="1" presStyleCnt="4" custScaleX="3029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F1B980-1839-436F-868D-1C361D26D09B}" type="pres">
      <dgm:prSet presAssocID="{C8E4444F-CE79-4D7C-8774-9E2E7DD20CAA}" presName="level3hierChild" presStyleCnt="0"/>
      <dgm:spPr/>
    </dgm:pt>
    <dgm:pt modelId="{3366D757-BBBB-40E5-B0BF-EE4195B63D94}" type="pres">
      <dgm:prSet presAssocID="{604DB5DA-4B04-4D7E-9582-BB5DB7E0949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C9401467-5F6E-4989-AD16-BEAAC6658E91}" type="pres">
      <dgm:prSet presAssocID="{604DB5DA-4B04-4D7E-9582-BB5DB7E0949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8F9D16C-1142-4D20-BEC4-D7D1B6E282B9}" type="pres">
      <dgm:prSet presAssocID="{B38883A8-D97A-4E5B-AB24-E21F8979F0F7}" presName="root2" presStyleCnt="0"/>
      <dgm:spPr/>
    </dgm:pt>
    <dgm:pt modelId="{CA7175BA-3D8E-40BC-82C2-2FBC613A269A}" type="pres">
      <dgm:prSet presAssocID="{B38883A8-D97A-4E5B-AB24-E21F8979F0F7}" presName="LevelTwoTextNode" presStyleLbl="node3" presStyleIdx="2" presStyleCnt="4" custScaleX="296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0A461-7913-4966-A9C5-68631588BFF9}" type="pres">
      <dgm:prSet presAssocID="{B38883A8-D97A-4E5B-AB24-E21F8979F0F7}" presName="level3hierChild" presStyleCnt="0"/>
      <dgm:spPr/>
    </dgm:pt>
    <dgm:pt modelId="{A63B33C6-02EE-4E17-B4EF-17EEB78255C6}" type="pres">
      <dgm:prSet presAssocID="{6E09F87A-AA50-4C3D-9930-36A95395A7A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27B01FE-CD3F-457C-B301-017F5D944C58}" type="pres">
      <dgm:prSet presAssocID="{6E09F87A-AA50-4C3D-9930-36A95395A7A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1D7FBD0-4D53-44C3-B8C4-EE6FCF5D0137}" type="pres">
      <dgm:prSet presAssocID="{388CFFDD-79DC-4EDD-BC79-70F931DDA73B}" presName="root2" presStyleCnt="0"/>
      <dgm:spPr/>
    </dgm:pt>
    <dgm:pt modelId="{6F946B96-47F4-4034-9464-5543D8C88D1C}" type="pres">
      <dgm:prSet presAssocID="{388CFFDD-79DC-4EDD-BC79-70F931DDA73B}" presName="LevelTwoTextNode" presStyleLbl="node2" presStyleIdx="1" presStyleCnt="2" custLinFactNeighborX="-1676" custLinFactNeighborY="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7D863-8CD7-41D7-8DE9-0552736C07F3}" type="pres">
      <dgm:prSet presAssocID="{388CFFDD-79DC-4EDD-BC79-70F931DDA73B}" presName="level3hierChild" presStyleCnt="0"/>
      <dgm:spPr/>
    </dgm:pt>
    <dgm:pt modelId="{39BAF752-0F4A-48D3-B6FB-CB2AC6099C60}" type="pres">
      <dgm:prSet presAssocID="{AB7EFF57-F406-4D59-85AE-927B5D690DC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717D8F4-C40A-4F3A-B467-12EF81B3BBA9}" type="pres">
      <dgm:prSet presAssocID="{AB7EFF57-F406-4D59-85AE-927B5D690DC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35813566-A2E3-4C59-9E75-8FE0F2DB4F4B}" type="pres">
      <dgm:prSet presAssocID="{286E64CD-F4F9-4A1A-9E4A-3FD935CA72A0}" presName="root2" presStyleCnt="0"/>
      <dgm:spPr/>
    </dgm:pt>
    <dgm:pt modelId="{018157F3-9F79-44E9-9871-D0FA32D1F15D}" type="pres">
      <dgm:prSet presAssocID="{286E64CD-F4F9-4A1A-9E4A-3FD935CA72A0}" presName="LevelTwoTextNode" presStyleLbl="node3" presStyleIdx="3" presStyleCnt="4" custScaleX="346689" custLinFactNeighborX="-1706" custLinFactNeighborY="341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93510-AD73-4D45-A21F-3290304032C8}" type="pres">
      <dgm:prSet presAssocID="{286E64CD-F4F9-4A1A-9E4A-3FD935CA72A0}" presName="level3hierChild" presStyleCnt="0"/>
      <dgm:spPr/>
    </dgm:pt>
  </dgm:ptLst>
  <dgm:cxnLst>
    <dgm:cxn modelId="{BA88B76A-E970-412F-9EE5-25A22210F521}" srcId="{162F54D8-0E86-455E-8C68-FA9987A378B2}" destId="{7BFC19CC-5A8B-42CF-9E03-7857042DC35D}" srcOrd="0" destOrd="0" parTransId="{8E864EA2-2232-4D40-AC60-53CD6999BAA8}" sibTransId="{41470777-ED23-42B1-B02A-5B75A4846C5D}"/>
    <dgm:cxn modelId="{2924061C-A5E3-413B-98C6-5BB67B1F79F8}" type="presOf" srcId="{7BFC19CC-5A8B-42CF-9E03-7857042DC35D}" destId="{C89B2868-8594-4420-98DA-AAA29BEF8786}" srcOrd="0" destOrd="0" presId="urn:microsoft.com/office/officeart/2005/8/layout/hierarchy2"/>
    <dgm:cxn modelId="{EE9D5E4D-470B-4074-95BC-0FBB8DF74FC4}" type="presOf" srcId="{286E64CD-F4F9-4A1A-9E4A-3FD935CA72A0}" destId="{018157F3-9F79-44E9-9871-D0FA32D1F15D}" srcOrd="0" destOrd="0" presId="urn:microsoft.com/office/officeart/2005/8/layout/hierarchy2"/>
    <dgm:cxn modelId="{3F7A93AD-A793-44E1-BB45-E826D93EDF13}" type="presOf" srcId="{3CDEDDC6-64FD-42BB-828F-A05209E4DD07}" destId="{05E29C12-C89A-46AB-9DD2-B7786BC95DF8}" srcOrd="0" destOrd="0" presId="urn:microsoft.com/office/officeart/2005/8/layout/hierarchy2"/>
    <dgm:cxn modelId="{C23B3F02-B8F9-418B-9B5A-EF02D924D56C}" srcId="{7BFC19CC-5A8B-42CF-9E03-7857042DC35D}" destId="{C8E4444F-CE79-4D7C-8774-9E2E7DD20CAA}" srcOrd="1" destOrd="0" parTransId="{B2471143-2437-40C9-A313-27247D63CC59}" sibTransId="{AF703985-591A-417F-808D-417C6C7C236E}"/>
    <dgm:cxn modelId="{CF184177-1880-4DE2-BAED-B91DE8443C08}" type="presOf" srcId="{8E864EA2-2232-4D40-AC60-53CD6999BAA8}" destId="{289380F7-5B44-4EC2-BC9C-5149685FDA22}" srcOrd="1" destOrd="0" presId="urn:microsoft.com/office/officeart/2005/8/layout/hierarchy2"/>
    <dgm:cxn modelId="{B6455B76-0DD6-47BD-8397-E1C82D1D32E9}" srcId="{7BFC19CC-5A8B-42CF-9E03-7857042DC35D}" destId="{BCC1CBE5-4269-488A-A97F-1B6B801DA158}" srcOrd="0" destOrd="0" parTransId="{6891CB8D-5E30-4E14-9FF9-F1ED58E0CF54}" sibTransId="{282AF0AA-1DAA-4A7D-B880-EBEF0A1DE8F3}"/>
    <dgm:cxn modelId="{C4EE27FE-3455-4809-B758-990B68CBD3AE}" type="presOf" srcId="{388CFFDD-79DC-4EDD-BC79-70F931DDA73B}" destId="{6F946B96-47F4-4034-9464-5543D8C88D1C}" srcOrd="0" destOrd="0" presId="urn:microsoft.com/office/officeart/2005/8/layout/hierarchy2"/>
    <dgm:cxn modelId="{FB77B6DB-EBFB-4E70-BA96-3CA2A57D3C2F}" type="presOf" srcId="{6891CB8D-5E30-4E14-9FF9-F1ED58E0CF54}" destId="{B2737374-CB92-4D60-AA55-AF0EBDB0A3F3}" srcOrd="0" destOrd="0" presId="urn:microsoft.com/office/officeart/2005/8/layout/hierarchy2"/>
    <dgm:cxn modelId="{1D0D49D1-7AFD-43F5-9856-67BD99B4F448}" type="presOf" srcId="{6891CB8D-5E30-4E14-9FF9-F1ED58E0CF54}" destId="{54177D2E-E6E3-4C49-B216-9A7746A5C71C}" srcOrd="1" destOrd="0" presId="urn:microsoft.com/office/officeart/2005/8/layout/hierarchy2"/>
    <dgm:cxn modelId="{ADB8D5EB-AC7A-4FE0-BED1-EE1C9469CF06}" type="presOf" srcId="{BCC1CBE5-4269-488A-A97F-1B6B801DA158}" destId="{51C3825E-2F83-4B83-B197-ADBF5C7F6C74}" srcOrd="0" destOrd="0" presId="urn:microsoft.com/office/officeart/2005/8/layout/hierarchy2"/>
    <dgm:cxn modelId="{5B512FE4-AF95-420B-BA46-06383C6359A4}" type="presOf" srcId="{B38883A8-D97A-4E5B-AB24-E21F8979F0F7}" destId="{CA7175BA-3D8E-40BC-82C2-2FBC613A269A}" srcOrd="0" destOrd="0" presId="urn:microsoft.com/office/officeart/2005/8/layout/hierarchy2"/>
    <dgm:cxn modelId="{C8ACCB41-9CBF-48C0-BB54-E1FCDC3923B5}" type="presOf" srcId="{604DB5DA-4B04-4D7E-9582-BB5DB7E09498}" destId="{C9401467-5F6E-4989-AD16-BEAAC6658E91}" srcOrd="1" destOrd="0" presId="urn:microsoft.com/office/officeart/2005/8/layout/hierarchy2"/>
    <dgm:cxn modelId="{A33897B6-6E7F-4880-8515-426A8F606051}" srcId="{388CFFDD-79DC-4EDD-BC79-70F931DDA73B}" destId="{286E64CD-F4F9-4A1A-9E4A-3FD935CA72A0}" srcOrd="0" destOrd="0" parTransId="{AB7EFF57-F406-4D59-85AE-927B5D690DC4}" sibTransId="{9E4F301D-1A6B-4F93-8BBE-D163DC795B26}"/>
    <dgm:cxn modelId="{07DBEDDB-22B2-4CAE-B0D2-5ACFB7831B71}" type="presOf" srcId="{6E09F87A-AA50-4C3D-9930-36A95395A7AE}" destId="{027B01FE-CD3F-457C-B301-017F5D944C58}" srcOrd="1" destOrd="0" presId="urn:microsoft.com/office/officeart/2005/8/layout/hierarchy2"/>
    <dgm:cxn modelId="{94698CB1-7B81-469F-8B9C-D41C04BFC49C}" type="presOf" srcId="{B2471143-2437-40C9-A313-27247D63CC59}" destId="{2ABA21BE-62E1-4676-8742-9C9F2DAD9862}" srcOrd="1" destOrd="0" presId="urn:microsoft.com/office/officeart/2005/8/layout/hierarchy2"/>
    <dgm:cxn modelId="{612444C3-5DD5-479C-8BD9-B9E57EE79D91}" type="presOf" srcId="{6E09F87A-AA50-4C3D-9930-36A95395A7AE}" destId="{A63B33C6-02EE-4E17-B4EF-17EEB78255C6}" srcOrd="0" destOrd="0" presId="urn:microsoft.com/office/officeart/2005/8/layout/hierarchy2"/>
    <dgm:cxn modelId="{0CD3155A-10D7-42EB-84D9-A24069402B31}" type="presOf" srcId="{C8E4444F-CE79-4D7C-8774-9E2E7DD20CAA}" destId="{5EFE543C-0F85-472E-A515-547EA7900620}" srcOrd="0" destOrd="0" presId="urn:microsoft.com/office/officeart/2005/8/layout/hierarchy2"/>
    <dgm:cxn modelId="{47C4577B-2530-4691-A00C-E6D31011153D}" type="presOf" srcId="{162F54D8-0E86-455E-8C68-FA9987A378B2}" destId="{F674BB2D-A44E-4115-BDD3-27671218548D}" srcOrd="0" destOrd="0" presId="urn:microsoft.com/office/officeart/2005/8/layout/hierarchy2"/>
    <dgm:cxn modelId="{1CE0449C-26AE-4D52-8962-6E6E90F34191}" type="presOf" srcId="{604DB5DA-4B04-4D7E-9582-BB5DB7E09498}" destId="{3366D757-BBBB-40E5-B0BF-EE4195B63D94}" srcOrd="0" destOrd="0" presId="urn:microsoft.com/office/officeart/2005/8/layout/hierarchy2"/>
    <dgm:cxn modelId="{B5C1512E-CDD6-4FB7-95E4-FC4B8F61783D}" srcId="{3CDEDDC6-64FD-42BB-828F-A05209E4DD07}" destId="{162F54D8-0E86-455E-8C68-FA9987A378B2}" srcOrd="0" destOrd="0" parTransId="{65676A10-F37F-4759-A10F-22FF59F4178B}" sibTransId="{DA9F7CAF-90A0-4031-A3AA-2C9D7F19DA00}"/>
    <dgm:cxn modelId="{FEA74AF2-01FF-4CA7-8A49-F61999ADF670}" type="presOf" srcId="{B2471143-2437-40C9-A313-27247D63CC59}" destId="{F5FFD3D0-EDE8-46EC-99B4-158E03925BA9}" srcOrd="0" destOrd="0" presId="urn:microsoft.com/office/officeart/2005/8/layout/hierarchy2"/>
    <dgm:cxn modelId="{2EDEC5B3-3315-4064-A160-114BF9CC04EB}" type="presOf" srcId="{AB7EFF57-F406-4D59-85AE-927B5D690DC4}" destId="{A717D8F4-C40A-4F3A-B467-12EF81B3BBA9}" srcOrd="1" destOrd="0" presId="urn:microsoft.com/office/officeart/2005/8/layout/hierarchy2"/>
    <dgm:cxn modelId="{71CF1976-AC27-4F47-A967-42FEB7E58947}" srcId="{7BFC19CC-5A8B-42CF-9E03-7857042DC35D}" destId="{B38883A8-D97A-4E5B-AB24-E21F8979F0F7}" srcOrd="2" destOrd="0" parTransId="{604DB5DA-4B04-4D7E-9582-BB5DB7E09498}" sibTransId="{7DAF3B89-341E-4D2A-BE76-B98467110663}"/>
    <dgm:cxn modelId="{0D20FB40-7B9C-401C-AEDB-E35F0AD7E051}" srcId="{162F54D8-0E86-455E-8C68-FA9987A378B2}" destId="{388CFFDD-79DC-4EDD-BC79-70F931DDA73B}" srcOrd="1" destOrd="0" parTransId="{6E09F87A-AA50-4C3D-9930-36A95395A7AE}" sibTransId="{EC54CB0D-7FE1-46A1-949A-8164488E463B}"/>
    <dgm:cxn modelId="{74468CF2-54D5-49D8-A32F-01283FDC27AD}" type="presOf" srcId="{8E864EA2-2232-4D40-AC60-53CD6999BAA8}" destId="{78BD1C6A-A61E-4542-8563-9E160575D9A7}" srcOrd="0" destOrd="0" presId="urn:microsoft.com/office/officeart/2005/8/layout/hierarchy2"/>
    <dgm:cxn modelId="{19C3F7BD-A616-4E7B-8C66-59BA9939AC75}" type="presOf" srcId="{AB7EFF57-F406-4D59-85AE-927B5D690DC4}" destId="{39BAF752-0F4A-48D3-B6FB-CB2AC6099C60}" srcOrd="0" destOrd="0" presId="urn:microsoft.com/office/officeart/2005/8/layout/hierarchy2"/>
    <dgm:cxn modelId="{E230AB5D-DB17-4CEB-8728-2A41EA8DF93F}" type="presParOf" srcId="{05E29C12-C89A-46AB-9DD2-B7786BC95DF8}" destId="{2292BE65-CF0F-4570-9847-7A8BC978A83C}" srcOrd="0" destOrd="0" presId="urn:microsoft.com/office/officeart/2005/8/layout/hierarchy2"/>
    <dgm:cxn modelId="{A29B87B2-44C8-4FDF-BF64-05BE2695E153}" type="presParOf" srcId="{2292BE65-CF0F-4570-9847-7A8BC978A83C}" destId="{F674BB2D-A44E-4115-BDD3-27671218548D}" srcOrd="0" destOrd="0" presId="urn:microsoft.com/office/officeart/2005/8/layout/hierarchy2"/>
    <dgm:cxn modelId="{79B63F95-546A-4598-A020-A3531B4761E8}" type="presParOf" srcId="{2292BE65-CF0F-4570-9847-7A8BC978A83C}" destId="{E18526FD-6B54-426A-AFA1-AA989A443489}" srcOrd="1" destOrd="0" presId="urn:microsoft.com/office/officeart/2005/8/layout/hierarchy2"/>
    <dgm:cxn modelId="{2B5E0F10-E51B-4497-8016-C688E2E78EF9}" type="presParOf" srcId="{E18526FD-6B54-426A-AFA1-AA989A443489}" destId="{78BD1C6A-A61E-4542-8563-9E160575D9A7}" srcOrd="0" destOrd="0" presId="urn:microsoft.com/office/officeart/2005/8/layout/hierarchy2"/>
    <dgm:cxn modelId="{6F59025A-6E82-45AF-B502-5A67474C3CEB}" type="presParOf" srcId="{78BD1C6A-A61E-4542-8563-9E160575D9A7}" destId="{289380F7-5B44-4EC2-BC9C-5149685FDA22}" srcOrd="0" destOrd="0" presId="urn:microsoft.com/office/officeart/2005/8/layout/hierarchy2"/>
    <dgm:cxn modelId="{B7B59A4D-6EDE-403C-8A11-335A1991F5EB}" type="presParOf" srcId="{E18526FD-6B54-426A-AFA1-AA989A443489}" destId="{DD46FD74-3C53-40DB-8CDF-15A925F2FB40}" srcOrd="1" destOrd="0" presId="urn:microsoft.com/office/officeart/2005/8/layout/hierarchy2"/>
    <dgm:cxn modelId="{A90CC77D-2095-4705-94C2-3850E24AB552}" type="presParOf" srcId="{DD46FD74-3C53-40DB-8CDF-15A925F2FB40}" destId="{C89B2868-8594-4420-98DA-AAA29BEF8786}" srcOrd="0" destOrd="0" presId="urn:microsoft.com/office/officeart/2005/8/layout/hierarchy2"/>
    <dgm:cxn modelId="{3705ECA8-3FD7-4901-AAE8-6D0B0EF75D1A}" type="presParOf" srcId="{DD46FD74-3C53-40DB-8CDF-15A925F2FB40}" destId="{F7A01642-4835-4E2A-A107-7D679CA3E05C}" srcOrd="1" destOrd="0" presId="urn:microsoft.com/office/officeart/2005/8/layout/hierarchy2"/>
    <dgm:cxn modelId="{D5E15945-CDA1-4D60-B193-1434DB60904A}" type="presParOf" srcId="{F7A01642-4835-4E2A-A107-7D679CA3E05C}" destId="{B2737374-CB92-4D60-AA55-AF0EBDB0A3F3}" srcOrd="0" destOrd="0" presId="urn:microsoft.com/office/officeart/2005/8/layout/hierarchy2"/>
    <dgm:cxn modelId="{CC0945B3-D41A-4A9F-92BE-5095B7FCAB9F}" type="presParOf" srcId="{B2737374-CB92-4D60-AA55-AF0EBDB0A3F3}" destId="{54177D2E-E6E3-4C49-B216-9A7746A5C71C}" srcOrd="0" destOrd="0" presId="urn:microsoft.com/office/officeart/2005/8/layout/hierarchy2"/>
    <dgm:cxn modelId="{91043ED7-2292-41E7-9AD3-D66C0212E1D2}" type="presParOf" srcId="{F7A01642-4835-4E2A-A107-7D679CA3E05C}" destId="{CB2AF8C7-3388-497D-BDA0-06F74CC93A07}" srcOrd="1" destOrd="0" presId="urn:microsoft.com/office/officeart/2005/8/layout/hierarchy2"/>
    <dgm:cxn modelId="{3AFCACFD-3B7B-4455-BB3F-A0843B93E201}" type="presParOf" srcId="{CB2AF8C7-3388-497D-BDA0-06F74CC93A07}" destId="{51C3825E-2F83-4B83-B197-ADBF5C7F6C74}" srcOrd="0" destOrd="0" presId="urn:microsoft.com/office/officeart/2005/8/layout/hierarchy2"/>
    <dgm:cxn modelId="{4978AF7B-5EDE-4437-9E8C-E87CD416F333}" type="presParOf" srcId="{CB2AF8C7-3388-497D-BDA0-06F74CC93A07}" destId="{2DF3DFB6-3E1A-4D7A-B24D-85F08AE47CE3}" srcOrd="1" destOrd="0" presId="urn:microsoft.com/office/officeart/2005/8/layout/hierarchy2"/>
    <dgm:cxn modelId="{8DA7995A-EB83-45AD-AB20-AE2FABEABA32}" type="presParOf" srcId="{F7A01642-4835-4E2A-A107-7D679CA3E05C}" destId="{F5FFD3D0-EDE8-46EC-99B4-158E03925BA9}" srcOrd="2" destOrd="0" presId="urn:microsoft.com/office/officeart/2005/8/layout/hierarchy2"/>
    <dgm:cxn modelId="{355A1916-16B4-4FA4-810E-0615B135E26C}" type="presParOf" srcId="{F5FFD3D0-EDE8-46EC-99B4-158E03925BA9}" destId="{2ABA21BE-62E1-4676-8742-9C9F2DAD9862}" srcOrd="0" destOrd="0" presId="urn:microsoft.com/office/officeart/2005/8/layout/hierarchy2"/>
    <dgm:cxn modelId="{B68EB958-B9DA-478A-B4C2-04639D8116F9}" type="presParOf" srcId="{F7A01642-4835-4E2A-A107-7D679CA3E05C}" destId="{4AAD1730-404D-4E07-B1E2-23105A4AA2AA}" srcOrd="3" destOrd="0" presId="urn:microsoft.com/office/officeart/2005/8/layout/hierarchy2"/>
    <dgm:cxn modelId="{C2061575-C392-46DE-ACDF-CF7331497647}" type="presParOf" srcId="{4AAD1730-404D-4E07-B1E2-23105A4AA2AA}" destId="{5EFE543C-0F85-472E-A515-547EA7900620}" srcOrd="0" destOrd="0" presId="urn:microsoft.com/office/officeart/2005/8/layout/hierarchy2"/>
    <dgm:cxn modelId="{EFA75561-5D28-4F0C-9004-B08000618245}" type="presParOf" srcId="{4AAD1730-404D-4E07-B1E2-23105A4AA2AA}" destId="{D4F1B980-1839-436F-868D-1C361D26D09B}" srcOrd="1" destOrd="0" presId="urn:microsoft.com/office/officeart/2005/8/layout/hierarchy2"/>
    <dgm:cxn modelId="{AFF392D3-B66E-4C4F-848F-E210259D7AB0}" type="presParOf" srcId="{F7A01642-4835-4E2A-A107-7D679CA3E05C}" destId="{3366D757-BBBB-40E5-B0BF-EE4195B63D94}" srcOrd="4" destOrd="0" presId="urn:microsoft.com/office/officeart/2005/8/layout/hierarchy2"/>
    <dgm:cxn modelId="{C788D21B-10E6-43E1-834E-A064EC3245D2}" type="presParOf" srcId="{3366D757-BBBB-40E5-B0BF-EE4195B63D94}" destId="{C9401467-5F6E-4989-AD16-BEAAC6658E91}" srcOrd="0" destOrd="0" presId="urn:microsoft.com/office/officeart/2005/8/layout/hierarchy2"/>
    <dgm:cxn modelId="{32A0A9AC-62C2-4319-8529-CE3B5467A0AD}" type="presParOf" srcId="{F7A01642-4835-4E2A-A107-7D679CA3E05C}" destId="{38F9D16C-1142-4D20-BEC4-D7D1B6E282B9}" srcOrd="5" destOrd="0" presId="urn:microsoft.com/office/officeart/2005/8/layout/hierarchy2"/>
    <dgm:cxn modelId="{9B513FDB-B56D-4422-8838-EDB42B6310B3}" type="presParOf" srcId="{38F9D16C-1142-4D20-BEC4-D7D1B6E282B9}" destId="{CA7175BA-3D8E-40BC-82C2-2FBC613A269A}" srcOrd="0" destOrd="0" presId="urn:microsoft.com/office/officeart/2005/8/layout/hierarchy2"/>
    <dgm:cxn modelId="{1D6B4355-71C3-4DD0-96DC-9CE20B6FD033}" type="presParOf" srcId="{38F9D16C-1142-4D20-BEC4-D7D1B6E282B9}" destId="{A900A461-7913-4966-A9C5-68631588BFF9}" srcOrd="1" destOrd="0" presId="urn:microsoft.com/office/officeart/2005/8/layout/hierarchy2"/>
    <dgm:cxn modelId="{8D75FDEC-9D18-4F1E-B601-ADE90058015E}" type="presParOf" srcId="{E18526FD-6B54-426A-AFA1-AA989A443489}" destId="{A63B33C6-02EE-4E17-B4EF-17EEB78255C6}" srcOrd="2" destOrd="0" presId="urn:microsoft.com/office/officeart/2005/8/layout/hierarchy2"/>
    <dgm:cxn modelId="{44A1B429-1119-4B6C-AB82-0867920E6AC7}" type="presParOf" srcId="{A63B33C6-02EE-4E17-B4EF-17EEB78255C6}" destId="{027B01FE-CD3F-457C-B301-017F5D944C58}" srcOrd="0" destOrd="0" presId="urn:microsoft.com/office/officeart/2005/8/layout/hierarchy2"/>
    <dgm:cxn modelId="{3FE6CFD1-15DF-4322-953E-1FA7FD996F4B}" type="presParOf" srcId="{E18526FD-6B54-426A-AFA1-AA989A443489}" destId="{31D7FBD0-4D53-44C3-B8C4-EE6FCF5D0137}" srcOrd="3" destOrd="0" presId="urn:microsoft.com/office/officeart/2005/8/layout/hierarchy2"/>
    <dgm:cxn modelId="{1465C0A9-2AC1-4C82-BCCB-CE4F24E5363F}" type="presParOf" srcId="{31D7FBD0-4D53-44C3-B8C4-EE6FCF5D0137}" destId="{6F946B96-47F4-4034-9464-5543D8C88D1C}" srcOrd="0" destOrd="0" presId="urn:microsoft.com/office/officeart/2005/8/layout/hierarchy2"/>
    <dgm:cxn modelId="{22001750-4227-47E2-B664-F2A67CDC9644}" type="presParOf" srcId="{31D7FBD0-4D53-44C3-B8C4-EE6FCF5D0137}" destId="{F357D863-8CD7-41D7-8DE9-0552736C07F3}" srcOrd="1" destOrd="0" presId="urn:microsoft.com/office/officeart/2005/8/layout/hierarchy2"/>
    <dgm:cxn modelId="{ACB7714F-3F23-49C2-B379-ED85B9822FE1}" type="presParOf" srcId="{F357D863-8CD7-41D7-8DE9-0552736C07F3}" destId="{39BAF752-0F4A-48D3-B6FB-CB2AC6099C60}" srcOrd="0" destOrd="0" presId="urn:microsoft.com/office/officeart/2005/8/layout/hierarchy2"/>
    <dgm:cxn modelId="{5B2E0E8D-035F-49FC-9BAE-B01C0DF0DEC5}" type="presParOf" srcId="{39BAF752-0F4A-48D3-B6FB-CB2AC6099C60}" destId="{A717D8F4-C40A-4F3A-B467-12EF81B3BBA9}" srcOrd="0" destOrd="0" presId="urn:microsoft.com/office/officeart/2005/8/layout/hierarchy2"/>
    <dgm:cxn modelId="{A466DC17-541B-4BFC-8080-171B9A7E13A2}" type="presParOf" srcId="{F357D863-8CD7-41D7-8DE9-0552736C07F3}" destId="{35813566-A2E3-4C59-9E75-8FE0F2DB4F4B}" srcOrd="1" destOrd="0" presId="urn:microsoft.com/office/officeart/2005/8/layout/hierarchy2"/>
    <dgm:cxn modelId="{605FA669-E967-47B3-8BCD-B495FC042B93}" type="presParOf" srcId="{35813566-A2E3-4C59-9E75-8FE0F2DB4F4B}" destId="{018157F3-9F79-44E9-9871-D0FA32D1F15D}" srcOrd="0" destOrd="0" presId="urn:microsoft.com/office/officeart/2005/8/layout/hierarchy2"/>
    <dgm:cxn modelId="{52990C79-2252-42DA-BBC2-48528AC443EA}" type="presParOf" srcId="{35813566-A2E3-4C59-9E75-8FE0F2DB4F4B}" destId="{36293510-AD73-4D45-A21F-3290304032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4BB2D-A44E-4115-BDD3-27671218548D}">
      <dsp:nvSpPr>
        <dsp:cNvPr id="0" name=""/>
        <dsp:cNvSpPr/>
      </dsp:nvSpPr>
      <dsp:spPr>
        <a:xfrm>
          <a:off x="7010" y="2618600"/>
          <a:ext cx="1373187" cy="68659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Tools</a:t>
          </a:r>
          <a:endParaRPr lang="en-US" sz="1200" kern="1200" dirty="0"/>
        </a:p>
      </dsp:txBody>
      <dsp:txXfrm>
        <a:off x="27120" y="2638710"/>
        <a:ext cx="1332967" cy="646373"/>
      </dsp:txXfrm>
    </dsp:sp>
    <dsp:sp modelId="{78BD1C6A-A61E-4542-8563-9E160575D9A7}">
      <dsp:nvSpPr>
        <dsp:cNvPr id="0" name=""/>
        <dsp:cNvSpPr/>
      </dsp:nvSpPr>
      <dsp:spPr>
        <a:xfrm rot="18111769">
          <a:off x="1120804" y="2483853"/>
          <a:ext cx="109886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1098862" y="11403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42764" y="2467785"/>
        <a:ext cx="54943" cy="54943"/>
      </dsp:txXfrm>
    </dsp:sp>
    <dsp:sp modelId="{C89B2868-8594-4420-98DA-AAA29BEF8786}">
      <dsp:nvSpPr>
        <dsp:cNvPr id="0" name=""/>
        <dsp:cNvSpPr/>
      </dsp:nvSpPr>
      <dsp:spPr>
        <a:xfrm>
          <a:off x="1960273" y="1685320"/>
          <a:ext cx="1373187" cy="686593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Profiler</a:t>
          </a:r>
          <a:endParaRPr lang="en-US" sz="1300" kern="1200" dirty="0"/>
        </a:p>
      </dsp:txBody>
      <dsp:txXfrm>
        <a:off x="1980383" y="1705430"/>
        <a:ext cx="1332967" cy="646373"/>
      </dsp:txXfrm>
    </dsp:sp>
    <dsp:sp modelId="{B2737374-CB92-4D60-AA55-AF0EBDB0A3F3}">
      <dsp:nvSpPr>
        <dsp:cNvPr id="0" name=""/>
        <dsp:cNvSpPr/>
      </dsp:nvSpPr>
      <dsp:spPr>
        <a:xfrm rot="18934791">
          <a:off x="3230640" y="1765384"/>
          <a:ext cx="719598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719598" y="11403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449" y="1758798"/>
        <a:ext cx="35979" cy="35979"/>
      </dsp:txXfrm>
    </dsp:sp>
    <dsp:sp modelId="{51C3825E-2F83-4B83-B197-ADBF5C7F6C74}">
      <dsp:nvSpPr>
        <dsp:cNvPr id="0" name=""/>
        <dsp:cNvSpPr/>
      </dsp:nvSpPr>
      <dsp:spPr>
        <a:xfrm>
          <a:off x="3847417" y="1181662"/>
          <a:ext cx="3519397" cy="686593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Profile Button </a:t>
          </a:r>
          <a:r>
            <a:rPr lang="ru-RU" sz="1400" kern="1200" dirty="0" smtClean="0"/>
            <a:t>в интерфейсе браузера</a:t>
          </a:r>
          <a:endParaRPr lang="en-US" sz="1400" kern="1200" dirty="0"/>
        </a:p>
      </dsp:txBody>
      <dsp:txXfrm>
        <a:off x="3867527" y="1201772"/>
        <a:ext cx="3479177" cy="646373"/>
      </dsp:txXfrm>
    </dsp:sp>
    <dsp:sp modelId="{F5FFD3D0-EDE8-46EC-99B4-158E03925BA9}">
      <dsp:nvSpPr>
        <dsp:cNvPr id="0" name=""/>
        <dsp:cNvSpPr/>
      </dsp:nvSpPr>
      <dsp:spPr>
        <a:xfrm rot="1745288">
          <a:off x="3296371" y="2160175"/>
          <a:ext cx="588136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88136" y="11403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5736" y="2156876"/>
        <a:ext cx="29406" cy="29406"/>
      </dsp:txXfrm>
    </dsp:sp>
    <dsp:sp modelId="{5EFE543C-0F85-472E-A515-547EA7900620}">
      <dsp:nvSpPr>
        <dsp:cNvPr id="0" name=""/>
        <dsp:cNvSpPr/>
      </dsp:nvSpPr>
      <dsp:spPr>
        <a:xfrm>
          <a:off x="3847417" y="1971245"/>
          <a:ext cx="4160277" cy="686593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profile</a:t>
          </a:r>
          <a:r>
            <a:rPr lang="ru-RU" sz="1300" kern="1200" dirty="0" smtClean="0"/>
            <a:t>()</a:t>
          </a:r>
          <a:r>
            <a:rPr lang="en-US" sz="1300" kern="1200" dirty="0" smtClean="0"/>
            <a:t> </a:t>
          </a:r>
          <a:r>
            <a:rPr lang="ru-RU" sz="1300" kern="1200" dirty="0" smtClean="0"/>
            <a:t>и </a:t>
          </a:r>
          <a:r>
            <a:rPr lang="en-US" sz="1300" b="1" kern="1200" dirty="0" err="1" smtClean="0"/>
            <a:t>profileEnd</a:t>
          </a:r>
          <a:r>
            <a:rPr lang="en-US" sz="1300" kern="1200" dirty="0" smtClean="0"/>
            <a:t>() </a:t>
          </a:r>
          <a:r>
            <a:rPr lang="ru-RU" sz="1300" kern="1200" dirty="0" smtClean="0"/>
            <a:t>в консоли браузера</a:t>
          </a:r>
          <a:endParaRPr lang="en-US" sz="1300" kern="1200" dirty="0"/>
        </a:p>
      </dsp:txBody>
      <dsp:txXfrm>
        <a:off x="3867527" y="1991355"/>
        <a:ext cx="4120057" cy="646373"/>
      </dsp:txXfrm>
    </dsp:sp>
    <dsp:sp modelId="{3366D757-BBBB-40E5-B0BF-EE4195B63D94}">
      <dsp:nvSpPr>
        <dsp:cNvPr id="0" name=""/>
        <dsp:cNvSpPr/>
      </dsp:nvSpPr>
      <dsp:spPr>
        <a:xfrm rot="3867486">
          <a:off x="2994438" y="2554967"/>
          <a:ext cx="119200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1192002" y="11403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60639" y="2536570"/>
        <a:ext cx="59600" cy="59600"/>
      </dsp:txXfrm>
    </dsp:sp>
    <dsp:sp modelId="{CA7175BA-3D8E-40BC-82C2-2FBC613A269A}">
      <dsp:nvSpPr>
        <dsp:cNvPr id="0" name=""/>
        <dsp:cNvSpPr/>
      </dsp:nvSpPr>
      <dsp:spPr>
        <a:xfrm>
          <a:off x="3847417" y="2760828"/>
          <a:ext cx="4072805" cy="686593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console.profile</a:t>
          </a:r>
          <a:r>
            <a:rPr lang="ru-RU" sz="1300" kern="1200" dirty="0" smtClean="0"/>
            <a:t>() и </a:t>
          </a:r>
          <a:r>
            <a:rPr lang="en-US" sz="1300" b="1" kern="1200" dirty="0" err="1" smtClean="0"/>
            <a:t>console.profileEnd</a:t>
          </a:r>
          <a:r>
            <a:rPr lang="en-US" sz="1300" kern="1200" dirty="0" smtClean="0"/>
            <a:t>() </a:t>
          </a:r>
          <a:r>
            <a:rPr lang="ru-RU" sz="1300" kern="1200" dirty="0" smtClean="0"/>
            <a:t>в коде</a:t>
          </a:r>
          <a:endParaRPr lang="en-US" sz="1300" kern="1200" dirty="0"/>
        </a:p>
      </dsp:txBody>
      <dsp:txXfrm>
        <a:off x="3867527" y="2780938"/>
        <a:ext cx="4032585" cy="646373"/>
      </dsp:txXfrm>
    </dsp:sp>
    <dsp:sp modelId="{A63B33C6-02EE-4E17-B4EF-17EEB78255C6}">
      <dsp:nvSpPr>
        <dsp:cNvPr id="0" name=""/>
        <dsp:cNvSpPr/>
      </dsp:nvSpPr>
      <dsp:spPr>
        <a:xfrm rot="3647579">
          <a:off x="1106460" y="3417133"/>
          <a:ext cx="1069217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1069217" y="11403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4338" y="3401806"/>
        <a:ext cx="53460" cy="53460"/>
      </dsp:txXfrm>
    </dsp:sp>
    <dsp:sp modelId="{6F946B96-47F4-4034-9464-5543D8C88D1C}">
      <dsp:nvSpPr>
        <dsp:cNvPr id="0" name=""/>
        <dsp:cNvSpPr/>
      </dsp:nvSpPr>
      <dsp:spPr>
        <a:xfrm>
          <a:off x="1901940" y="3551880"/>
          <a:ext cx="1373187" cy="686593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Ручной замер</a:t>
          </a:r>
          <a:endParaRPr lang="en-US" sz="1200" kern="1200" dirty="0"/>
        </a:p>
      </dsp:txBody>
      <dsp:txXfrm>
        <a:off x="1922050" y="3571990"/>
        <a:ext cx="1332967" cy="646373"/>
      </dsp:txXfrm>
    </dsp:sp>
    <dsp:sp modelId="{39BAF752-0F4A-48D3-B6FB-CB2AC6099C60}">
      <dsp:nvSpPr>
        <dsp:cNvPr id="0" name=""/>
        <dsp:cNvSpPr/>
      </dsp:nvSpPr>
      <dsp:spPr>
        <a:xfrm rot="1381803">
          <a:off x="3251361" y="4000432"/>
          <a:ext cx="596395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96395" y="11403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4649" y="3996926"/>
        <a:ext cx="29819" cy="29819"/>
      </dsp:txXfrm>
    </dsp:sp>
    <dsp:sp modelId="{018157F3-9F79-44E9-9871-D0FA32D1F15D}">
      <dsp:nvSpPr>
        <dsp:cNvPr id="0" name=""/>
        <dsp:cNvSpPr/>
      </dsp:nvSpPr>
      <dsp:spPr>
        <a:xfrm>
          <a:off x="3823991" y="3785198"/>
          <a:ext cx="4760690" cy="686593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conosle.time</a:t>
          </a:r>
          <a:r>
            <a:rPr lang="en-US" sz="1200" kern="1200" dirty="0" smtClean="0"/>
            <a:t>(“description”) </a:t>
          </a:r>
          <a:r>
            <a:rPr lang="ru-RU" sz="1200" kern="1200" dirty="0" smtClean="0"/>
            <a:t>и </a:t>
          </a:r>
          <a:r>
            <a:rPr lang="en-US" sz="1200" b="1" kern="1200" dirty="0" err="1" smtClean="0"/>
            <a:t>console.timeEnd</a:t>
          </a:r>
          <a:r>
            <a:rPr lang="en-US" sz="1200" kern="1200" dirty="0" smtClean="0"/>
            <a:t>(“description”)</a:t>
          </a:r>
          <a:endParaRPr lang="en-US" sz="1200" kern="1200" dirty="0"/>
        </a:p>
      </dsp:txBody>
      <dsp:txXfrm>
        <a:off x="3844101" y="3805308"/>
        <a:ext cx="4720470" cy="64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09.07.2014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oduscreate.com/javascript-performance-tips-tricks/" TargetMode="External"/><Relationship Id="rId2" Type="http://schemas.openxmlformats.org/officeDocument/2006/relationships/hyperlink" Target="http://learn.jquery.com/perform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://blog.monitis.com/2011/05/15/30-tips-to-improve-javascript-performanc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testprovider.com/school/Default.asp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09600"/>
            <a:ext cx="274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58916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jQuery Advanced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Урок </a:t>
            </a:r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5. Оптимизация производительности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382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Не оптимизированная страница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5089" y="1180370"/>
            <a:ext cx="4305300" cy="2066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Количество запросов – </a:t>
            </a:r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Получено данных – </a:t>
            </a:r>
            <a:r>
              <a:rPr lang="en-US" dirty="0">
                <a:solidFill>
                  <a:schemeClr val="tx1"/>
                </a:solidFill>
              </a:rPr>
              <a:t>840</a:t>
            </a:r>
            <a:r>
              <a:rPr lang="ru-RU" dirty="0">
                <a:solidFill>
                  <a:schemeClr val="tx1"/>
                </a:solidFill>
              </a:rPr>
              <a:t> 347</a:t>
            </a:r>
          </a:p>
          <a:p>
            <a:r>
              <a:rPr lang="ru-RU" dirty="0">
                <a:solidFill>
                  <a:schemeClr val="tx1"/>
                </a:solidFill>
              </a:rPr>
              <a:t>Время получения – </a:t>
            </a:r>
            <a:r>
              <a:rPr lang="en-US" dirty="0">
                <a:solidFill>
                  <a:schemeClr val="tx1"/>
                </a:solidFill>
              </a:rPr>
              <a:t>00:</a:t>
            </a:r>
            <a:r>
              <a:rPr lang="ru-RU" dirty="0">
                <a:solidFill>
                  <a:schemeClr val="tx1"/>
                </a:solidFill>
              </a:rPr>
              <a:t>00</a:t>
            </a:r>
            <a:r>
              <a:rPr lang="en-US" dirty="0">
                <a:solidFill>
                  <a:schemeClr val="tx1"/>
                </a:solidFill>
              </a:rPr>
              <a:t>:57.429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1219200"/>
            <a:ext cx="3314700" cy="2203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80" y="3070633"/>
            <a:ext cx="730402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44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Оптимизированная страница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7249" y="1466634"/>
            <a:ext cx="4305300" cy="2066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</a:rPr>
              <a:t>Количество запросов – 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Получено данных – </a:t>
            </a:r>
            <a:r>
              <a:rPr lang="en-US" dirty="0">
                <a:solidFill>
                  <a:schemeClr val="tx1"/>
                </a:solidFill>
              </a:rPr>
              <a:t>383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278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Время получения – </a:t>
            </a:r>
            <a:r>
              <a:rPr lang="en-US" dirty="0">
                <a:solidFill>
                  <a:schemeClr val="tx1"/>
                </a:solidFill>
              </a:rPr>
              <a:t>00:</a:t>
            </a:r>
            <a:r>
              <a:rPr lang="ru-RU" dirty="0">
                <a:solidFill>
                  <a:schemeClr val="tx1"/>
                </a:solidFill>
              </a:rPr>
              <a:t>00</a:t>
            </a:r>
            <a:r>
              <a:rPr lang="en-US" dirty="0">
                <a:solidFill>
                  <a:schemeClr val="tx1"/>
                </a:solidFill>
              </a:rPr>
              <a:t>:54.594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4" y="1371600"/>
            <a:ext cx="3929531" cy="203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4" y="3471518"/>
            <a:ext cx="8066715" cy="24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71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Дополнительные ресурсы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82296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Tips (jQuery learn)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http://learn.jquery.com/performance/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Tips &amp; Tricks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http://moduscreate.com/javascript-performance-tips-tricks/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 Tips to improve JavaScript Performance</a:t>
            </a: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http://blog.monitis.com/2011/05/15/30-tips-to-improve-javascript-performance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4974"/>
            <a:ext cx="2038350" cy="2038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2200" y="3869724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Николас </a:t>
            </a:r>
            <a:r>
              <a:rPr lang="ru-RU" b="1" dirty="0" err="1"/>
              <a:t>Закас</a:t>
            </a:r>
            <a:r>
              <a:rPr lang="ru-RU" b="1" dirty="0"/>
              <a:t> </a:t>
            </a:r>
            <a:r>
              <a:rPr lang="ru-RU" dirty="0"/>
              <a:t>«</a:t>
            </a:r>
            <a:r>
              <a:rPr lang="en-US" dirty="0"/>
              <a:t>JavaScript </a:t>
            </a:r>
            <a:r>
              <a:rPr lang="ru-RU" dirty="0"/>
              <a:t>оптимизация производительности»</a:t>
            </a:r>
            <a:endParaRPr lang="en-US" dirty="0"/>
          </a:p>
          <a:p>
            <a:r>
              <a:rPr lang="ru-RU" dirty="0"/>
              <a:t>(«</a:t>
            </a:r>
            <a:r>
              <a:rPr lang="en-US" dirty="0"/>
              <a:t>High Performance JavaScript</a:t>
            </a:r>
            <a:r>
              <a:rPr lang="ru-RU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695219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 Performance playground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600200"/>
            <a:ext cx="30480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jsPerf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веб приложение предназначенное для создания и запуска тестов. </a:t>
            </a: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Также ресурс предоставляет базу готовых замеров производительности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приложений.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7" y="1379541"/>
            <a:ext cx="5405942" cy="3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3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15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оптимизация производительности?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Поиск проблем производительности. Инструменты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Общие рекомендации по повышению производительности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Оптимизация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загрузки страницы. Использование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Fiddler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7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Оптимизация </a:t>
            </a:r>
            <a:r>
              <a:rPr lang="ru-RU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произоводительности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Оптимизация производительности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модификация приложения для улучшения его производительности.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Этапы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оптимизации приложения: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Выразить в числах приемлемые параметры эффективности приложения.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Замерить производительность приложения до модификации.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Идентифицировать части системы критичные для производительности.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Модифицировать часть системы для устранения проблемы.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Замерить производительность после изменений.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Применить изменения или вернуть систему в исходное состояние.</a:t>
            </a: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2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Оптимизация производительности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2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Заблаговременная оптимизация производительности – корень всего зла.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Оптимизация зачастую приводит к плохо сопровождаемому коду. Проводить оптимизацию кода необходимо в тех случаях, когда производительность приложения не приемлема.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 для профилирования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39206799"/>
              </p:ext>
            </p:extLst>
          </p:nvPr>
        </p:nvGraphicFramePr>
        <p:xfrm>
          <a:off x="228599" y="685802"/>
          <a:ext cx="86106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109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Стратегия определения проблем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Профилирование всей страницы (если не известен участок медленного кода).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Поиск наибольших значений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 count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console.profile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console.profileEnd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точного определения проблемного кода.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Применить альтернативный алгоритм.</a:t>
            </a:r>
          </a:p>
          <a:p>
            <a:pPr marL="342891" indent="-342891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Повторить процесс до получения необходимой производительности.</a:t>
            </a:r>
          </a:p>
          <a:p>
            <a:pPr marL="342891" indent="-342891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Рекомендации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Используйте именованные функции вместо анонимных.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Изолируйте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HTTP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вызовы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30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Performance optimization tips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Кэшируйте результаты работы функций.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Избегайте обращение к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элементам из циклов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Используйте интерфейсы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document.querySelector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document.querySelectorAll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Всегда используйте последнюю версию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библиотек.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использовании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возможности используйте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свойства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объектов.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Минимизируйте вложенность цепочек областей видимости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Вносите все изменения в элементы до добавления их в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дерево.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Используйте правильные циклы. 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Оптимизация загрузки страницы: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Подключайте сценарии в конце страницы.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Используйте минимизированные файлы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файлы для кэширования сценариев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4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Fiddler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2830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3274" y="4648200"/>
            <a:ext cx="473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http://www.telerik.com/fiddler</a:t>
            </a:r>
          </a:p>
        </p:txBody>
      </p:sp>
    </p:spTree>
    <p:extLst>
      <p:ext uri="{BB962C8B-B14F-4D97-AF65-F5344CB8AC3E}">
        <p14:creationId xmlns:p14="http://schemas.microsoft.com/office/powerpoint/2010/main" val="2267437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Подготовка к замеру скорости загрузки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828800"/>
            <a:ext cx="40386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 Modem Speed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симуляция</a:t>
            </a: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скорости при подключению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через модем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 Caching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отключить кэширование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43" y="1866901"/>
            <a:ext cx="4305539" cy="30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7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27953</TotalTime>
  <Words>587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Miriam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695</cp:revision>
  <dcterms:created xsi:type="dcterms:W3CDTF">2010-11-10T13:30:04Z</dcterms:created>
  <dcterms:modified xsi:type="dcterms:W3CDTF">2014-07-09T21:08:08Z</dcterms:modified>
</cp:coreProperties>
</file>