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03" r:id="rId12"/>
    <p:sldId id="372" r:id="rId13"/>
    <p:sldId id="304" r:id="rId14"/>
    <p:sldId id="30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814"/>
    <a:srgbClr val="E3E824"/>
    <a:srgbClr val="4F81BD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5/10/2014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testprovider.com/school/Default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383957" y="1066800"/>
            <a:ext cx="2133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Times New Roman" pitchFamily="18" charset="0"/>
              </a:rPr>
              <a:t>JavaScript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40954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JavaScript</a:t>
            </a:r>
            <a:r>
              <a:rPr lang="ru-RU" sz="4800" dirty="0">
                <a:solidFill>
                  <a:srgbClr val="323330"/>
                </a:solidFill>
                <a:latin typeface="Segoe UI Light" pitchFamily="34" charset="0"/>
              </a:rPr>
              <a:t> </a:t>
            </a:r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Core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Шаблоны проектирования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Observer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Наблюдатель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Наблюдатель – создает механизм, который позволяет одному объекту получать оповещения от других объектов.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048000"/>
            <a:ext cx="1905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30480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68040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  <a:endCxn id="9" idx="1"/>
          </p:cNvCxnSpPr>
          <p:nvPr/>
        </p:nvCxnSpPr>
        <p:spPr>
          <a:xfrm flipV="1">
            <a:off x="2971800" y="3581400"/>
            <a:ext cx="2133600" cy="1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431268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Создает</a:t>
            </a:r>
            <a:r>
              <a:rPr lang="ru-RU" dirty="0" smtClean="0"/>
              <a:t> оповещения (события)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30255" y="4431268"/>
            <a:ext cx="38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Обрабатывает</a:t>
            </a:r>
            <a:r>
              <a:rPr lang="ru-RU" dirty="0" smtClean="0"/>
              <a:t> оповещения (события)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20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Singleton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Одиночка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Singleton - </a:t>
            </a:r>
            <a:r>
              <a:rPr lang="ru-RU" dirty="0" smtClean="0">
                <a:solidFill>
                  <a:schemeClr val="tx1"/>
                </a:solidFill>
              </a:rPr>
              <a:t>суть </a:t>
            </a:r>
            <a:r>
              <a:rPr lang="ru-RU" dirty="0">
                <a:solidFill>
                  <a:schemeClr val="tx1"/>
                </a:solidFill>
              </a:rPr>
              <a:t>шаблона </a:t>
            </a:r>
            <a:r>
              <a:rPr lang="ru-RU" dirty="0" smtClean="0">
                <a:solidFill>
                  <a:schemeClr val="tx1"/>
                </a:solidFill>
              </a:rPr>
              <a:t>состоит </a:t>
            </a:r>
            <a:r>
              <a:rPr lang="ru-RU" dirty="0">
                <a:solidFill>
                  <a:schemeClr val="tx1"/>
                </a:solidFill>
              </a:rPr>
              <a:t>в том, чтобы обеспечить возможность создания только одного экземпляра единственного класса.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14600"/>
            <a:ext cx="4876800" cy="23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4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Factory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Фабрика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Фабрика – паттерн использующийся для создания объектов.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4181475" cy="93345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125277" y="3074988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82180" y="372058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Фабричный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27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Iterator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Итератор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Итератор – представляет собой объект, позволяющий получить последовательный доступ к элементам объекта-агрегата.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4924425" cy="1095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0" y="3246120"/>
            <a:ext cx="1371600" cy="228600"/>
          </a:xfrm>
          <a:prstGeom prst="rect">
            <a:avLst/>
          </a:prstGeom>
          <a:solidFill>
            <a:srgbClr val="F3F814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46220" y="2987040"/>
            <a:ext cx="990600" cy="228600"/>
          </a:xfrm>
          <a:prstGeom prst="rect">
            <a:avLst/>
          </a:prstGeom>
          <a:solidFill>
            <a:srgbClr val="F3F814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1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Decorator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Декоратор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Декоратор – паттерн позволяет динамически подключить поведение к объекту.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4814783"/>
            <a:ext cx="20574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Coffee.getPrice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78430" y="4806845"/>
            <a:ext cx="2198370" cy="44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milk.getPrice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8430" y="4033150"/>
            <a:ext cx="2198370" cy="38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sugar.getPrice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200400"/>
            <a:ext cx="2209800" cy="44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cinnamon.getPrice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1200" y="2376384"/>
            <a:ext cx="2895600" cy="43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Coffee.prototype.getPrice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1"/>
            <a:endCxn id="9" idx="3"/>
          </p:cNvCxnSpPr>
          <p:nvPr/>
        </p:nvCxnSpPr>
        <p:spPr>
          <a:xfrm flipH="1" flipV="1">
            <a:off x="4876800" y="5029889"/>
            <a:ext cx="1219200" cy="396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0"/>
            <a:endCxn id="10" idx="2"/>
          </p:cNvCxnSpPr>
          <p:nvPr/>
        </p:nvCxnSpPr>
        <p:spPr>
          <a:xfrm flipV="1">
            <a:off x="3777615" y="4422722"/>
            <a:ext cx="0" cy="38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11" idx="2"/>
          </p:cNvCxnSpPr>
          <p:nvPr/>
        </p:nvCxnSpPr>
        <p:spPr>
          <a:xfrm flipH="1" flipV="1">
            <a:off x="3771900" y="3649028"/>
            <a:ext cx="5715" cy="38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3771900" y="2813553"/>
            <a:ext cx="0" cy="386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Strategy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Стратегия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Стратегия – предназначен для определения семейств алгоритмов и выбора их на этапе выполнения.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При этом для пользователя программного кода интерфейс объекта остаётся без изменений даже при смене использующегося алгоритма.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8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Facade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Фасад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Фасад – шаблон позволяет скрыть сложность объекта предоставив альтернативный интерфейс для работы.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43200"/>
            <a:ext cx="3287806" cy="2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6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Proxy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Прокси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Прокси – объект, который контролирует доступ к другому объекту.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800" y="248793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http = {}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2487930"/>
            <a:ext cx="18288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proxy = {}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800" y="444246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&lt;script&gt;</a:t>
            </a:r>
            <a:endParaRPr lang="en-US" dirty="0"/>
          </a:p>
        </p:txBody>
      </p:sp>
      <p:cxnSp>
        <p:nvCxnSpPr>
          <p:cNvPr id="5" name="Straight Arrow Connector 4"/>
          <p:cNvCxnSpPr>
            <a:stCxn id="10" idx="0"/>
            <a:endCxn id="9" idx="2"/>
          </p:cNvCxnSpPr>
          <p:nvPr/>
        </p:nvCxnSpPr>
        <p:spPr>
          <a:xfrm flipV="1">
            <a:off x="2743200" y="3402330"/>
            <a:ext cx="0" cy="10401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  <a:endCxn id="2" idx="1"/>
          </p:cNvCxnSpPr>
          <p:nvPr/>
        </p:nvCxnSpPr>
        <p:spPr>
          <a:xfrm>
            <a:off x="3657600" y="2945130"/>
            <a:ext cx="1600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46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Mediator</a:t>
            </a:r>
            <a:endParaRPr lang="ru-RU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Посредник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Посредник– шаблон, </a:t>
            </a:r>
            <a:r>
              <a:rPr lang="ru-RU" dirty="0">
                <a:solidFill>
                  <a:schemeClr val="tx1"/>
                </a:solidFill>
              </a:rPr>
              <a:t>обеспечивающий взаимодействие множества объектов, формируя при этом слабую связанность и избавляя объекты от необходимости явно ссылаться друг на друга.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3581400" y="3505200"/>
            <a:ext cx="1905000" cy="1143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Посредник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695700" y="24384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19850" y="38100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8100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695700" y="5181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3" idx="2"/>
          </p:cNvCxnSpPr>
          <p:nvPr/>
        </p:nvCxnSpPr>
        <p:spPr>
          <a:xfrm flipV="1">
            <a:off x="4533900" y="29718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0"/>
            <a:endCxn id="2" idx="2"/>
          </p:cNvCxnSpPr>
          <p:nvPr/>
        </p:nvCxnSpPr>
        <p:spPr>
          <a:xfrm flipV="1">
            <a:off x="4533900" y="46482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10" idx="1"/>
          </p:cNvCxnSpPr>
          <p:nvPr/>
        </p:nvCxnSpPr>
        <p:spPr>
          <a:xfrm>
            <a:off x="5486400" y="4076700"/>
            <a:ext cx="933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1"/>
            <a:endCxn id="11" idx="3"/>
          </p:cNvCxnSpPr>
          <p:nvPr/>
        </p:nvCxnSpPr>
        <p:spPr>
          <a:xfrm flipH="1">
            <a:off x="2590800" y="4076700"/>
            <a:ext cx="990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29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27941</TotalTime>
  <Words>377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Miriam</vt:lpstr>
      <vt:lpstr>Segoe UI</vt:lpstr>
      <vt:lpstr>Segoe UI Light</vt:lpstr>
      <vt:lpstr>Times New Roman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693</cp:revision>
  <dcterms:created xsi:type="dcterms:W3CDTF">2010-11-10T13:30:04Z</dcterms:created>
  <dcterms:modified xsi:type="dcterms:W3CDTF">2014-05-09T21:04:23Z</dcterms:modified>
</cp:coreProperties>
</file>