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3"/>
  </p:notesMasterIdLst>
  <p:handoutMasterIdLst>
    <p:handoutMasterId r:id="rId14"/>
  </p:handoutMasterIdLst>
  <p:sldIdLst>
    <p:sldId id="256" r:id="rId7"/>
    <p:sldId id="268" r:id="rId8"/>
    <p:sldId id="267" r:id="rId9"/>
    <p:sldId id="269" r:id="rId10"/>
    <p:sldId id="270" r:id="rId11"/>
    <p:sldId id="271" r:id="rId12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46"/>
    <a:srgbClr val="25B7BC"/>
    <a:srgbClr val="23A638"/>
    <a:srgbClr val="76B729"/>
    <a:srgbClr val="FBB900"/>
    <a:srgbClr val="482583"/>
    <a:srgbClr val="E84E0E"/>
    <a:srgbClr val="0075BE"/>
    <a:srgbClr val="70AD47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5819" autoAdjust="0"/>
  </p:normalViewPr>
  <p:slideViewPr>
    <p:cSldViewPr>
      <p:cViewPr>
        <p:scale>
          <a:sx n="150" d="100"/>
          <a:sy n="150" d="100"/>
        </p:scale>
        <p:origin x="-480" y="-786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01.12.2023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01.12.2023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64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t>Apollo Case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9F13D-5E3F-4C20-ADC0-C88A2660A51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4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List GmbH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Internal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terslide with Backgroundimage">
    <p:bg>
      <p:bgPr>
        <a:gradFill flip="none" rotWithShape="1">
          <a:gsLst>
            <a:gs pos="4000">
              <a:srgbClr val="25B7BC"/>
            </a:gs>
            <a:gs pos="99000">
              <a:srgbClr val="0075BE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hapterslide with Backgroundimage">
    <p:bg>
      <p:bgPr>
        <a:gradFill>
          <a:gsLst>
            <a:gs pos="4000">
              <a:srgbClr val="FBB900"/>
            </a:gs>
            <a:gs pos="99000">
              <a:srgbClr val="E5004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7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hapterslide with Backgroundimage">
    <p:bg>
      <p:bgPr>
        <a:gradFill>
          <a:gsLst>
            <a:gs pos="4000">
              <a:srgbClr val="E50046"/>
            </a:gs>
            <a:gs pos="99000">
              <a:srgbClr val="48258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hapterslide with Backgroundimage">
    <p:bg>
      <p:bgPr>
        <a:gradFill>
          <a:gsLst>
            <a:gs pos="4000">
              <a:srgbClr val="FBB900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7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hapterslide with Backgroundimage">
    <p:bg>
      <p:bgPr>
        <a:gradFill>
          <a:gsLst>
            <a:gs pos="4000">
              <a:srgbClr val="25B7BC"/>
            </a:gs>
            <a:gs pos="99000">
              <a:srgbClr val="23A63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8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</a:t>
            </a:r>
            <a:r>
              <a:rPr lang="en-US"/>
              <a:t>click “Add AVL Logo Invers” </a:t>
            </a:r>
            <a:r>
              <a:rPr lang="en-US" dirty="0"/>
              <a:t>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5137984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10.05.2023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2023, AVL List GmbH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10 May 2023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screen">
            <a:extLst>
              <a:ext uri="{BEBA8EAE-BF5A-486C-A8C5-ECC9F3942E4B}">
                <a14:imgProps xmlns:a14="http://schemas.microsoft.com/office/drawing/2010/main">
                  <a14:imgLayer r:embed="rId63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873" r:id="rId29"/>
    <p:sldLayoutId id="2147483874" r:id="rId30"/>
    <p:sldLayoutId id="2147483875" r:id="rId31"/>
    <p:sldLayoutId id="2147483878" r:id="rId32"/>
    <p:sldLayoutId id="2147483877" r:id="rId33"/>
    <p:sldLayoutId id="2147483749" r:id="rId34"/>
    <p:sldLayoutId id="2147483750" r:id="rId35"/>
    <p:sldLayoutId id="2147483760" r:id="rId36"/>
    <p:sldLayoutId id="2147483850" r:id="rId37"/>
    <p:sldLayoutId id="2147483851" r:id="rId38"/>
    <p:sldLayoutId id="2147483852" r:id="rId39"/>
    <p:sldLayoutId id="2147483853" r:id="rId40"/>
    <p:sldLayoutId id="2147483854" r:id="rId41"/>
    <p:sldLayoutId id="2147483755" r:id="rId42"/>
    <p:sldLayoutId id="2147483754" r:id="rId43"/>
    <p:sldLayoutId id="2147483753" r:id="rId44"/>
    <p:sldLayoutId id="2147483849" r:id="rId45"/>
    <p:sldLayoutId id="2147483800" r:id="rId46"/>
    <p:sldLayoutId id="2147483804" r:id="rId47"/>
    <p:sldLayoutId id="2147483835" r:id="rId48"/>
    <p:sldLayoutId id="2147483802" r:id="rId49"/>
    <p:sldLayoutId id="2147483805" r:id="rId50"/>
    <p:sldLayoutId id="2147483806" r:id="rId51"/>
    <p:sldLayoutId id="2147483808" r:id="rId52"/>
    <p:sldLayoutId id="2147483807" r:id="rId53"/>
    <p:sldLayoutId id="2147483863" r:id="rId54"/>
    <p:sldLayoutId id="2147483763" r:id="rId55"/>
    <p:sldLayoutId id="2147483798" r:id="rId56"/>
    <p:sldLayoutId id="2147483799" r:id="rId57"/>
    <p:sldLayoutId id="2147483795" r:id="rId5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Sumann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C1FA-9EE9-269D-19DA-3F6D015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- Time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56064-A9A7-1DC3-B4AA-188B63C244EC}"/>
              </a:ext>
            </a:extLst>
          </p:cNvPr>
          <p:cNvSpPr txBox="1"/>
          <p:nvPr/>
        </p:nvSpPr>
        <p:spPr>
          <a:xfrm>
            <a:off x="2419631" y="3275111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8AA661-059B-B4DB-8FBB-7889156D6C65}"/>
              </a:ext>
            </a:extLst>
          </p:cNvPr>
          <p:cNvSpPr/>
          <p:nvPr/>
        </p:nvSpPr>
        <p:spPr>
          <a:xfrm>
            <a:off x="406508" y="2163210"/>
            <a:ext cx="11221096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2EF721A-31D8-3C4F-3603-DDDDAEBF517B}"/>
              </a:ext>
            </a:extLst>
          </p:cNvPr>
          <p:cNvSpPr/>
          <p:nvPr/>
        </p:nvSpPr>
        <p:spPr>
          <a:xfrm>
            <a:off x="56954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C67D2C1-DDE9-F01B-1D59-F8463CE1C1AF}"/>
              </a:ext>
            </a:extLst>
          </p:cNvPr>
          <p:cNvSpPr/>
          <p:nvPr/>
        </p:nvSpPr>
        <p:spPr>
          <a:xfrm>
            <a:off x="112133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A8B9020-A32F-ED3E-970A-BE70EAB12E13}"/>
              </a:ext>
            </a:extLst>
          </p:cNvPr>
          <p:cNvSpPr/>
          <p:nvPr/>
        </p:nvSpPr>
        <p:spPr>
          <a:xfrm>
            <a:off x="167313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8B56102B-B4FB-DB32-E770-0C56DF46AC89}"/>
              </a:ext>
            </a:extLst>
          </p:cNvPr>
          <p:cNvSpPr/>
          <p:nvPr/>
        </p:nvSpPr>
        <p:spPr>
          <a:xfrm>
            <a:off x="2224927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D6174FFF-298B-E8CB-6FE5-7AE221380CC9}"/>
              </a:ext>
            </a:extLst>
          </p:cNvPr>
          <p:cNvSpPr/>
          <p:nvPr/>
        </p:nvSpPr>
        <p:spPr>
          <a:xfrm>
            <a:off x="2776721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CBD5F8A-1FC7-390E-F87D-1F6CEE60E103}"/>
              </a:ext>
            </a:extLst>
          </p:cNvPr>
          <p:cNvSpPr/>
          <p:nvPr/>
        </p:nvSpPr>
        <p:spPr>
          <a:xfrm>
            <a:off x="3328515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D5A2020F-830C-FE9A-6EDF-D0AEF7A07CDE}"/>
              </a:ext>
            </a:extLst>
          </p:cNvPr>
          <p:cNvSpPr/>
          <p:nvPr/>
        </p:nvSpPr>
        <p:spPr>
          <a:xfrm>
            <a:off x="3880309" y="2278908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8431404-4318-46B6-A598-56ECC29CE389}"/>
              </a:ext>
            </a:extLst>
          </p:cNvPr>
          <p:cNvSpPr/>
          <p:nvPr/>
        </p:nvSpPr>
        <p:spPr>
          <a:xfrm>
            <a:off x="4432103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DD0920B-A539-9641-67BA-D3FC588E263C}"/>
              </a:ext>
            </a:extLst>
          </p:cNvPr>
          <p:cNvSpPr/>
          <p:nvPr/>
        </p:nvSpPr>
        <p:spPr>
          <a:xfrm>
            <a:off x="4987296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1ED68F09-3CE8-5146-A8FB-681D6CC233DC}"/>
              </a:ext>
            </a:extLst>
          </p:cNvPr>
          <p:cNvSpPr/>
          <p:nvPr/>
        </p:nvSpPr>
        <p:spPr>
          <a:xfrm>
            <a:off x="5542489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EEBBC4D7-31C5-F085-F0E8-E9C3E754DBEC}"/>
              </a:ext>
            </a:extLst>
          </p:cNvPr>
          <p:cNvSpPr/>
          <p:nvPr/>
        </p:nvSpPr>
        <p:spPr>
          <a:xfrm>
            <a:off x="6090884" y="2271492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5435DCD-B3AF-1A20-3253-C082E38FAF00}"/>
              </a:ext>
            </a:extLst>
          </p:cNvPr>
          <p:cNvSpPr/>
          <p:nvPr/>
        </p:nvSpPr>
        <p:spPr>
          <a:xfrm>
            <a:off x="6639279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54F23100-135E-7CAE-0E70-5938BDAA77E3}"/>
              </a:ext>
            </a:extLst>
          </p:cNvPr>
          <p:cNvSpPr/>
          <p:nvPr/>
        </p:nvSpPr>
        <p:spPr>
          <a:xfrm>
            <a:off x="7194472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4A746600-0081-400D-DACE-0A4ACC7899E7}"/>
              </a:ext>
            </a:extLst>
          </p:cNvPr>
          <p:cNvSpPr/>
          <p:nvPr/>
        </p:nvSpPr>
        <p:spPr>
          <a:xfrm>
            <a:off x="7742867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78578E80-C396-1B39-2FDC-B6D4E48D73B3}"/>
              </a:ext>
            </a:extLst>
          </p:cNvPr>
          <p:cNvSpPr/>
          <p:nvPr/>
        </p:nvSpPr>
        <p:spPr>
          <a:xfrm>
            <a:off x="8304186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7ADB779-368F-D582-8A61-1490DB2AA6DA}"/>
              </a:ext>
            </a:extLst>
          </p:cNvPr>
          <p:cNvSpPr/>
          <p:nvPr/>
        </p:nvSpPr>
        <p:spPr>
          <a:xfrm>
            <a:off x="8865505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E038E7C0-9CF1-9A06-AD47-FD07BA3D5CBF}"/>
              </a:ext>
            </a:extLst>
          </p:cNvPr>
          <p:cNvSpPr/>
          <p:nvPr/>
        </p:nvSpPr>
        <p:spPr>
          <a:xfrm>
            <a:off x="9411173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5C66AFEF-8E3D-893A-9B3D-D53D70D8826D}"/>
              </a:ext>
            </a:extLst>
          </p:cNvPr>
          <p:cNvSpPr/>
          <p:nvPr/>
        </p:nvSpPr>
        <p:spPr>
          <a:xfrm>
            <a:off x="9960240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A19F3468-A095-BD83-A583-4B53A5CE8345}"/>
              </a:ext>
            </a:extLst>
          </p:cNvPr>
          <p:cNvSpPr/>
          <p:nvPr/>
        </p:nvSpPr>
        <p:spPr>
          <a:xfrm>
            <a:off x="10512034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5FFB225-9A4B-08C3-433E-6AF8211991B2}"/>
              </a:ext>
            </a:extLst>
          </p:cNvPr>
          <p:cNvSpPr/>
          <p:nvPr/>
        </p:nvSpPr>
        <p:spPr>
          <a:xfrm>
            <a:off x="11063828" y="2261377"/>
            <a:ext cx="389408" cy="565666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A5DD0753-A95A-B571-60E3-34D4DF7FF45C}"/>
              </a:ext>
            </a:extLst>
          </p:cNvPr>
          <p:cNvSpPr/>
          <p:nvPr/>
        </p:nvSpPr>
        <p:spPr>
          <a:xfrm>
            <a:off x="1196157" y="2379005"/>
            <a:ext cx="221114" cy="363076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B1818-D227-314B-09BD-60EECB36A4E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55287" y="2725890"/>
            <a:ext cx="1064344" cy="7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2A88A28-0B05-A03A-F47A-2329A9ADA486}"/>
              </a:ext>
            </a:extLst>
          </p:cNvPr>
          <p:cNvSpPr/>
          <p:nvPr/>
        </p:nvSpPr>
        <p:spPr>
          <a:xfrm>
            <a:off x="191454" y="3379608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5BC141-0050-1BAA-ACFD-B05EEDF239F7}"/>
              </a:ext>
            </a:extLst>
          </p:cNvPr>
          <p:cNvSpPr/>
          <p:nvPr/>
        </p:nvSpPr>
        <p:spPr>
          <a:xfrm>
            <a:off x="191454" y="3807031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2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3FE3F6C-EC35-F9F2-5B25-3D74DD8DEDD4}"/>
              </a:ext>
            </a:extLst>
          </p:cNvPr>
          <p:cNvSpPr/>
          <p:nvPr/>
        </p:nvSpPr>
        <p:spPr>
          <a:xfrm>
            <a:off x="191454" y="4202195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07DA247-171C-0809-5951-0CACB432C27A}"/>
              </a:ext>
            </a:extLst>
          </p:cNvPr>
          <p:cNvSpPr/>
          <p:nvPr/>
        </p:nvSpPr>
        <p:spPr>
          <a:xfrm>
            <a:off x="191454" y="4601962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57B41-FA69-296F-65EF-642D76279CB0}"/>
              </a:ext>
            </a:extLst>
          </p:cNvPr>
          <p:cNvSpPr/>
          <p:nvPr/>
        </p:nvSpPr>
        <p:spPr>
          <a:xfrm rot="5400000">
            <a:off x="317926" y="2580645"/>
            <a:ext cx="942057" cy="1444169"/>
          </a:xfrm>
          <a:prstGeom prst="leftBrace">
            <a:avLst>
              <a:gd name="adj1" fmla="val 172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139A5-E91B-2125-F596-9283CBF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encoding – Time and NPC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3C2DA-7C3B-1196-4F55-9923D2756171}"/>
              </a:ext>
            </a:extLst>
          </p:cNvPr>
          <p:cNvSpPr/>
          <p:nvPr/>
        </p:nvSpPr>
        <p:spPr>
          <a:xfrm>
            <a:off x="549600" y="2239411"/>
            <a:ext cx="11092800" cy="762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2DFCC52-D651-ECD0-5FE0-C9DF30E14783}"/>
              </a:ext>
            </a:extLst>
          </p:cNvPr>
          <p:cNvSpPr/>
          <p:nvPr/>
        </p:nvSpPr>
        <p:spPr>
          <a:xfrm>
            <a:off x="6879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D1887B8-4DA5-B07F-6896-917AE618BD01}"/>
              </a:ext>
            </a:extLst>
          </p:cNvPr>
          <p:cNvSpPr/>
          <p:nvPr/>
        </p:nvSpPr>
        <p:spPr>
          <a:xfrm>
            <a:off x="1052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F2A5BD-00C0-1E8D-95FC-38F7EF67F242}"/>
              </a:ext>
            </a:extLst>
          </p:cNvPr>
          <p:cNvSpPr/>
          <p:nvPr/>
        </p:nvSpPr>
        <p:spPr>
          <a:xfrm>
            <a:off x="14175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72B26E7-C881-D6DA-00CF-CAB989E77E1C}"/>
              </a:ext>
            </a:extLst>
          </p:cNvPr>
          <p:cNvSpPr/>
          <p:nvPr/>
        </p:nvSpPr>
        <p:spPr>
          <a:xfrm>
            <a:off x="17823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B386AD9-EF96-E453-2027-C90481BC06C9}"/>
              </a:ext>
            </a:extLst>
          </p:cNvPr>
          <p:cNvSpPr/>
          <p:nvPr/>
        </p:nvSpPr>
        <p:spPr>
          <a:xfrm>
            <a:off x="21471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BC02AC9-011E-661C-2532-2AEDFD830604}"/>
              </a:ext>
            </a:extLst>
          </p:cNvPr>
          <p:cNvSpPr/>
          <p:nvPr/>
        </p:nvSpPr>
        <p:spPr>
          <a:xfrm>
            <a:off x="25119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4778C6D-B53E-519D-E4FC-1C67CEF998C3}"/>
              </a:ext>
            </a:extLst>
          </p:cNvPr>
          <p:cNvSpPr/>
          <p:nvPr/>
        </p:nvSpPr>
        <p:spPr>
          <a:xfrm>
            <a:off x="28767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A12EC0-9A56-8354-9975-BECE7AFC483C}"/>
              </a:ext>
            </a:extLst>
          </p:cNvPr>
          <p:cNvSpPr/>
          <p:nvPr/>
        </p:nvSpPr>
        <p:spPr>
          <a:xfrm>
            <a:off x="324151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2674A1B-0E85-FE63-318C-68A31D251B84}"/>
              </a:ext>
            </a:extLst>
          </p:cNvPr>
          <p:cNvSpPr/>
          <p:nvPr/>
        </p:nvSpPr>
        <p:spPr>
          <a:xfrm>
            <a:off x="3606316" y="231561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6EBBED4-7E7A-3FFB-5471-E0B42A5B5908}"/>
              </a:ext>
            </a:extLst>
          </p:cNvPr>
          <p:cNvSpPr/>
          <p:nvPr/>
        </p:nvSpPr>
        <p:spPr>
          <a:xfrm>
            <a:off x="3973936" y="2323231"/>
            <a:ext cx="226484" cy="609600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58DFD7D-C19C-2785-7FAE-9DB17A7F9A7D}"/>
              </a:ext>
            </a:extLst>
          </p:cNvPr>
          <p:cNvSpPr/>
          <p:nvPr/>
        </p:nvSpPr>
        <p:spPr>
          <a:xfrm>
            <a:off x="43359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8B4D916-B534-0456-2503-1DD14D4AB5DF}"/>
              </a:ext>
            </a:extLst>
          </p:cNvPr>
          <p:cNvSpPr/>
          <p:nvPr/>
        </p:nvSpPr>
        <p:spPr>
          <a:xfrm>
            <a:off x="47035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41B6D5D-7AFD-09A8-5BD7-A6B573EB1552}"/>
              </a:ext>
            </a:extLst>
          </p:cNvPr>
          <p:cNvSpPr/>
          <p:nvPr/>
        </p:nvSpPr>
        <p:spPr>
          <a:xfrm>
            <a:off x="5065118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A84DE90-A626-F772-EF6A-6A5579AF2892}"/>
              </a:ext>
            </a:extLst>
          </p:cNvPr>
          <p:cNvSpPr/>
          <p:nvPr/>
        </p:nvSpPr>
        <p:spPr>
          <a:xfrm>
            <a:off x="5432738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3CD5C8-1C08-7FEF-6F64-4B10892D0593}"/>
              </a:ext>
            </a:extLst>
          </p:cNvPr>
          <p:cNvSpPr/>
          <p:nvPr/>
        </p:nvSpPr>
        <p:spPr>
          <a:xfrm>
            <a:off x="5794320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F02C347-002E-FAB4-FECB-0FEE9E442877}"/>
              </a:ext>
            </a:extLst>
          </p:cNvPr>
          <p:cNvSpPr/>
          <p:nvPr/>
        </p:nvSpPr>
        <p:spPr>
          <a:xfrm>
            <a:off x="6161940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B77142C-D3C5-4403-1ABF-B641B28BD88B}"/>
              </a:ext>
            </a:extLst>
          </p:cNvPr>
          <p:cNvSpPr/>
          <p:nvPr/>
        </p:nvSpPr>
        <p:spPr>
          <a:xfrm>
            <a:off x="6526516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E829046-2531-AE74-B211-EFC4B9AA2F6D}"/>
              </a:ext>
            </a:extLst>
          </p:cNvPr>
          <p:cNvSpPr/>
          <p:nvPr/>
        </p:nvSpPr>
        <p:spPr>
          <a:xfrm>
            <a:off x="6894136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89C395D-DE03-78E4-0FC5-97C45C97CF7C}"/>
              </a:ext>
            </a:extLst>
          </p:cNvPr>
          <p:cNvSpPr/>
          <p:nvPr/>
        </p:nvSpPr>
        <p:spPr>
          <a:xfrm>
            <a:off x="7254362" y="232323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F676E13-D8F5-E5CD-3C2B-9D08EE5A09E7}"/>
              </a:ext>
            </a:extLst>
          </p:cNvPr>
          <p:cNvSpPr/>
          <p:nvPr/>
        </p:nvSpPr>
        <p:spPr>
          <a:xfrm>
            <a:off x="7621982" y="2330851"/>
            <a:ext cx="226484" cy="6096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70A17D9A-93F5-366F-5CAA-DFDDDA639F1C}"/>
              </a:ext>
            </a:extLst>
          </p:cNvPr>
          <p:cNvSpPr/>
          <p:nvPr/>
        </p:nvSpPr>
        <p:spPr>
          <a:xfrm>
            <a:off x="7982208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ED59CCD-FC0C-FD70-79D9-1344789856F7}"/>
              </a:ext>
            </a:extLst>
          </p:cNvPr>
          <p:cNvSpPr/>
          <p:nvPr/>
        </p:nvSpPr>
        <p:spPr>
          <a:xfrm>
            <a:off x="834243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2C914DF-B950-5A9A-AEF7-8FE4EED1B51A}"/>
              </a:ext>
            </a:extLst>
          </p:cNvPr>
          <p:cNvSpPr/>
          <p:nvPr/>
        </p:nvSpPr>
        <p:spPr>
          <a:xfrm>
            <a:off x="8710054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9FD4EDC-B399-085F-DDE5-E0FDFF6848B7}"/>
              </a:ext>
            </a:extLst>
          </p:cNvPr>
          <p:cNvSpPr/>
          <p:nvPr/>
        </p:nvSpPr>
        <p:spPr>
          <a:xfrm>
            <a:off x="9077674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578C77B-52E6-F21B-6E23-3484658083F1}"/>
              </a:ext>
            </a:extLst>
          </p:cNvPr>
          <p:cNvSpPr/>
          <p:nvPr/>
        </p:nvSpPr>
        <p:spPr>
          <a:xfrm>
            <a:off x="945078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7B3D973-721F-875E-30B9-9AFEF2006E24}"/>
              </a:ext>
            </a:extLst>
          </p:cNvPr>
          <p:cNvSpPr/>
          <p:nvPr/>
        </p:nvSpPr>
        <p:spPr>
          <a:xfrm>
            <a:off x="9818400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7D93863-CBA2-54A7-C2AD-1C209AE5CA54}"/>
              </a:ext>
            </a:extLst>
          </p:cNvPr>
          <p:cNvSpPr/>
          <p:nvPr/>
        </p:nvSpPr>
        <p:spPr>
          <a:xfrm>
            <a:off x="10191506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9ED4D15-CA14-7280-B73D-166EEAA2F6DB}"/>
              </a:ext>
            </a:extLst>
          </p:cNvPr>
          <p:cNvSpPr/>
          <p:nvPr/>
        </p:nvSpPr>
        <p:spPr>
          <a:xfrm>
            <a:off x="10559126" y="233085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B7DAA7A-F4DC-80D1-870A-640AF8D0FBB8}"/>
              </a:ext>
            </a:extLst>
          </p:cNvPr>
          <p:cNvSpPr/>
          <p:nvPr/>
        </p:nvSpPr>
        <p:spPr>
          <a:xfrm>
            <a:off x="10909980" y="231561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10B590A-4B41-4198-D196-D27FADB243C2}"/>
              </a:ext>
            </a:extLst>
          </p:cNvPr>
          <p:cNvSpPr/>
          <p:nvPr/>
        </p:nvSpPr>
        <p:spPr>
          <a:xfrm>
            <a:off x="11277600" y="2323231"/>
            <a:ext cx="226484" cy="609600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332679-7CE6-7DF0-ED23-B41CD9123AA0}"/>
              </a:ext>
            </a:extLst>
          </p:cNvPr>
          <p:cNvSpPr/>
          <p:nvPr/>
        </p:nvSpPr>
        <p:spPr>
          <a:xfrm>
            <a:off x="709767" y="1827693"/>
            <a:ext cx="204633" cy="190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C0CCA-468F-D997-FEB8-73851F23ABAE}"/>
              </a:ext>
            </a:extLst>
          </p:cNvPr>
          <p:cNvSpPr txBox="1"/>
          <p:nvPr/>
        </p:nvSpPr>
        <p:spPr>
          <a:xfrm>
            <a:off x="1052912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F67E61-1F42-6943-2191-18C06D54C65A}"/>
              </a:ext>
            </a:extLst>
          </p:cNvPr>
          <p:cNvSpPr/>
          <p:nvPr/>
        </p:nvSpPr>
        <p:spPr>
          <a:xfrm>
            <a:off x="4360391" y="1827693"/>
            <a:ext cx="204633" cy="19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370A-B0EF-8A9A-778A-C3EF69972633}"/>
              </a:ext>
            </a:extLst>
          </p:cNvPr>
          <p:cNvSpPr txBox="1"/>
          <p:nvPr/>
        </p:nvSpPr>
        <p:spPr>
          <a:xfrm>
            <a:off x="4703536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E8605-44E5-2A3F-7054-17A3DC6096FA}"/>
              </a:ext>
            </a:extLst>
          </p:cNvPr>
          <p:cNvSpPr/>
          <p:nvPr/>
        </p:nvSpPr>
        <p:spPr>
          <a:xfrm>
            <a:off x="8011015" y="1827693"/>
            <a:ext cx="204633" cy="19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31B2A-697C-0CC9-A136-7DD8646980AA}"/>
              </a:ext>
            </a:extLst>
          </p:cNvPr>
          <p:cNvSpPr txBox="1"/>
          <p:nvPr/>
        </p:nvSpPr>
        <p:spPr>
          <a:xfrm>
            <a:off x="8354160" y="1738277"/>
            <a:ext cx="9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NPC 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7A3ECE-D945-D85B-5991-05DA867B0AFB}"/>
              </a:ext>
            </a:extLst>
          </p:cNvPr>
          <p:cNvCxnSpPr>
            <a:cxnSpLocks/>
          </p:cNvCxnSpPr>
          <p:nvPr/>
        </p:nvCxnSpPr>
        <p:spPr>
          <a:xfrm>
            <a:off x="1238614" y="2761202"/>
            <a:ext cx="338473" cy="4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29627CEE-22A6-0FA8-70B8-3BBB579A48D6}"/>
              </a:ext>
            </a:extLst>
          </p:cNvPr>
          <p:cNvSpPr/>
          <p:nvPr/>
        </p:nvSpPr>
        <p:spPr>
          <a:xfrm>
            <a:off x="1094108" y="2512540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E5F60D-1C63-DF5A-9536-8A03AF70FDFE}"/>
              </a:ext>
            </a:extLst>
          </p:cNvPr>
          <p:cNvSpPr txBox="1"/>
          <p:nvPr/>
        </p:nvSpPr>
        <p:spPr>
          <a:xfrm>
            <a:off x="1170937" y="3092904"/>
            <a:ext cx="386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Corresponds to timestep 1 (0.5 seconds)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62FDE2DE-919D-644A-E236-38C92B8AC63E}"/>
              </a:ext>
            </a:extLst>
          </p:cNvPr>
          <p:cNvSpPr/>
          <p:nvPr/>
        </p:nvSpPr>
        <p:spPr>
          <a:xfrm>
            <a:off x="4747977" y="2527294"/>
            <a:ext cx="139626" cy="246221"/>
          </a:xfrm>
          <a:prstGeom prst="flowChartProcess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C75200-E081-80D2-EC11-1E074980DF19}"/>
              </a:ext>
            </a:extLst>
          </p:cNvPr>
          <p:cNvCxnSpPr>
            <a:cxnSpLocks/>
          </p:cNvCxnSpPr>
          <p:nvPr/>
        </p:nvCxnSpPr>
        <p:spPr>
          <a:xfrm flipH="1">
            <a:off x="4324790" y="2748325"/>
            <a:ext cx="497908" cy="4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BA88DE-8A53-9C6B-BECC-ABD6DA979840}"/>
              </a:ext>
            </a:extLst>
          </p:cNvPr>
          <p:cNvSpPr/>
          <p:nvPr/>
        </p:nvSpPr>
        <p:spPr>
          <a:xfrm>
            <a:off x="200550" y="3560110"/>
            <a:ext cx="1201216" cy="304801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Action NPC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F31F3-ECD5-11E7-510E-9328D7B0200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801158" y="2925211"/>
            <a:ext cx="0" cy="63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D5DE-4175-9C8B-84FE-7663542F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Encoding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1C556A7-0BD3-26BB-CAFA-3E0CC4FF9F0E}"/>
              </a:ext>
            </a:extLst>
          </p:cNvPr>
          <p:cNvSpPr/>
          <p:nvPr/>
        </p:nvSpPr>
        <p:spPr>
          <a:xfrm>
            <a:off x="315137" y="1885235"/>
            <a:ext cx="5923404" cy="1877437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82880" bIns="182880" numCol="2" rtlCol="0" anchor="ctr">
            <a:spAutoFit/>
          </a:bodyPr>
          <a:lstStyle/>
          <a:p>
            <a:r>
              <a:rPr lang="en-US" sz="1400" noProof="1"/>
              <a:t>0 = NoAction</a:t>
            </a:r>
          </a:p>
          <a:p>
            <a:r>
              <a:rPr lang="en-US" sz="1400" noProof="1"/>
              <a:t>1 = JunctionSelection(straight)</a:t>
            </a:r>
          </a:p>
          <a:p>
            <a:r>
              <a:rPr lang="en-US" sz="1400" noProof="1"/>
              <a:t>2 = JunctionSelection(left)</a:t>
            </a:r>
          </a:p>
          <a:p>
            <a:r>
              <a:rPr lang="en-US" sz="1400" noProof="1"/>
              <a:t>3 = JunctionSelection(right)</a:t>
            </a:r>
          </a:p>
          <a:p>
            <a:r>
              <a:rPr lang="en-US" sz="1400" noProof="1"/>
              <a:t>4 = LaneChange(left, 3)</a:t>
            </a:r>
          </a:p>
          <a:p>
            <a:r>
              <a:rPr lang="en-US" sz="1400" noProof="1"/>
              <a:t>5 = LaneChange(right, 3)</a:t>
            </a:r>
          </a:p>
          <a:p>
            <a:r>
              <a:rPr lang="en-US" sz="1400" noProof="1"/>
              <a:t>6 = AbortLaneChange()</a:t>
            </a:r>
          </a:p>
          <a:p>
            <a:r>
              <a:rPr lang="en-US" sz="1400" noProof="1"/>
              <a:t>7 = LaneOffset(0.9)</a:t>
            </a:r>
          </a:p>
          <a:p>
            <a:r>
              <a:rPr lang="en-US" sz="1400" noProof="1"/>
              <a:t>8 = LaneOffset(0.5)</a:t>
            </a:r>
          </a:p>
          <a:p>
            <a:r>
              <a:rPr lang="en-US" sz="1400" noProof="1"/>
              <a:t>9 = LaneOffset(0.0)</a:t>
            </a:r>
          </a:p>
          <a:p>
            <a:r>
              <a:rPr lang="en-US" sz="1400" noProof="1"/>
              <a:t>10 = LaneOffset(-0.5)</a:t>
            </a:r>
          </a:p>
          <a:p>
            <a:r>
              <a:rPr lang="en-US" sz="1400" noProof="1"/>
              <a:t>11 = LaneOffset(-0.9)</a:t>
            </a:r>
          </a:p>
          <a:p>
            <a:r>
              <a:rPr lang="en-US" sz="1400" noProof="1"/>
              <a:t>12 …</a:t>
            </a:r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B317-CB15-B27A-6F40-297356EDF8A5}"/>
              </a:ext>
            </a:extLst>
          </p:cNvPr>
          <p:cNvSpPr/>
          <p:nvPr/>
        </p:nvSpPr>
        <p:spPr>
          <a:xfrm>
            <a:off x="6858000" y="4817549"/>
            <a:ext cx="5199569" cy="10182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rgbClr val="00B050"/>
                </a:solidFill>
              </a:rPr>
              <a:t>+</a:t>
            </a:r>
            <a:r>
              <a:rPr lang="en-US" sz="1400" dirty="0"/>
              <a:t> maps exactly to problem</a:t>
            </a:r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more control over parameters of actions</a:t>
            </a:r>
          </a:p>
          <a:p>
            <a:endParaRPr lang="en-US" sz="1400" dirty="0">
              <a:solidFill>
                <a:srgbClr val="E50046"/>
              </a:solidFill>
            </a:endParaRPr>
          </a:p>
          <a:p>
            <a:r>
              <a:rPr lang="en-US" sz="1400" dirty="0">
                <a:solidFill>
                  <a:srgbClr val="E50046"/>
                </a:solidFill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larger search space</a:t>
            </a:r>
          </a:p>
          <a:p>
            <a:r>
              <a:rPr lang="en-US" sz="1400" dirty="0">
                <a:solidFill>
                  <a:srgbClr val="E50046"/>
                </a:solidFill>
              </a:rPr>
              <a:t>-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genes will have different lengths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20A8A3-B70D-6A10-EB55-3458202C44C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705600" y="5326657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57A600-1F33-72A6-2752-1ED8BC8966CD}"/>
              </a:ext>
            </a:extLst>
          </p:cNvPr>
          <p:cNvSpPr/>
          <p:nvPr/>
        </p:nvSpPr>
        <p:spPr>
          <a:xfrm>
            <a:off x="315137" y="4633516"/>
            <a:ext cx="6390463" cy="13862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Examples:</a:t>
            </a:r>
          </a:p>
          <a:p>
            <a:r>
              <a:rPr lang="en-US" sz="1400" dirty="0"/>
              <a:t>{"type": "LaneChange", "direction": "left", "duration": 3}</a:t>
            </a:r>
          </a:p>
          <a:p>
            <a:r>
              <a:rPr lang="en-US" sz="1400" dirty="0"/>
              <a:t>{"type": "</a:t>
            </a:r>
            <a:r>
              <a:rPr lang="en-US" sz="1400" dirty="0" err="1"/>
              <a:t>JunctionSelection</a:t>
            </a:r>
            <a:r>
              <a:rPr lang="en-US" sz="1400" dirty="0"/>
              <a:t>", "</a:t>
            </a:r>
            <a:r>
              <a:rPr lang="en-US" sz="1400" dirty="0" err="1"/>
              <a:t>junction_selection_angle</a:t>
            </a:r>
            <a:r>
              <a:rPr lang="en-US" sz="1400" dirty="0"/>
              <a:t>": "straight"}</a:t>
            </a:r>
          </a:p>
          <a:p>
            <a:r>
              <a:rPr lang="en-US" sz="1400" dirty="0"/>
              <a:t>{"type": “AbortLaneChange"}</a:t>
            </a:r>
          </a:p>
          <a:p>
            <a:r>
              <a:rPr lang="en-US" sz="1400" dirty="0"/>
              <a:t>{"type": “</a:t>
            </a:r>
            <a:r>
              <a:rPr lang="en-US" sz="1400" dirty="0" err="1"/>
              <a:t>LaneOffset</a:t>
            </a:r>
            <a:r>
              <a:rPr lang="en-US" sz="1400" dirty="0"/>
              <a:t>“, “</a:t>
            </a:r>
            <a:r>
              <a:rPr lang="en-US" sz="1400" dirty="0" err="1"/>
              <a:t>offset_percentage</a:t>
            </a:r>
            <a:r>
              <a:rPr lang="en-US" sz="1400" dirty="0"/>
              <a:t>“: “0.6”}</a:t>
            </a:r>
          </a:p>
          <a:p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A45C7F-3AAF-C4AF-2E76-680EE3E507B4}"/>
              </a:ext>
            </a:extLst>
          </p:cNvPr>
          <p:cNvSpPr/>
          <p:nvPr/>
        </p:nvSpPr>
        <p:spPr>
          <a:xfrm>
            <a:off x="564782" y="3903777"/>
            <a:ext cx="24210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dictionary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BA28A-4746-A1B2-1F76-4D00C04D7AB8}"/>
              </a:ext>
            </a:extLst>
          </p:cNvPr>
          <p:cNvSpPr/>
          <p:nvPr/>
        </p:nvSpPr>
        <p:spPr>
          <a:xfrm>
            <a:off x="670382" y="1327842"/>
            <a:ext cx="2209800" cy="44362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Encode as Integer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DE9852-9925-878F-7E98-BD8368D35354}"/>
              </a:ext>
            </a:extLst>
          </p:cNvPr>
          <p:cNvSpPr/>
          <p:nvPr/>
        </p:nvSpPr>
        <p:spPr>
          <a:xfrm>
            <a:off x="6858000" y="2382953"/>
            <a:ext cx="5199569" cy="882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simple mutation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simple encoding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+ </a:t>
            </a:r>
            <a:r>
              <a:rPr lang="en-US" sz="1400" dirty="0">
                <a:solidFill>
                  <a:schemeClr val="tx1"/>
                </a:solidFill>
              </a:rPr>
              <a:t>smaller search space</a:t>
            </a:r>
            <a:endParaRPr lang="en-US" sz="1400" dirty="0">
              <a:solidFill>
                <a:srgbClr val="E50046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F4E97E-C04B-4237-E79C-1D5B4343240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6238541" y="2823953"/>
            <a:ext cx="6194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0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F0B-E233-9BA6-98AE-441E5A44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8BB00-2F13-CC63-5F22-B263A52AC884}"/>
              </a:ext>
            </a:extLst>
          </p:cNvPr>
          <p:cNvSpPr/>
          <p:nvPr/>
        </p:nvSpPr>
        <p:spPr>
          <a:xfrm>
            <a:off x="3657600" y="2286000"/>
            <a:ext cx="4191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/>
              <a:t>Traffic Manger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E5DE5-B0E8-9754-7882-9EE34F418A30}"/>
              </a:ext>
            </a:extLst>
          </p:cNvPr>
          <p:cNvSpPr/>
          <p:nvPr/>
        </p:nvSpPr>
        <p:spPr>
          <a:xfrm>
            <a:off x="4114800" y="3009900"/>
            <a:ext cx="34290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800" dirty="0"/>
              <a:t>Action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A4DBE-7B59-A9A0-0AE7-70C822A7338D}"/>
              </a:ext>
            </a:extLst>
          </p:cNvPr>
          <p:cNvSpPr/>
          <p:nvPr/>
        </p:nvSpPr>
        <p:spPr>
          <a:xfrm>
            <a:off x="5181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AE361C-E408-52A8-C22B-948958297845}"/>
              </a:ext>
            </a:extLst>
          </p:cNvPr>
          <p:cNvSpPr/>
          <p:nvPr/>
        </p:nvSpPr>
        <p:spPr>
          <a:xfrm>
            <a:off x="5105400" y="3351000"/>
            <a:ext cx="2362200" cy="3828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B7549-4671-D790-705F-F8A084C798FA}"/>
              </a:ext>
            </a:extLst>
          </p:cNvPr>
          <p:cNvSpPr/>
          <p:nvPr/>
        </p:nvSpPr>
        <p:spPr>
          <a:xfrm>
            <a:off x="5943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NPC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30BE7-507F-3FD0-0B00-88FF9549FBBD}"/>
              </a:ext>
            </a:extLst>
          </p:cNvPr>
          <p:cNvSpPr/>
          <p:nvPr/>
        </p:nvSpPr>
        <p:spPr>
          <a:xfrm>
            <a:off x="6705600" y="3429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B9255-1895-9EE9-E4AA-017EE8A6C5D1}"/>
              </a:ext>
            </a:extLst>
          </p:cNvPr>
          <p:cNvSpPr/>
          <p:nvPr/>
        </p:nvSpPr>
        <p:spPr>
          <a:xfrm>
            <a:off x="4267200" y="3507000"/>
            <a:ext cx="685800" cy="22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65BCB-FAFA-1711-E000-8322A6AF6035}"/>
              </a:ext>
            </a:extLst>
          </p:cNvPr>
          <p:cNvSpPr/>
          <p:nvPr/>
        </p:nvSpPr>
        <p:spPr>
          <a:xfrm>
            <a:off x="304800" y="2286000"/>
            <a:ext cx="19050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Behaviour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52942-5D59-F015-E512-C83DB1A8AABB}"/>
              </a:ext>
            </a:extLst>
          </p:cNvPr>
          <p:cNvSpPr/>
          <p:nvPr/>
        </p:nvSpPr>
        <p:spPr>
          <a:xfrm>
            <a:off x="9296400" y="2275633"/>
            <a:ext cx="1905000" cy="144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Genetic Algorithm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3CAC1-F3E8-4A2E-BE22-CADBAD3D408C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>
            <a:off x="2209800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BC0C85-ED71-9429-D027-1872D80D6F5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7848600" y="2999533"/>
            <a:ext cx="1447800" cy="1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556D123-006B-85A3-CE64-4412CA1776AE}"/>
              </a:ext>
            </a:extLst>
          </p:cNvPr>
          <p:cNvCxnSpPr>
            <a:stCxn id="16" idx="2"/>
            <a:endCxn id="10" idx="2"/>
          </p:cNvCxnSpPr>
          <p:nvPr/>
        </p:nvCxnSpPr>
        <p:spPr>
          <a:xfrm rot="5400000">
            <a:off x="8262517" y="1747416"/>
            <a:ext cx="10367" cy="3962400"/>
          </a:xfrm>
          <a:prstGeom prst="bentConnector3">
            <a:avLst>
              <a:gd name="adj1" fmla="val 2305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E36906-E56A-D57E-A703-C9288DDD8B37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2933700" y="2057400"/>
            <a:ext cx="12700" cy="33528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FF8C99-EA30-4DB2-30D1-44FB160765D9}"/>
              </a:ext>
            </a:extLst>
          </p:cNvPr>
          <p:cNvSpPr/>
          <p:nvPr/>
        </p:nvSpPr>
        <p:spPr>
          <a:xfrm>
            <a:off x="2362200" y="2590800"/>
            <a:ext cx="1219200" cy="38099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61B3A7-59D8-41DB-72FD-675D7BA1E4D2}"/>
              </a:ext>
            </a:extLst>
          </p:cNvPr>
          <p:cNvSpPr/>
          <p:nvPr/>
        </p:nvSpPr>
        <p:spPr>
          <a:xfrm>
            <a:off x="7924800" y="2563338"/>
            <a:ext cx="1219200" cy="3809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World Information</a:t>
            </a:r>
          </a:p>
        </p:txBody>
      </p:sp>
    </p:spTree>
    <p:extLst>
      <p:ext uri="{BB962C8B-B14F-4D97-AF65-F5344CB8AC3E}">
        <p14:creationId xmlns:p14="http://schemas.microsoft.com/office/powerpoint/2010/main" val="136664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5E5-16D5-F3A2-3A9A-BA6D4E03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graph with a diagram&#10;&#10;Description automatically generated with medium confidence">
            <a:extLst>
              <a:ext uri="{FF2B5EF4-FFF2-40B4-BE49-F238E27FC236}">
                <a16:creationId xmlns:a16="http://schemas.microsoft.com/office/drawing/2014/main" id="{B099A407-FB6D-7F6C-F850-5783BBFA3B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/>
          <a:stretch/>
        </p:blipFill>
        <p:spPr>
          <a:xfrm>
            <a:off x="6248400" y="2057400"/>
            <a:ext cx="5392800" cy="2772600"/>
          </a:xfrm>
          <a:prstGeom prst="rect">
            <a:avLst/>
          </a:prstGeom>
        </p:spPr>
      </p:pic>
      <p:pic>
        <p:nvPicPr>
          <p:cNvPr id="5" name="Picture 4" descr="A graph with a blue line&#10;&#10;Description automatically generated">
            <a:extLst>
              <a:ext uri="{FF2B5EF4-FFF2-40B4-BE49-F238E27FC236}">
                <a16:creationId xmlns:a16="http://schemas.microsoft.com/office/drawing/2014/main" id="{318732B1-578F-769E-508F-F27B1D118A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4"/>
          <a:stretch/>
        </p:blipFill>
        <p:spPr>
          <a:xfrm>
            <a:off x="779400" y="2057400"/>
            <a:ext cx="5469000" cy="277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9331C-DB74-5BB3-6445-DA596E38F763}"/>
              </a:ext>
            </a:extLst>
          </p:cNvPr>
          <p:cNvSpPr txBox="1"/>
          <p:nvPr/>
        </p:nvSpPr>
        <p:spPr>
          <a:xfrm>
            <a:off x="4648200" y="4691500"/>
            <a:ext cx="373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Cumulated Emergency Break Duration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02562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1 v1.0.potx" id="{22BDF2D7-9EE7-4F80-8A84-FD27127B33D2}" vid="{FE05D6E0-560F-4E9A-9743-F14BABB335B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5E939BDF7B4ABAD54620EBAD0050" ma:contentTypeVersion="9" ma:contentTypeDescription="Create a new document." ma:contentTypeScope="" ma:versionID="95e6e8432c52e5a8d68d8b5a3c763667">
  <xsd:schema xmlns:xsd="http://www.w3.org/2001/XMLSchema" xmlns:xs="http://www.w3.org/2001/XMLSchema" xmlns:p="http://schemas.microsoft.com/office/2006/metadata/properties" xmlns:ns2="f1a71434-0d91-413c-8244-2da1ec183ffe" xmlns:ns3="d274069b-2277-42e2-80a9-4bd7f308c00b" targetNamespace="http://schemas.microsoft.com/office/2006/metadata/properties" ma:root="true" ma:fieldsID="09addb2150905e914dc03bf20de489ee" ns2:_="" ns3:_="">
    <xsd:import namespace="f1a71434-0d91-413c-8244-2da1ec183ffe"/>
    <xsd:import namespace="d274069b-2277-42e2-80a9-4bd7f308c00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cccf9be13a64ad1ae8af8e820bba783" minOccurs="0"/>
                <xsd:element ref="ns2:TaxCatchAll" minOccurs="0"/>
                <xsd:element ref="ns3:d0b44e12a34441d7b789960ca4dd9919" minOccurs="0"/>
                <xsd:element ref="ns3:b65016e8b7834dd391d878bcc1e95df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1434-0d91-413c-8244-2da1ec183f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317b78a-a247-4293-95b1-3fdeb0518265}" ma:internalName="TaxCatchAll" ma:showField="CatchAllData" ma:web="f1a71434-0d91-413c-8244-2da1ec183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069b-2277-42e2-80a9-4bd7f308c00b" elementFormDefault="qualified">
    <xsd:import namespace="http://schemas.microsoft.com/office/2006/documentManagement/types"/>
    <xsd:import namespace="http://schemas.microsoft.com/office/infopath/2007/PartnerControls"/>
    <xsd:element name="fcccf9be13a64ad1ae8af8e820bba783" ma:index="12" nillable="true" ma:taxonomy="true" ma:internalName="fcccf9be13a64ad1ae8af8e820bba783" ma:taxonomyFieldName="Department" ma:displayName="Department" ma:readOnly="false" ma:default="129;#VM|bd2f5117-ca94-4bb7-b283-52aba514be58" ma:fieldId="{fcccf9be-13a6-4ad1-ae8a-f8e820bba783}" ma:sspId="5c017247-fe0a-4449-9f1c-a1a79122eba0" ma:termSetId="7697534b-5c81-4ae3-aeb7-5823753d05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b44e12a34441d7b789960ca4dd9919" ma:index="15" nillable="true" ma:taxonomy="true" ma:internalName="d0b44e12a34441d7b789960ca4dd9919" ma:taxonomyFieldName="Tags" ma:displayName="Tags" ma:readOnly="false" ma:default="136;#Marketing Programs|1aebc9a9-c0ae-4d24-be3d-3c5d2c320ab2" ma:fieldId="{d0b44e12-a344-41d7-b789-960ca4dd9919}" ma:taxonomyMulti="true" ma:sspId="5c017247-fe0a-4449-9f1c-a1a79122eba0" ma:termSetId="dd2262f6-9359-4871-88e7-3ea11121d4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016e8b7834dd391d878bcc1e95df9" ma:index="17" nillable="true" ma:taxonomy="true" ma:internalName="b65016e8b7834dd391d878bcc1e95df9" ma:taxonomyFieldName="Program" ma:displayName="Program" ma:default="" ma:fieldId="{b65016e8-b783-4dd3-91d8-78bcc1e95df9}" ma:taxonomyMulti="true" ma:sspId="5c017247-fe0a-4449-9f1c-a1a79122eba0" ma:termSetId="dd2262f6-9359-4871-88e7-3ea11121d4ec" ma:anchorId="1aebc9a9-c0ae-4d24-be3d-3c5d2c320ab2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71434-0d91-413c-8244-2da1ec183ffe">
      <Value>136</Value>
      <Value>137</Value>
      <Value>129</Value>
    </TaxCatchAll>
    <d0b44e12a34441d7b789960ca4dd991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Programs</TermName>
          <TermId xmlns="http://schemas.microsoft.com/office/infopath/2007/PartnerControls">1aebc9a9-c0ae-4d24-be3d-3c5d2c320ab2</TermId>
        </TermInfo>
      </Terms>
    </d0b44e12a34441d7b789960ca4dd9919>
    <fcccf9be13a64ad1ae8af8e820bba783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VM</TermName>
          <TermId xmlns="http://schemas.microsoft.com/office/infopath/2007/PartnerControls">bd2f5117-ca94-4bb7-b283-52aba514be58</TermId>
        </TermInfo>
      </Terms>
    </fcccf9be13a64ad1ae8af8e820bba783>
    <b65016e8b7834dd391d878bcc1e95df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18ae1b75-b608-469b-8309-216975579f08</TermId>
        </TermInfo>
      </Terms>
    </b65016e8b7834dd391d878bcc1e95df9>
    <_dlc_DocId xmlns="f1a71434-0d91-413c-8244-2da1ec183ffe">SPZKCYURJ6HQ-668101000-53</_dlc_DocId>
    <_dlc_DocIdUrl xmlns="f1a71434-0d91-413c-8244-2da1ec183ffe">
      <Url>https://desktop.avl.com/corp/01/0034/07/_layouts/15/DocIdRedir.aspx?ID=SPZKCYURJ6HQ-668101000-53</Url>
      <Description>SPZKCYURJ6HQ-668101000-53</Description>
    </_dlc_DocIdUrl>
  </documentManagement>
</p:properties>
</file>

<file path=customXml/item5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Props1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1206DA-39E7-48E0-80F2-7813B753AF8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0271938-B86F-4895-A370-18BAE373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71434-0d91-413c-8244-2da1ec183ffe"/>
    <ds:schemaRef ds:uri="d274069b-2277-42e2-80a9-4bd7f308c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274069b-2277-42e2-80a9-4bd7f308c00b"/>
    <ds:schemaRef ds:uri="f1a71434-0d91-413c-8244-2da1ec183ffe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294</Words>
  <Application>Microsoft Office PowerPoint</Application>
  <PresentationFormat>Widescreen</PresentationFormat>
  <Paragraphs>107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Book</vt:lpstr>
      <vt:lpstr>Avenir Light</vt:lpstr>
      <vt:lpstr>Calibri</vt:lpstr>
      <vt:lpstr>Symbol</vt:lpstr>
      <vt:lpstr>Verdana</vt:lpstr>
      <vt:lpstr>Wingdings</vt:lpstr>
      <vt:lpstr>AVL_DA_v1.0_en Main Heading</vt:lpstr>
      <vt:lpstr>Current Status</vt:lpstr>
      <vt:lpstr>Chromosome encoding - Time</vt:lpstr>
      <vt:lpstr>Chromosome encoding – Time and NPC</vt:lpstr>
      <vt:lpstr>Gene Encoding</vt:lpstr>
      <vt:lpstr>PowerPoint Presentation</vt:lpstr>
      <vt:lpstr>PowerPoint Presentation</vt:lpstr>
    </vt:vector>
  </TitlesOfParts>
  <Manager/>
  <Company>AVL List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Sumann, Daniel AVL/AT</dc:creator>
  <cp:keywords/>
  <cp:lastModifiedBy>Sumann, Daniel AVL/AT</cp:lastModifiedBy>
  <cp:revision>48</cp:revision>
  <dcterms:created xsi:type="dcterms:W3CDTF">2023-05-10T16:52:32Z</dcterms:created>
  <dcterms:modified xsi:type="dcterms:W3CDTF">2023-12-01T16:15:16Z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0x0101002F415E939BDF7B4ABAD54620EBAD0050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TR_Document_ID">
    <vt:lpwstr/>
  </property>
  <property fmtid="{D5CDD505-2E9C-101B-9397-08002B2CF9AE}" pid="8" name="Document number">
    <vt:lpwstr/>
  </property>
  <property fmtid="{D5CDD505-2E9C-101B-9397-08002B2CF9AE}" pid="9" name="AVL_Author1">
    <vt:lpwstr/>
  </property>
  <property fmtid="{D5CDD505-2E9C-101B-9397-08002B2CF9AE}" pid="10" name="AVL_Author2">
    <vt:lpwstr/>
  </property>
  <property fmtid="{D5CDD505-2E9C-101B-9397-08002B2CF9AE}" pid="11" name="AVL_Author3">
    <vt:lpwstr/>
  </property>
  <property fmtid="{D5CDD505-2E9C-101B-9397-08002B2CF9AE}" pid="12" name="AVL_Co_Author_1">
    <vt:lpwstr/>
  </property>
  <property fmtid="{D5CDD505-2E9C-101B-9397-08002B2CF9AE}" pid="13" name="AVL_Co_Author_2">
    <vt:lpwstr/>
  </property>
  <property fmtid="{D5CDD505-2E9C-101B-9397-08002B2CF9AE}" pid="14" name="AVL_Co_Author_3">
    <vt:lpwstr/>
  </property>
  <property fmtid="{D5CDD505-2E9C-101B-9397-08002B2CF9AE}" pid="15" name="AVL_Department">
    <vt:lpwstr/>
  </property>
  <property fmtid="{D5CDD505-2E9C-101B-9397-08002B2CF9AE}" pid="16" name="AVL_Approved_by">
    <vt:lpwstr/>
  </property>
  <property fmtid="{D5CDD505-2E9C-101B-9397-08002B2CF9AE}" pid="17" name="AVL_Release_Date">
    <vt:lpwstr>10.05.2023</vt:lpwstr>
  </property>
  <property fmtid="{D5CDD505-2E9C-101B-9397-08002B2CF9AE}" pid="18" name="AVL_Security_Level">
    <vt:lpwstr>Internal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  <property fmtid="{D5CDD505-2E9C-101B-9397-08002B2CF9AE}" pid="23" name="AVL_CompanyBranchName">
    <vt:lpwstr/>
  </property>
  <property fmtid="{D5CDD505-2E9C-101B-9397-08002B2CF9AE}" pid="24" name="AVL_StreetName">
    <vt:lpwstr/>
  </property>
  <property fmtid="{D5CDD505-2E9C-101B-9397-08002B2CF9AE}" pid="25" name="AVL_StreetNumber">
    <vt:lpwstr/>
  </property>
  <property fmtid="{D5CDD505-2E9C-101B-9397-08002B2CF9AE}" pid="26" name="AVL_AddressExtension">
    <vt:lpwstr/>
  </property>
  <property fmtid="{D5CDD505-2E9C-101B-9397-08002B2CF9AE}" pid="27" name="AVL_Zip">
    <vt:lpwstr/>
  </property>
  <property fmtid="{D5CDD505-2E9C-101B-9397-08002B2CF9AE}" pid="28" name="AVL_City">
    <vt:lpwstr/>
  </property>
  <property fmtid="{D5CDD505-2E9C-101B-9397-08002B2CF9AE}" pid="29" name="AVL_Phone">
    <vt:lpwstr/>
  </property>
  <property fmtid="{D5CDD505-2E9C-101B-9397-08002B2CF9AE}" pid="30" name="AVL_Fax">
    <vt:lpwstr/>
  </property>
  <property fmtid="{D5CDD505-2E9C-101B-9397-08002B2CF9AE}" pid="31" name="AVL_Mail">
    <vt:lpwstr/>
  </property>
  <property fmtid="{D5CDD505-2E9C-101B-9397-08002B2CF9AE}" pid="32" name="AVL_BranchOfficeList">
    <vt:lpwstr/>
  </property>
  <property fmtid="{D5CDD505-2E9C-101B-9397-08002B2CF9AE}" pid="33" name="AVL_BankName">
    <vt:lpwstr/>
  </property>
  <property fmtid="{D5CDD505-2E9C-101B-9397-08002B2CF9AE}" pid="34" name="AVL_IBAN">
    <vt:lpwstr/>
  </property>
  <property fmtid="{D5CDD505-2E9C-101B-9397-08002B2CF9AE}" pid="35" name="AVL_BIC">
    <vt:lpwstr/>
  </property>
  <property fmtid="{D5CDD505-2E9C-101B-9397-08002B2CF9AE}" pid="36" name="AVL_ManagerInfo">
    <vt:lpwstr/>
  </property>
  <property fmtid="{D5CDD505-2E9C-101B-9397-08002B2CF9AE}" pid="37" name="AVL_CompanyCountry">
    <vt:lpwstr>Austria</vt:lpwstr>
  </property>
  <property fmtid="{D5CDD505-2E9C-101B-9397-08002B2CF9AE}" pid="38" name="AVL_LogoFileName">
    <vt:lpwstr>AVL Standard</vt:lpwstr>
  </property>
  <property fmtid="{D5CDD505-2E9C-101B-9397-08002B2CF9AE}" pid="39" name="AVL_Template_Version">
    <vt:i4>2009</vt:i4>
  </property>
  <property fmtid="{D5CDD505-2E9C-101B-9397-08002B2CF9AE}" pid="40" name="lifeCycleState">
    <vt:lpwstr/>
  </property>
</Properties>
</file>