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D009-7D4A-3320-6E3D-1268DE8F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2D76F-4708-9FB8-B39D-30436B4D7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0307-D7E2-58DC-A8F1-41C502E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156A-72FE-A739-46A3-F388B74A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8BED-1119-CEC2-DECA-7804697B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B39-6756-46AB-75DD-BEE0954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3E1A-3965-EECB-6AC8-D583DF22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3C0-5069-FF26-B8E7-AADEC55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195D-7F4C-D00B-E85D-75590EF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A3F7-B280-5F28-7AC1-AA3A7934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A8C83-CB15-2E30-C7BD-6599D9A9D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A63C-C12D-54F4-F6D3-D7D044B0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1173-CE59-B705-A9C0-A87D7D0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2A69-8E45-F223-9642-F43C5D06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BD2F-0754-5B6E-9EC3-7D25BC2B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0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DA42-2E50-F18F-8311-45E95506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5018-DC73-7F74-9769-B55D6EED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B94B-45CC-693E-D161-BEDC0E55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A068-31AA-9040-0A6C-C57248A0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303D-21E1-E67D-CF73-60233E6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0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C36D-91A8-60C3-14E1-5A2EB85B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826E4-ACBD-B7B3-2E10-CB29588B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59CB-F9AB-7C07-30E7-51B7C84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0E94-7C94-3D08-72AA-D6A1D2D5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2099-4E7B-61BB-0BF7-04457F2D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8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54C0-933A-F8BF-FAC9-8F515701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4BEC-6A5D-0AB6-9B6D-E55B8CFE2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570FF-439B-EB05-8613-DA61A3F96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34B1-9507-C6BA-6A90-55E4F43B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1C81-F300-5F5B-ABCC-8947E746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64A35-B8BE-BF99-8D60-0446E802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5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34B-A3BF-BC30-4689-BAEA383F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FCC-1FC9-605F-D781-89CA6B4B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DCFC-4B21-4595-4735-687653F0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D0B5F-9A4E-5C07-3EF3-6F6773B2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21103-5DDE-DD42-5DF2-0E3119E9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020BF-173D-C729-0FB2-991ABE49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8BFF6-3DBD-F8A4-8F29-51F0D135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64C36-FA28-E945-5046-1DBC462B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B477-C90F-FF5E-9AC0-C6C5E4B7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B73D4-50DC-9CE3-D501-61CA0E9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6058B-85EE-6E42-07FD-A1F0CDCC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E3D1A-76C7-DFE8-71F7-B50273A2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4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47D3C-6B68-4D26-3763-E8BDCC3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79533-9338-44ED-F382-5B785304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219EC-6AA7-7A97-A1A1-8D037F7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2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39C6-983B-1802-97DF-19498E82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85FB-6C32-8966-1388-F19EA64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1203C-D91F-62B3-426C-0A50A045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56EDE-5469-6B46-616D-7C2EDE38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7961-E10A-1024-1E31-B5DD88D6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52E2C-CF47-DD00-E411-591FE280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8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6AF-545D-4A1C-35AA-3775E491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905F-D243-7FEF-645D-38D46524A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E421F-5999-8375-E14A-7217AC89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A94EC-1523-4B09-A281-1973983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3290-C418-0EDB-FFC2-C945772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17D7-32E2-C91B-3426-BBC40C5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7DDB4-8A21-1757-9292-8862EC8B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8644-E896-AEEC-C504-0750ED8C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04F3-5333-D655-1A06-D18B62E46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2B57E-D741-4580-9368-A8FA3CC41AE6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ABBD-D1FD-DFC9-174C-F6155DBAE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836C-DC41-9D4B-8BF3-15CFE5F51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2572-4729-4B4E-8BB2-926AE68D04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F0F5-21F6-B0B8-C9B3-A248F75C6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C10C4-A6A7-6B51-72A4-ED7996234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4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Sumann, Daniel AVL/AT</dc:creator>
  <cp:lastModifiedBy>Sumann, Daniel AVL/AT</cp:lastModifiedBy>
  <cp:revision>1</cp:revision>
  <dcterms:created xsi:type="dcterms:W3CDTF">2024-02-06T12:53:06Z</dcterms:created>
  <dcterms:modified xsi:type="dcterms:W3CDTF">2024-02-06T12:53:27Z</dcterms:modified>
</cp:coreProperties>
</file>