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3"/>
  </p:notesMasterIdLst>
  <p:handoutMasterIdLst>
    <p:handoutMasterId r:id="rId14"/>
  </p:handoutMasterIdLst>
  <p:sldIdLst>
    <p:sldId id="256" r:id="rId7"/>
    <p:sldId id="268" r:id="rId8"/>
    <p:sldId id="267" r:id="rId9"/>
    <p:sldId id="269" r:id="rId10"/>
    <p:sldId id="270" r:id="rId11"/>
    <p:sldId id="271" r:id="rId12"/>
  </p:sldIdLst>
  <p:sldSz cx="12192000" cy="6858000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3611" userDrawn="1">
          <p15:clr>
            <a:srgbClr val="A4A3A4"/>
          </p15:clr>
        </p15:guide>
        <p15:guide id="7" pos="4081" userDrawn="1">
          <p15:clr>
            <a:srgbClr val="A4A3A4"/>
          </p15:clr>
        </p15:guide>
        <p15:guide id="8" pos="7275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5773" userDrawn="1">
          <p15:clr>
            <a:srgbClr val="A4A3A4"/>
          </p15:clr>
        </p15:guide>
        <p15:guide id="14" pos="4140" userDrawn="1">
          <p15:clr>
            <a:srgbClr val="A4A3A4"/>
          </p15:clr>
        </p15:guide>
        <p15:guide id="15" pos="5752" userDrawn="1">
          <p15:clr>
            <a:srgbClr val="A4A3A4"/>
          </p15:clr>
        </p15:guide>
        <p15:guide id="16" orient="horz" pos="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46"/>
    <a:srgbClr val="25B7BC"/>
    <a:srgbClr val="23A638"/>
    <a:srgbClr val="76B729"/>
    <a:srgbClr val="FBB900"/>
    <a:srgbClr val="482583"/>
    <a:srgbClr val="E84E0E"/>
    <a:srgbClr val="0075BE"/>
    <a:srgbClr val="70AD47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819" autoAdjust="0"/>
  </p:normalViewPr>
  <p:slideViewPr>
    <p:cSldViewPr>
      <p:cViewPr varScale="1">
        <p:scale>
          <a:sx n="104" d="100"/>
          <a:sy n="104" d="100"/>
        </p:scale>
        <p:origin x="144" y="216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3611"/>
        <p:guide pos="4081"/>
        <p:guide pos="7275"/>
        <p:guide pos="1905"/>
        <p:guide pos="393"/>
        <p:guide orient="horz" pos="957"/>
        <p:guide orient="horz" pos="4175"/>
        <p:guide pos="5773"/>
        <p:guide pos="4140"/>
        <p:guide pos="5752"/>
        <p:guide orient="horz" pos="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59" d="100"/>
          <a:sy n="59" d="100"/>
        </p:scale>
        <p:origin x="3235" y="5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04.12.2023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04.12.2023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F13D-5E3F-4C20-ADC0-C88A2660A51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64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t>Apollo Case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F13D-5E3F-4C20-ADC0-C88A2660A51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74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_Autor1">
            <a:extLst>
              <a:ext uri="{FF2B5EF4-FFF2-40B4-BE49-F238E27FC236}">
                <a16:creationId xmlns:a16="http://schemas.microsoft.com/office/drawing/2014/main" id="{7EB48C31-1C1C-4AC0-9CDA-B24163F5536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E91BB1B9-E479-4743-8939-B483D4688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1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Presentation Subline Lorem Ipsum</a:t>
            </a: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FE79A73F-8F28-4543-AF07-21C524AF4027}"/>
              </a:ext>
            </a:extLst>
          </p:cNvPr>
          <p:cNvSpPr txBox="1">
            <a:spLocks/>
          </p:cNvSpPr>
          <p:nvPr userDrawn="1"/>
        </p:nvSpPr>
        <p:spPr>
          <a:xfrm>
            <a:off x="720000" y="6487200"/>
            <a:ext cx="5770800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  <a:defRPr sz="240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438339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tabLst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000" spc="0" baseline="0"/>
              <a:t>AVL List GmbH</a:t>
            </a:r>
            <a:endParaRPr lang="en-US" sz="1000" spc="0" baseline="0" dirty="0"/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C455AFA5-0E52-48FF-9DD8-8D0EC2B7FCA8}"/>
              </a:ext>
            </a:extLst>
          </p:cNvPr>
          <p:cNvSpPr/>
          <p:nvPr userDrawn="1"/>
        </p:nvSpPr>
        <p:spPr>
          <a:xfrm>
            <a:off x="10573200" y="6778800"/>
            <a:ext cx="766800" cy="1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6AAD1F99-9957-4E40-AC89-A11B14E65CC7}"/>
              </a:ext>
            </a:extLst>
          </p:cNvPr>
          <p:cNvSpPr/>
          <p:nvPr userDrawn="1"/>
        </p:nvSpPr>
        <p:spPr bwMode="auto">
          <a:xfrm>
            <a:off x="10573200" y="6487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defTabSz="914400"/>
            <a:r>
              <a:rPr lang="en-US" sz="1000" noProof="0">
                <a:solidFill>
                  <a:schemeClr val="bg1"/>
                </a:solidFill>
              </a:rPr>
              <a:t>Internal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8331BFAB-634F-45AC-8E8E-BD021F239E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0E33B2F-61F2-470C-AE4F-4E485D4496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4800"/>
            <a:ext cx="6840000" cy="1404000"/>
          </a:xfrm>
        </p:spPr>
        <p:txBody>
          <a:bodyPr rIns="0" bIns="3600"/>
          <a:lstStyle>
            <a:lvl1pPr>
              <a:lnSpc>
                <a:spcPct val="110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Document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817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4CFA-73FA-4FF9-BEC5-7476321DE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DE48523-E91D-4264-A7A6-11520E830BF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50024BE-BB11-455C-9C32-C6F174DED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FA57364B-2E8A-4DED-8C23-B41533E644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936F3F-0DB3-4406-95A9-53C8740C4D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1384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4F8C6D-7A18-4EE5-BCA4-92CEBC65D89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8979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3E922AD-3780-4C63-8C45-109F48698A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9024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28267E6-B996-4D40-B08A-5CCAF7FEFD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0249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28C7A6F-ABF2-4A43-8D86-4160AC02370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1200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63BE500-E6E1-41BF-B02F-899E750513C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4987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463F4C21-15EB-4DC7-ACFA-662867267B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877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14842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DA6DF-1BE3-4129-B261-15B4AF431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  <a:effectLst/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Edit master 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03D7FC7-5652-472E-8C83-E01045B2CC1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2901"/>
            <a:ext cx="11091600" cy="4539600"/>
          </a:xfrm>
        </p:spPr>
        <p:txBody>
          <a:bodyPr vert="horz" lIns="0" tIns="0" rIns="0" bIns="0" rtlCol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noProof="0" dirty="0">
                <a:solidFill>
                  <a:schemeClr val="tx1"/>
                </a:solidFill>
              </a:defRPr>
            </a:lvl1pPr>
            <a:lvl2pPr marL="468312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>
                <a:solidFill>
                  <a:schemeClr val="tx1"/>
                </a:solidFill>
              </a:defRPr>
            </a:lvl2pPr>
            <a:lvl3pPr marL="654050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400" noProof="0" dirty="0">
                <a:solidFill>
                  <a:schemeClr val="tx1"/>
                </a:solidFill>
              </a:defRPr>
            </a:lvl3pPr>
            <a:lvl4pPr marL="711200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noProof="0" dirty="0">
                <a:solidFill>
                  <a:schemeClr val="tx1"/>
                </a:solidFill>
              </a:defRPr>
            </a:lvl4pPr>
            <a:lvl5pPr marL="884237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baseline="0" noProof="0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160190B-0048-4000-BDD8-EDCAC1F7224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9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67E53-0ECB-44E4-8214-E17991263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99057BB-C5BD-4152-A026-0153631531D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1">
            <a:extLst>
              <a:ext uri="{FF2B5EF4-FFF2-40B4-BE49-F238E27FC236}">
                <a16:creationId xmlns:a16="http://schemas.microsoft.com/office/drawing/2014/main" id="{2A8E013D-4992-49C9-BC42-2E6474D8B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84CBC69-F283-44C8-8359-7F132A0A1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4816"/>
            <a:ext cx="11091600" cy="4246384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lang="en-US" sz="1600" noProof="0" dirty="0"/>
            </a:lvl1pPr>
            <a:lvl2pPr marL="529200" indent="-3420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405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14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7738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32CAC-D4B3-4EFF-85DA-A481882BD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FDDAAEB-910F-4AD6-B5FC-8BCFD7D7304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B9EBB46-B58F-4690-A1A2-8316670E95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3" y="1551600"/>
            <a:ext cx="11091862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17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58F5988-2F8A-FC46-B779-E92988D9B880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52D3A8-61ED-40DD-874B-AA7B44A2F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BD79-7A43-43DF-8987-4A120DE9A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581B439-E37C-48B5-B6AE-861F83BA029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1">
            <a:extLst>
              <a:ext uri="{FF2B5EF4-FFF2-40B4-BE49-F238E27FC236}">
                <a16:creationId xmlns:a16="http://schemas.microsoft.com/office/drawing/2014/main" id="{275022A4-AAC9-41D7-ABBF-14A3BEF5EF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3853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E56B6-AAB3-44E7-9DBE-5A57D120D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81CB0B6-4141-42EB-91C1-1F94880E09C2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2140428-89FD-4420-AC86-E5B7AE0168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7A47C04D-8C7C-4090-B21E-5A9F65CAA5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47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C0E89-4C4B-4F57-A235-49F9403B5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55C0B7A-1E72-460D-8173-6D2C2053D01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AC0435-38D1-41F4-965E-67D8784B86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1211082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54240-C216-4EDE-A6F1-C49C3EB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2C638C-3785-497B-8243-F2D2FBEA6B8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FDA6-3E19-4B8D-BFE5-4ED39B813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241837BA-008B-4E2A-81F4-BCF82A48224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3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E13F-B17B-487E-8BF6-64DCDFB35B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9805064-3741-48D3-BE43-6DE1F6816D0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708E4-803E-43BC-88EE-1944610DD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9754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 AVL Compan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8DE80A2D-7E72-4122-AB08-DF1B3E72CAB2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FD3EA3B-CF6D-445C-BA61-FDA3EA20B0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039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50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DD733-DEE0-4A41-B24D-F04B8E2EA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B768FCD-6F89-46B5-9AC3-EB0D41E5D67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E5BA661-0395-4A12-99CD-2D797E40ED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A1026C-D313-473E-B2C6-08C93A6F966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245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0F65-6548-4A41-BD88-41812B1AF3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E932AA9D-97B7-447C-B44A-945CCC6889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903BE74-3A05-4052-AC22-4A67DF224C6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A8A76A-6192-4422-9EE5-5A9BC4839D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E8510ECD-4719-413D-BC3B-8C2C32BDC03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131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A535F-9CC1-4E57-9089-C65432A9E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4258003-B7E3-4D89-983E-FEC28B822F0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34D7C0-91C3-4C7F-8359-02A884BEF3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2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2BCFE90-9D14-4A71-B056-7BEA4A7427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4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758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9">
            <a:extLst>
              <a:ext uri="{FF2B5EF4-FFF2-40B4-BE49-F238E27FC236}">
                <a16:creationId xmlns:a16="http://schemas.microsoft.com/office/drawing/2014/main" id="{1DDD2C40-54D0-4938-B10B-E447268E2A8E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4E44CFD-45B2-4D99-8721-7F284375D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A5DE476F-CFBE-43AB-BBFB-31572F11E80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A4D14DC8-9F91-408D-99E5-662C45BBF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3D9F7027-F6DB-4FD7-AD91-8203B3FC92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977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slide with Background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0818D261-886B-884B-A01D-517C32B27479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xt_SecurityLevel">
            <a:extLst>
              <a:ext uri="{FF2B5EF4-FFF2-40B4-BE49-F238E27FC236}">
                <a16:creationId xmlns:a16="http://schemas.microsoft.com/office/drawing/2014/main" id="{CF3A7A99-3101-BE4C-850E-A043FCD64E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83EF6520-0DDA-814D-AF60-7A742377A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64ADAEBD-7678-7F46-9995-28E94E6D44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0FCC4C4-18A7-4601-833D-1AF10F5F22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5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D0B22A02-4215-234B-A760-EA245483C88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72481338-2700-B84A-8514-7453AC723C60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D807DA5-66AF-2647-AFD0-4F2587E41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95E1E76-7C1B-9B40-B9CA-1641892F9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9600E2F-01E5-43E5-A955-A067EC58B6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81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slide with Background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7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terslide with Backgroundimage">
    <p:bg>
      <p:bgPr>
        <a:gradFill flip="none" rotWithShape="1">
          <a:gsLst>
            <a:gs pos="4000">
              <a:srgbClr val="25B7BC"/>
            </a:gs>
            <a:gs pos="99000">
              <a:srgbClr val="0075BE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3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E4C265FE-F40C-4E64-A257-EF03A84FD35B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AA0C7E81-2921-41D5-8F7E-0E1C9FE9F6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slide with Backgroundimage">
    <p:bg>
      <p:bgPr>
        <a:gradFill>
          <a:gsLst>
            <a:gs pos="4000">
              <a:srgbClr val="FBB900"/>
            </a:gs>
            <a:gs pos="99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57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hapterslide with Backgroundimage">
    <p:bg>
      <p:bgPr>
        <a:gradFill>
          <a:gsLst>
            <a:gs pos="4000">
              <a:srgbClr val="E50046"/>
            </a:gs>
            <a:gs pos="99000">
              <a:srgbClr val="48258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hapterslide with Backgroundimage">
    <p:bg>
      <p:bgPr>
        <a:gradFill>
          <a:gsLst>
            <a:gs pos="4000">
              <a:srgbClr val="FBB900"/>
            </a:gs>
            <a:gs pos="99000">
              <a:srgbClr val="23A6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7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hapterslide with Backgroundimage">
    <p:bg>
      <p:bgPr>
        <a:gradFill>
          <a:gsLst>
            <a:gs pos="4000">
              <a:srgbClr val="25B7BC"/>
            </a:gs>
            <a:gs pos="99000">
              <a:srgbClr val="23A6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8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0B55CBE8-7896-644C-8685-A72281C66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412875"/>
            <a:ext cx="12192000" cy="4675579"/>
          </a:xfrm>
        </p:spPr>
        <p:txBody>
          <a:bodyPr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766BEC6A-6D96-FB40-9FDF-B1F86017E1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0863" y="24497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03694AE3-8648-E94D-83DC-BF3FC5A58A8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50863" y="292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1F8CCB5-7E2B-9940-B805-C28BA988738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550863" y="388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AEF99499-E3AF-2846-BA5E-27BAB612A49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50863" y="436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7E80EA54-1F16-EC4D-83FC-0DE02B25CBD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50863" y="4848913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E4E8EF44-3588-5243-82F3-5C0677B1F134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550863" y="34001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819E30D4-93CE-9740-BA48-09AB91CCCC6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0E25DB1-A7B3-9D46-AC74-23A75E704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626713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C2BCADA8-0A27-45C1-9B67-C5F832F43E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38338" y="5499765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69AFA3CF-8EA9-4FF0-B898-E8650758E1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38338" y="46872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A6074F46-9C34-4265-B754-C227531C3BA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38338" y="38628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5671A3CA-08DB-43FE-ACB1-CA2077B769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38338" y="30456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D1E09990-2217-43B8-A55A-A728582D97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8338" y="22284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963ED75B-F42D-406F-B6F6-242021FA7D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8338" y="14148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7A1ABF72-A56C-453A-B765-7A857AD07A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91680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B03B578-A74B-9541-81CC-ECF8E95B9A5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767F7F93-DB5B-3B43-B731-87527B650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981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4" pos="347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7AE46B8-F9ED-4EFF-8E25-F5BBBD16B4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6579" y="1414800"/>
            <a:ext cx="17028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1D901236-FC44-4212-A182-4A429B78460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6800" y="1414800"/>
            <a:ext cx="53532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FDB7DEC-6B27-4616-873E-6D9B0A2908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0862" y="3888000"/>
            <a:ext cx="3600000" cy="22032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A000F64E-475F-4EFA-9CFD-B76E507606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3600000" cy="22176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856EDB39-A547-3D46-B4E5-C3575D31649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263FEDB-D1C3-E247-97B1-E7B001D5FC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412666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 userDrawn="1">
          <p15:clr>
            <a:srgbClr val="FBAE40"/>
          </p15:clr>
        </p15:guide>
        <p15:guide id="4" orient="horz" pos="89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FA031-B3A4-4C8D-A760-65C7CF91A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A1586DDF-21D6-4D3F-9E9B-82256878EC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5086800" cy="4680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4E6ED2FC-FFA3-40A5-82BA-6088CFA6FB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4800" y="1429200"/>
            <a:ext cx="554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E3F02DC-AC9E-4643-A81D-BEEC00206FD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4800" y="1864800"/>
            <a:ext cx="554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65000"/>
                </a:schemeClr>
              </a:buClr>
              <a:buSzTx/>
              <a:tabLst/>
              <a:defRPr/>
            </a:pPr>
            <a:endParaRPr lang="en-US" noProof="0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04B81FD-0DA9-4E34-BE62-13F5C57FF9B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3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E4F25-37BB-4795-AF7B-B5044EA11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A0624E1-A40D-4071-938C-4C3E3199A01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B15EAF5-2C97-4AA5-AF67-B78150EA9A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8800" y="1429200"/>
            <a:ext cx="7200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2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D47D6D24-E1A8-4588-80BD-2B6E13C373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D945C161-AD8B-4AEF-8C9A-24E38B702F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880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F2AB036F-2771-480B-B506-0BD07BD5DD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8800" y="1864800"/>
            <a:ext cx="72000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2661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A5359-A038-4F6B-AFDE-26E938AE9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01F87DA-DD19-458C-92DF-0DC981CB081D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6326198E-786A-47CB-9444-98700F5563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14800" y="1429200"/>
            <a:ext cx="842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3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44358E43-241A-4AC1-8FF3-F4A56CEF76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2D679782-75FD-4D5C-A964-164B5488DB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0726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FE014052-EAF1-4B22-BFDA-FD43B343344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800" y="47304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76B8ED6-F813-4543-ADD2-DF61365030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14799" y="1864800"/>
            <a:ext cx="842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87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_ AVL Compan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78EF5F37-8FC0-48A2-AE0B-955A8493C5A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BFE1F22-0A00-4322-B6A4-30D78CCA17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21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394C9-930B-4EEB-82E7-75A3F1530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CCCB1FF-9D1D-4941-A7F1-5559A1A2398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B2FE43DF-B11E-4A7B-88C7-D101B85B3C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A4A85F-C471-47A8-8025-A346A59041D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50800" y="1864800"/>
            <a:ext cx="110916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noProof="0" dirty="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5pPr>
            <a:lvl6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8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483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90B-5FCE-48DA-8CEF-4E2DC6DD2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84960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FA6CAED-D300-4935-8F08-28995A8E247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5B3308BC-29CA-464F-ACF3-40E7A291A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EF472B63-2EEF-4917-BDE4-C62AD638161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182880"/>
            <a:ext cx="2394000" cy="882000"/>
          </a:xfrm>
        </p:spPr>
        <p:txBody>
          <a:bodyPr vert="horz" lIns="0" tIns="0" rIns="0" bIns="0" rtlCol="0">
            <a:normAutofit/>
          </a:bodyPr>
          <a:lstStyle>
            <a:lvl1pPr>
              <a:defRPr lang="de-AT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52B3735-0172-4ECB-93ED-8E1339CB92A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50800" y="1864800"/>
            <a:ext cx="11091600" cy="4226400"/>
          </a:xfrm>
        </p:spPr>
        <p:txBody>
          <a:bodyPr lIns="0" r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567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3FA87F43-238B-4550-BEFF-A91E85C0485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50862" y="1414800"/>
            <a:ext cx="834632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F6E53-4ACF-284F-8CFB-3BB02F5E12B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3B3F83-92BE-4D95-BFFA-78ECB8437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6729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5">
            <a:extLst>
              <a:ext uri="{FF2B5EF4-FFF2-40B4-BE49-F238E27FC236}">
                <a16:creationId xmlns:a16="http://schemas.microsoft.com/office/drawing/2014/main" id="{E62D8050-47BC-426C-985A-6F4BE6AAD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20335" y="1414800"/>
            <a:ext cx="2520801" cy="46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8" name="SmartArt-Platzhalter 3">
            <a:extLst>
              <a:ext uri="{FF2B5EF4-FFF2-40B4-BE49-F238E27FC236}">
                <a16:creationId xmlns:a16="http://schemas.microsoft.com/office/drawing/2014/main" id="{900ABE97-84EA-4750-A2CE-5CE354057487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834480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86809AA0-7ADE-CC40-B9E4-A940EF0E056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43FF1-F92A-4EB7-BC82-7EBBE63A3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6709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0D1AD1-0665-444D-9C19-BCD571585A0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7" name="SmartArt-Platzhalter 3">
            <a:extLst>
              <a:ext uri="{FF2B5EF4-FFF2-40B4-BE49-F238E27FC236}">
                <a16:creationId xmlns:a16="http://schemas.microsoft.com/office/drawing/2014/main" id="{FCC07CAF-F569-4F60-851A-70A76A70B7E1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11090274" cy="4676400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A30BF-06A2-4E34-88BE-8C2380831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5076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056D619-FB13-40A1-83C8-228C3242571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A5E1CF-5F42-48E3-811E-72A0F4486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66D5374-3998-421C-8D57-CB4A8BCBBC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3199" y="2336400"/>
            <a:ext cx="34092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44790D49-4493-4E84-8A22-055866DB90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000" y="2336400"/>
            <a:ext cx="34080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31C1DC4-B994-4244-872F-50BEC69FAD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2336400"/>
            <a:ext cx="3407583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A011296-E292-479F-8F4D-AD9FA4310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1414800"/>
            <a:ext cx="3409200" cy="925200"/>
          </a:xfrm>
          <a:solidFill>
            <a:schemeClr val="accent1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23657D6C-AAD9-4A94-9FC3-B4976795C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1414800"/>
            <a:ext cx="3409200" cy="925200"/>
          </a:xfrm>
          <a:solidFill>
            <a:schemeClr val="accent2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47148AD1-52C6-473E-915A-41326EAAC8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199" y="1414800"/>
            <a:ext cx="3409200" cy="925200"/>
          </a:xfrm>
          <a:solidFill>
            <a:schemeClr val="accent3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</p:spTree>
    <p:extLst>
      <p:ext uri="{BB962C8B-B14F-4D97-AF65-F5344CB8AC3E}">
        <p14:creationId xmlns:p14="http://schemas.microsoft.com/office/powerpoint/2010/main" val="26340114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Image with AV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VL_Background_HowTo" descr="AVL_Background_HowTo">
            <a:extLst>
              <a:ext uri="{FF2B5EF4-FFF2-40B4-BE49-F238E27FC236}">
                <a16:creationId xmlns:a16="http://schemas.microsoft.com/office/drawing/2014/main" id="{5DBC909C-6ED0-4605-AD39-4031EC70DFE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Image with AVL Logo – How to: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>(1) Add picture by clicking on the symbol or drag and drop in the placeholder frame. </a:t>
            </a:r>
            <a:br>
              <a:rPr lang="en-US" dirty="0"/>
            </a:br>
            <a:r>
              <a:rPr lang="en-US" dirty="0"/>
              <a:t>(2) To insert AVL Logo Invers in the center </a:t>
            </a:r>
            <a:r>
              <a:rPr lang="en-US"/>
              <a:t>click “Add AVL Logo Invers” </a:t>
            </a:r>
            <a:r>
              <a:rPr lang="en-US" dirty="0"/>
              <a:t>button on AVL Tab ribbon group “AVL”.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59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BC4F904-56F4-4043-948A-D8DC49A01B6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12C1273-3F9E-CF41-8306-58FE89F0FD5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927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DFEAE3-C5D4-B84A-9C5F-61EA2AFC83C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55166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07EC9C59-DA37-4C4E-8C4A-1E76BFE838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553628-99F9-4F16-938B-4EB4E8FAF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3572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E61CA68-CAA1-47A5-9466-D2536F0D51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C664E7E6-F068-464E-AED8-5F0171DF023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F11602A0-C354-3944-99F9-BE878BCAA7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0800" y="39852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Textplatzhalter 1">
            <a:extLst>
              <a:ext uri="{FF2B5EF4-FFF2-40B4-BE49-F238E27FC236}">
                <a16:creationId xmlns:a16="http://schemas.microsoft.com/office/drawing/2014/main" id="{2BB72FDD-C8A8-194D-890B-3F37F6308A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52400" y="19908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1C37BFAC-8FC2-4854-9B4B-D9438028C7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CC770506-79D7-4FE2-89D1-C65A56D3D83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782C1C-7B1B-4B6D-A062-70A74683A8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9143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(up) and 2 Images 2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D5FB2D1-C78F-5644-8E47-A469DD65720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6CD900-C389-3E4F-81A8-1180C4C454D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F1D58FD-A9DF-8E45-B605-18C77D4054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5CDC03B6-9C7D-1442-B7D4-E3DD3013D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1" y="1412877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129EBF-9D98-4253-A7B5-859769D3DA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9383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71BF6-CE63-4A48-BBA3-FBAAA0533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0766F56-5CE5-4475-8462-F9292E8A922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graphicFrame>
        <p:nvGraphicFramePr>
          <p:cNvPr id="4" name="tbl_Info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FED11F-DDB0-4788-8494-C60C78F7F1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5137984"/>
              </p:ext>
            </p:extLst>
          </p:nvPr>
        </p:nvGraphicFramePr>
        <p:xfrm>
          <a:off x="550800" y="1864800"/>
          <a:ext cx="5193600" cy="2964731"/>
        </p:xfrm>
        <a:graphic>
          <a:graphicData uri="http://schemas.openxmlformats.org/drawingml/2006/table">
            <a:tbl>
              <a:tblPr/>
              <a:tblGrid>
                <a:gridCol w="200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10.05.2023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Internal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Untertitel 2">
            <a:extLst>
              <a:ext uri="{FF2B5EF4-FFF2-40B4-BE49-F238E27FC236}">
                <a16:creationId xmlns:a16="http://schemas.microsoft.com/office/drawing/2014/main" id="{82E6817F-0F8E-4A93-91C8-8C002A5A1E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00" y="1429200"/>
            <a:ext cx="11091600" cy="284400"/>
          </a:xfrm>
        </p:spPr>
        <p:txBody>
          <a:bodyPr lIns="0" rIns="0"/>
          <a:lstStyle>
            <a:lvl1pPr marL="0" indent="0" algn="l">
              <a:spcAft>
                <a:spcPts val="0"/>
              </a:spcAft>
              <a:buNone/>
              <a:defRPr b="0" cap="none" baseline="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Insert title here</a:t>
            </a:r>
          </a:p>
        </p:txBody>
      </p:sp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1D86D17B-77E5-418D-8559-EFB002A056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2984" y="1864800"/>
            <a:ext cx="5069416" cy="4137733"/>
          </a:xfrm>
        </p:spPr>
        <p:txBody>
          <a:bodyPr lIns="72000" tIns="72000"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picture by clicking on the symbol or place a picture within the placeholder frame.</a:t>
            </a: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86522E2E-DC40-46C8-957D-FB1FA138AECC}"/>
              </a:ext>
            </a:extLst>
          </p:cNvPr>
          <p:cNvSpPr txBox="1"/>
          <p:nvPr userDrawn="1"/>
        </p:nvSpPr>
        <p:spPr>
          <a:xfrm>
            <a:off x="550800" y="5731549"/>
            <a:ext cx="5145600" cy="2709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67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2023, AVL List GmbH</a:t>
            </a:r>
            <a:endParaRPr lang="en-US" sz="1067" noProof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3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 Text (up) and 1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0DCED4A-16B2-274C-85D5-E16F4DA8BF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1" y="4221088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E53457DE-7F96-984D-9A5F-2100C912C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7296DFC-0B87-4A40-BE1F-9C0AD144713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3814DF0C-D93A-394E-AB7E-6B4C58DAC9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C51FED20-922F-564D-B1A7-CEC464FADC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CD6C13-778C-428B-B5B0-95EA66E19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5982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876FD15-EF95-FC46-9ADB-EF51BD20572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20336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10F5147C-F7CB-334D-86C9-C67E37A0EAB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66644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086114F-6458-5349-9206-9855366B4F3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412952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FAF2DC92-1E5A-CE4A-AC24-5DBF7E9C3F4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59260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6105FF6-B2D8-1441-96C1-03E3EB68DF4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120336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039642C-98D1-234D-A48D-30945CB8A65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266644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6E36F89-D928-374B-8410-DC03A401692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12952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05B75FDA-0A35-0241-9AF8-B38876D1728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9260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D4030E-E8DA-4A42-9F12-4E1AD6A70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87647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3 Bubbles and 3 Text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05DF97E-2533-8242-A5E6-CFDA0E606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554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49D87B3D-0CF1-2C4A-AE34-5DB58F9583F5}"/>
              </a:ext>
            </a:extLst>
          </p:cNvPr>
          <p:cNvSpPr/>
          <p:nvPr userDrawn="1"/>
        </p:nvSpPr>
        <p:spPr>
          <a:xfrm>
            <a:off x="9462869" y="3266557"/>
            <a:ext cx="948952" cy="9489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93F3A66-C06B-AF4D-B8E5-8C3AF4BF16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208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885ADDFA-05BC-D346-943A-1AEA9B0E0763}"/>
              </a:ext>
            </a:extLst>
          </p:cNvPr>
          <p:cNvSpPr/>
          <p:nvPr userDrawn="1"/>
        </p:nvSpPr>
        <p:spPr>
          <a:xfrm>
            <a:off x="5621523" y="3266557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E346A757-DDF6-1245-B097-01AD00ED36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9D1DFD-4C3D-5D4D-90DB-298AF1F0D82F}"/>
              </a:ext>
            </a:extLst>
          </p:cNvPr>
          <p:cNvSpPr/>
          <p:nvPr userDrawn="1"/>
        </p:nvSpPr>
        <p:spPr>
          <a:xfrm>
            <a:off x="1780178" y="3266557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1412875"/>
            <a:ext cx="12191999" cy="1548093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FC74394-2361-4036-946A-DF935174C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894404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0863" y="1412875"/>
            <a:ext cx="11090275" cy="4679950"/>
          </a:xfrm>
        </p:spPr>
        <p:txBody>
          <a:bodyPr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FDD024-77B8-4F72-9618-EDCF20796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3679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C0890-933A-4D88-A6E5-9746C0D05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A0E19B7-C308-40D9-9BCE-A211FEB1AA1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095EDB-7B1C-46FC-BCF4-F6DFB4310A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6051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333AD54-0688-4827-A3AC-609CE0204B25}"/>
              </a:ext>
            </a:extLst>
          </p:cNvPr>
          <p:cNvSpPr/>
          <p:nvPr userDrawn="1"/>
        </p:nvSpPr>
        <p:spPr>
          <a:xfrm>
            <a:off x="7051575" y="2132856"/>
            <a:ext cx="948952" cy="9489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90D96EF-FB24-41D3-9C93-C799AA2A9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9118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D51BC07-790E-4188-AD2B-47D993B2BE40}"/>
              </a:ext>
            </a:extLst>
          </p:cNvPr>
          <p:cNvSpPr/>
          <p:nvPr userDrawn="1"/>
        </p:nvSpPr>
        <p:spPr>
          <a:xfrm>
            <a:off x="4194642" y="2132856"/>
            <a:ext cx="948952" cy="9489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70B96139-F60A-40E9-AA90-E181EC18FB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387881"/>
            <a:ext cx="2520801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Oval 1">
            <a:extLst>
              <a:ext uri="{FF2B5EF4-FFF2-40B4-BE49-F238E27FC236}">
                <a16:creationId xmlns:a16="http://schemas.microsoft.com/office/drawing/2014/main" id="{471B4CFF-8E58-46D3-8506-09EF01B8EEE5}"/>
              </a:ext>
            </a:extLst>
          </p:cNvPr>
          <p:cNvSpPr/>
          <p:nvPr userDrawn="1"/>
        </p:nvSpPr>
        <p:spPr>
          <a:xfrm>
            <a:off x="1337308" y="2132856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A62A2C0-3F73-4976-AFA5-4B6B823594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2984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2E530B99-7497-4782-818B-B583EE1DA7AE}"/>
              </a:ext>
            </a:extLst>
          </p:cNvPr>
          <p:cNvSpPr/>
          <p:nvPr userDrawn="1"/>
        </p:nvSpPr>
        <p:spPr>
          <a:xfrm>
            <a:off x="9908508" y="2132856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926134B-8E87-4A87-82A1-0ED82399C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3533" y="2336521"/>
            <a:ext cx="420915" cy="5749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2C0E25-90B1-4AD5-AD1E-66DADB5927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725" y="2352547"/>
            <a:ext cx="338785" cy="5338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438E4E-E4E2-465F-88B1-1D7F140D90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3730" y="2429543"/>
            <a:ext cx="564641" cy="3798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19EB6E-9BFF-414E-8575-EBC9A4FD033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663" y="2325011"/>
            <a:ext cx="564642" cy="5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88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4F4BC6-38FF-6D44-86CB-A1C7547CE936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2C04D41F-A36B-124F-B1FA-2681CD48980D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DA23D-E56E-F849-A442-40F6806721EF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B13E932-EC54-4884-97B7-16E49CA078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AD0A525-E15B-4D2E-BCA3-3436E50C550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418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Slide with Backgroundimage Englis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CE07761F-8075-594B-B2AC-409FB81BC5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46C6A-DA4D-6348-A390-91D12404C27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DC688-0A08-174B-9223-07D60B36E62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FDC8665-1AB9-4378-8A59-B3A53D699B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73710FB-DBA0-43BD-8D16-A05D7D9D2126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05163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002A4E0-7846-2048-A59A-AC79A0A012D4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5EB9B-DFD3-F247-8AAE-D6B244D9062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C27F4-415B-8A4E-8B8E-A624B9EE485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6A94198-E068-4F8F-8975-A2ED469CC3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B54ED7D-53DA-49CE-BD46-5234992396A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9039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nal Slide with Backgroundimage Englis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4AC22A3-6538-2744-ACBD-4EECEFDDFCFE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6985B-F13E-1B47-A7C0-FCC7B18EE6EC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927E9-A12F-BE49-ADE4-0BFE3502D6B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5AEB800-205E-4850-A299-590128CCA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251281-4B05-4260-A2CD-D9560A4C43BA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0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6D109ACD-70AB-724C-ABCF-E36C7CB37E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7D35D1B4-226F-6848-9D70-8F48208C0EB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9F3A506C-7A9C-AC44-B6E3-77D77808934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6" name="Textplatzhalter 1.2">
            <a:extLst>
              <a:ext uri="{FF2B5EF4-FFF2-40B4-BE49-F238E27FC236}">
                <a16:creationId xmlns:a16="http://schemas.microsoft.com/office/drawing/2014/main" id="{C696809A-C38E-7847-A394-1EB1E9FCC0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12" name="Textplatzhalter 1.1">
            <a:extLst>
              <a:ext uri="{FF2B5EF4-FFF2-40B4-BE49-F238E27FC236}">
                <a16:creationId xmlns:a16="http://schemas.microsoft.com/office/drawing/2014/main" id="{AA85F2DF-ACC8-1648-B318-2812EDDA86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3" name="Textplatzhalter 1">
            <a:extLst>
              <a:ext uri="{FF2B5EF4-FFF2-40B4-BE49-F238E27FC236}">
                <a16:creationId xmlns:a16="http://schemas.microsoft.com/office/drawing/2014/main" id="{9D6B87CA-8968-7440-AE0A-F5F27FAD4CC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DC9A06-3DF9-4FAD-9D81-C7E1A7706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24" name="Textplatzhalter 1.2">
            <a:extLst>
              <a:ext uri="{FF2B5EF4-FFF2-40B4-BE49-F238E27FC236}">
                <a16:creationId xmlns:a16="http://schemas.microsoft.com/office/drawing/2014/main" id="{015783C9-682B-441A-9CF1-F4CD6BF6E5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703511" y="3358550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5" name="Textplatzhalter 1.1">
            <a:extLst>
              <a:ext uri="{FF2B5EF4-FFF2-40B4-BE49-F238E27FC236}">
                <a16:creationId xmlns:a16="http://schemas.microsoft.com/office/drawing/2014/main" id="{A79A032B-500F-4C73-B003-3C7BC637CFF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03511" y="3016830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6" name="Textplatzhalter 1.2">
            <a:extLst>
              <a:ext uri="{FF2B5EF4-FFF2-40B4-BE49-F238E27FC236}">
                <a16:creationId xmlns:a16="http://schemas.microsoft.com/office/drawing/2014/main" id="{40F6D00F-F0A8-4169-B6C4-BE973712593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703511" y="4432344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7" name="Textplatzhalter 1.1">
            <a:extLst>
              <a:ext uri="{FF2B5EF4-FFF2-40B4-BE49-F238E27FC236}">
                <a16:creationId xmlns:a16="http://schemas.microsoft.com/office/drawing/2014/main" id="{AF84CBD9-7652-4E6A-9353-DF96C1425CE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03511" y="4090624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8" name="Textplatzhalter 1.2">
            <a:extLst>
              <a:ext uri="{FF2B5EF4-FFF2-40B4-BE49-F238E27FC236}">
                <a16:creationId xmlns:a16="http://schemas.microsoft.com/office/drawing/2014/main" id="{79E58717-55B5-4F49-BF92-B33F60B68D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511" y="5508851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9" name="Textplatzhalter 1.1">
            <a:extLst>
              <a:ext uri="{FF2B5EF4-FFF2-40B4-BE49-F238E27FC236}">
                <a16:creationId xmlns:a16="http://schemas.microsoft.com/office/drawing/2014/main" id="{C2EB1E4F-1570-4F9C-B8BA-C53AFB92176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511" y="5167131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3772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94EDF-3F29-4A9C-83C7-ADDDB043AE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3188B6D-9B1E-438B-99FF-FA2C74633E14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FFCEEBDB-4EB8-4B95-9925-7C0E454FB36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AB0724BA-51B0-4A8D-9F82-E633BABBAE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C11DB137-7E43-4FB1-8A2A-D711DE1C589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7" name="Textplatzhalter 1.2">
            <a:extLst>
              <a:ext uri="{FF2B5EF4-FFF2-40B4-BE49-F238E27FC236}">
                <a16:creationId xmlns:a16="http://schemas.microsoft.com/office/drawing/2014/main" id="{3254AD95-F9E1-4CA1-8EAF-15038DAB89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68" name="Textplatzhalter 1.1">
            <a:extLst>
              <a:ext uri="{FF2B5EF4-FFF2-40B4-BE49-F238E27FC236}">
                <a16:creationId xmlns:a16="http://schemas.microsoft.com/office/drawing/2014/main" id="{D5579AB6-1C62-43BD-8DEA-357A29EB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69" name="Textplatzhalter 1">
            <a:extLst>
              <a:ext uri="{FF2B5EF4-FFF2-40B4-BE49-F238E27FC236}">
                <a16:creationId xmlns:a16="http://schemas.microsoft.com/office/drawing/2014/main" id="{65BBAADE-5208-4189-831F-BDCD50D4F49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0" name="Textplatzhalter 1.2">
            <a:extLst>
              <a:ext uri="{FF2B5EF4-FFF2-40B4-BE49-F238E27FC236}">
                <a16:creationId xmlns:a16="http://schemas.microsoft.com/office/drawing/2014/main" id="{03579526-CAC0-4F44-A279-524AEC1FE30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03511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1" name="Textplatzhalter 1.1">
            <a:extLst>
              <a:ext uri="{FF2B5EF4-FFF2-40B4-BE49-F238E27FC236}">
                <a16:creationId xmlns:a16="http://schemas.microsoft.com/office/drawing/2014/main" id="{926B7506-68AC-4F51-B976-287E94B9832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03511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2" name="Textplatzhalter 1.2">
            <a:extLst>
              <a:ext uri="{FF2B5EF4-FFF2-40B4-BE49-F238E27FC236}">
                <a16:creationId xmlns:a16="http://schemas.microsoft.com/office/drawing/2014/main" id="{35C2B663-BA0E-481C-97D8-B81FFAEB277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703511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3" name="Textplatzhalter 1.1">
            <a:extLst>
              <a:ext uri="{FF2B5EF4-FFF2-40B4-BE49-F238E27FC236}">
                <a16:creationId xmlns:a16="http://schemas.microsoft.com/office/drawing/2014/main" id="{AFC04CE1-4116-4B43-9256-CA40A47409A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703511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4" name="Textplatzhalter 1.2">
            <a:extLst>
              <a:ext uri="{FF2B5EF4-FFF2-40B4-BE49-F238E27FC236}">
                <a16:creationId xmlns:a16="http://schemas.microsoft.com/office/drawing/2014/main" id="{13E1D22E-4F77-48C8-8977-557BD20CB09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03511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5" name="Textplatzhalter 1.1">
            <a:extLst>
              <a:ext uri="{FF2B5EF4-FFF2-40B4-BE49-F238E27FC236}">
                <a16:creationId xmlns:a16="http://schemas.microsoft.com/office/drawing/2014/main" id="{ECCAE162-9383-4725-885C-D15B27CAB8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703511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88" name="Textplatzhalter 4">
            <a:extLst>
              <a:ext uri="{FF2B5EF4-FFF2-40B4-BE49-F238E27FC236}">
                <a16:creationId xmlns:a16="http://schemas.microsoft.com/office/drawing/2014/main" id="{F0758F8F-78B0-4EC4-9117-5F2C634F6F6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682003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89" name="Textplatzhalter 3">
            <a:extLst>
              <a:ext uri="{FF2B5EF4-FFF2-40B4-BE49-F238E27FC236}">
                <a16:creationId xmlns:a16="http://schemas.microsoft.com/office/drawing/2014/main" id="{0D98B5D4-EF3C-4B28-8792-06344AAFE11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682003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90" name="Textplatzhalter 2">
            <a:extLst>
              <a:ext uri="{FF2B5EF4-FFF2-40B4-BE49-F238E27FC236}">
                <a16:creationId xmlns:a16="http://schemas.microsoft.com/office/drawing/2014/main" id="{97768EE4-E2D7-4FC3-96FA-D812B521B17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682003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91" name="Textplatzhalter 1.2">
            <a:extLst>
              <a:ext uri="{FF2B5EF4-FFF2-40B4-BE49-F238E27FC236}">
                <a16:creationId xmlns:a16="http://schemas.microsoft.com/office/drawing/2014/main" id="{E08A6EE5-7A68-4407-BD41-576B456DAD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834714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2" name="Textplatzhalter 1.1">
            <a:extLst>
              <a:ext uri="{FF2B5EF4-FFF2-40B4-BE49-F238E27FC236}">
                <a16:creationId xmlns:a16="http://schemas.microsoft.com/office/drawing/2014/main" id="{D5349FC7-C5AA-4668-8BDE-8F56DB23E3B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834714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3" name="Textplatzhalter 1">
            <a:extLst>
              <a:ext uri="{FF2B5EF4-FFF2-40B4-BE49-F238E27FC236}">
                <a16:creationId xmlns:a16="http://schemas.microsoft.com/office/drawing/2014/main" id="{D434C2B8-389D-4B59-ADCC-AA6BBAA4526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682003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94" name="Textplatzhalter 1.2">
            <a:extLst>
              <a:ext uri="{FF2B5EF4-FFF2-40B4-BE49-F238E27FC236}">
                <a16:creationId xmlns:a16="http://schemas.microsoft.com/office/drawing/2014/main" id="{5116BDDB-9DB4-4093-A68B-226AA9E48D9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834714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5" name="Textplatzhalter 1.1">
            <a:extLst>
              <a:ext uri="{FF2B5EF4-FFF2-40B4-BE49-F238E27FC236}">
                <a16:creationId xmlns:a16="http://schemas.microsoft.com/office/drawing/2014/main" id="{2C322832-D7A5-4A78-8FD0-BE987B3F1DC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834714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6" name="Textplatzhalter 1.2">
            <a:extLst>
              <a:ext uri="{FF2B5EF4-FFF2-40B4-BE49-F238E27FC236}">
                <a16:creationId xmlns:a16="http://schemas.microsoft.com/office/drawing/2014/main" id="{94EF32CE-8BA5-4D1C-A844-0955DF44A6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834714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7" name="Textplatzhalter 1.1">
            <a:extLst>
              <a:ext uri="{FF2B5EF4-FFF2-40B4-BE49-F238E27FC236}">
                <a16:creationId xmlns:a16="http://schemas.microsoft.com/office/drawing/2014/main" id="{2F3ADB77-6CA2-4204-BFCA-3989C2F703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834714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8" name="Textplatzhalter 1.2">
            <a:extLst>
              <a:ext uri="{FF2B5EF4-FFF2-40B4-BE49-F238E27FC236}">
                <a16:creationId xmlns:a16="http://schemas.microsoft.com/office/drawing/2014/main" id="{E9D51514-63BB-4111-AE83-AC901C37EA3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834714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9" name="Textplatzhalter 1.1">
            <a:extLst>
              <a:ext uri="{FF2B5EF4-FFF2-40B4-BE49-F238E27FC236}">
                <a16:creationId xmlns:a16="http://schemas.microsoft.com/office/drawing/2014/main" id="{F39E7B04-17FD-477D-9AF5-8FD9169C459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834714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700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ator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7077-C811-4E00-938D-24F4C63B2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6169D3E-DB0B-495D-97DA-0520153F5EEE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6">
            <a:extLst>
              <a:ext uri="{FF2B5EF4-FFF2-40B4-BE49-F238E27FC236}">
                <a16:creationId xmlns:a16="http://schemas.microsoft.com/office/drawing/2014/main" id="{6C42BA90-4BE3-49B4-8D95-BAA5C229B0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49737" y="2576198"/>
            <a:ext cx="4946463" cy="351709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430EBC2A-71A2-4CC0-B496-233A8B2B3A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49737" y="1798598"/>
            <a:ext cx="4946463" cy="777600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CD2DC75-1DA9-4461-8331-696E9B6AE5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384" y="1798599"/>
            <a:ext cx="1984889" cy="2232834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54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EC93B-0C0F-4F6B-8324-5FE32A993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D4BB2AF-D4B7-4DB3-A2AE-D71BAE32C966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494111F-E216-4949-B3A7-67DE9A52BF1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AA74CDA7-3319-49D9-AEC2-547D761354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8552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C0FB44-1662-44AA-98C6-5DC93F0800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48552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26C8FA-2051-4B15-B74D-38490989944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685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2DF1E2-FE60-41F2-8378-3C9697184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33648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0908AF0D-6FAE-41D6-AD8F-38FE1B4589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3648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9911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74CE627-0AB5-4E11-AA91-6F903521757F}"/>
              </a:ext>
            </a:extLst>
          </p:cNvPr>
          <p:cNvPicPr>
            <a:picLocks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90800"/>
            <a:ext cx="12193200" cy="392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1089232" cy="1008112"/>
          </a:xfrm>
          <a:prstGeom prst="rect">
            <a:avLst/>
          </a:prstGeom>
          <a:effectLst/>
        </p:spPr>
        <p:txBody>
          <a:bodyPr vert="horz" lIns="0" tIns="0" rIns="90000" bIns="0" rtlCol="0" anchor="b">
            <a:noAutofit/>
          </a:bodyPr>
          <a:lstStyle/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1384" y="1412777"/>
            <a:ext cx="11089232" cy="4680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14" name="Rechteck 9">
            <a:extLst>
              <a:ext uri="{FF2B5EF4-FFF2-40B4-BE49-F238E27FC236}">
                <a16:creationId xmlns:a16="http://schemas.microsoft.com/office/drawing/2014/main" id="{67FDDDBD-BDBA-A245-9166-15EB2E4A3790}"/>
              </a:ext>
            </a:extLst>
          </p:cNvPr>
          <p:cNvPicPr>
            <a:picLocks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0142"/>
          <a:stretch/>
        </p:blipFill>
        <p:spPr>
          <a:xfrm>
            <a:off x="550863" y="6816135"/>
            <a:ext cx="1255477" cy="69249"/>
          </a:xfrm>
          <a:prstGeom prst="rect">
            <a:avLst/>
          </a:prstGeom>
        </p:spPr>
      </p:pic>
      <p:sp>
        <p:nvSpPr>
          <p:cNvPr id="18" name="footer_ProjectInfo">
            <a:extLst>
              <a:ext uri="{FF2B5EF4-FFF2-40B4-BE49-F238E27FC236}">
                <a16:creationId xmlns:a16="http://schemas.microsoft.com/office/drawing/2014/main" id="{4A6391E9-6F9F-2946-997E-3D4A3387F38E}"/>
              </a:ext>
            </a:extLst>
          </p:cNvPr>
          <p:cNvSpPr txBox="1">
            <a:spLocks/>
          </p:cNvSpPr>
          <p:nvPr userDrawn="1"/>
        </p:nvSpPr>
        <p:spPr>
          <a:xfrm>
            <a:off x="5766832" y="6489288"/>
            <a:ext cx="5524202" cy="392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 | 10 May 2023 |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feld 14">
            <a:extLst>
              <a:ext uri="{FF2B5EF4-FFF2-40B4-BE49-F238E27FC236}">
                <a16:creationId xmlns:a16="http://schemas.microsoft.com/office/drawing/2014/main" id="{5C7FC5C3-B2EC-8B45-AC3E-B4A53BFF6FCE}"/>
              </a:ext>
            </a:extLst>
          </p:cNvPr>
          <p:cNvSpPr txBox="1">
            <a:spLocks/>
          </p:cNvSpPr>
          <p:nvPr userDrawn="1"/>
        </p:nvSpPr>
        <p:spPr>
          <a:xfrm>
            <a:off x="1351800" y="6489288"/>
            <a:ext cx="457108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fld id="{5404F204-AB56-BB46-89E0-707C1E8342FA}" type="slidenum">
              <a:rPr lang="en-GB" sz="1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6" name="footer_SecurityLevel">
            <a:extLst>
              <a:ext uri="{FF2B5EF4-FFF2-40B4-BE49-F238E27FC236}">
                <a16:creationId xmlns:a16="http://schemas.microsoft.com/office/drawing/2014/main" id="{2AAF2475-DDDB-B846-AF2B-C284E49CA64A}"/>
              </a:ext>
            </a:extLst>
          </p:cNvPr>
          <p:cNvSpPr txBox="1">
            <a:spLocks/>
          </p:cNvSpPr>
          <p:nvPr userDrawn="1"/>
        </p:nvSpPr>
        <p:spPr>
          <a:xfrm>
            <a:off x="550863" y="6489287"/>
            <a:ext cx="800937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Internal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498AA961-4FC8-470F-9671-00320F592769}"/>
              </a:ext>
            </a:extLst>
          </p:cNvPr>
          <p:cNvPicPr>
            <a:picLocks noChangeAspect="1"/>
          </p:cNvPicPr>
          <p:nvPr userDrawn="1"/>
        </p:nvPicPr>
        <p:blipFill>
          <a:blip r:embed="rId62" cstate="screen">
            <a:extLst>
              <a:ext uri="{BEBA8EAE-BF5A-486C-A8C5-ECC9F3942E4B}">
                <a14:imgProps xmlns:a14="http://schemas.microsoft.com/office/drawing/2010/main">
                  <a14:imgLayer r:embed="rId6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400" y="6584400"/>
            <a:ext cx="489600" cy="2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745" r:id="rId2"/>
    <p:sldLayoutId id="2147483832" r:id="rId3"/>
    <p:sldLayoutId id="2147483831" r:id="rId4"/>
    <p:sldLayoutId id="2147483855" r:id="rId5"/>
    <p:sldLayoutId id="2147483829" r:id="rId6"/>
    <p:sldLayoutId id="2147483864" r:id="rId7"/>
    <p:sldLayoutId id="2147483857" r:id="rId8"/>
    <p:sldLayoutId id="2147483858" r:id="rId9"/>
    <p:sldLayoutId id="2147483859" r:id="rId10"/>
    <p:sldLayoutId id="2147483837" r:id="rId11"/>
    <p:sldLayoutId id="2147483861" r:id="rId12"/>
    <p:sldLayoutId id="2147483841" r:id="rId13"/>
    <p:sldLayoutId id="2147483654" r:id="rId14"/>
    <p:sldLayoutId id="2147483860" r:id="rId15"/>
    <p:sldLayoutId id="2147483865" r:id="rId16"/>
    <p:sldLayoutId id="2147483842" r:id="rId17"/>
    <p:sldLayoutId id="2147483866" r:id="rId18"/>
    <p:sldLayoutId id="2147483843" r:id="rId19"/>
    <p:sldLayoutId id="2147483761" r:id="rId20"/>
    <p:sldLayoutId id="2147483867" r:id="rId21"/>
    <p:sldLayoutId id="2147483844" r:id="rId22"/>
    <p:sldLayoutId id="2147483862" r:id="rId23"/>
    <p:sldLayoutId id="2147483845" r:id="rId24"/>
    <p:sldLayoutId id="2147483846" r:id="rId25"/>
    <p:sldLayoutId id="2147483746" r:id="rId26"/>
    <p:sldLayoutId id="2147483833" r:id="rId27"/>
    <p:sldLayoutId id="2147483797" r:id="rId28"/>
    <p:sldLayoutId id="2147483873" r:id="rId29"/>
    <p:sldLayoutId id="2147483874" r:id="rId30"/>
    <p:sldLayoutId id="2147483875" r:id="rId31"/>
    <p:sldLayoutId id="2147483878" r:id="rId32"/>
    <p:sldLayoutId id="2147483877" r:id="rId33"/>
    <p:sldLayoutId id="2147483749" r:id="rId34"/>
    <p:sldLayoutId id="2147483750" r:id="rId35"/>
    <p:sldLayoutId id="2147483760" r:id="rId36"/>
    <p:sldLayoutId id="2147483850" r:id="rId37"/>
    <p:sldLayoutId id="2147483851" r:id="rId38"/>
    <p:sldLayoutId id="2147483852" r:id="rId39"/>
    <p:sldLayoutId id="2147483853" r:id="rId40"/>
    <p:sldLayoutId id="2147483854" r:id="rId41"/>
    <p:sldLayoutId id="2147483755" r:id="rId42"/>
    <p:sldLayoutId id="2147483754" r:id="rId43"/>
    <p:sldLayoutId id="2147483753" r:id="rId44"/>
    <p:sldLayoutId id="2147483849" r:id="rId45"/>
    <p:sldLayoutId id="2147483800" r:id="rId46"/>
    <p:sldLayoutId id="2147483804" r:id="rId47"/>
    <p:sldLayoutId id="2147483835" r:id="rId48"/>
    <p:sldLayoutId id="2147483802" r:id="rId49"/>
    <p:sldLayoutId id="2147483805" r:id="rId50"/>
    <p:sldLayoutId id="2147483806" r:id="rId51"/>
    <p:sldLayoutId id="2147483808" r:id="rId52"/>
    <p:sldLayoutId id="2147483807" r:id="rId53"/>
    <p:sldLayoutId id="2147483863" r:id="rId54"/>
    <p:sldLayoutId id="2147483763" r:id="rId55"/>
    <p:sldLayoutId id="2147483798" r:id="rId56"/>
    <p:sldLayoutId id="2147483799" r:id="rId57"/>
    <p:sldLayoutId id="2147483795" r:id="rId5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i="0" kern="1200" cap="none" baseline="0">
          <a:solidFill>
            <a:schemeClr val="tx1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None/>
        <a:defRPr sz="1867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82588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50360" indent="-2264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30831" indent="-2391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72125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tabLst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8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44" userDrawn="1">
          <p15:clr>
            <a:srgbClr val="F26B43"/>
          </p15:clr>
        </p15:guide>
        <p15:guide id="4" orient="horz" pos="115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909F5A8-A7DE-4CE6-8596-F35CF608E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Sumann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813C10-EA94-4052-B5E2-D8F605C38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83623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C1FA-9EE9-269D-19DA-3F6D015D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encoding - Time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B56064-A9A7-1DC3-B4AA-188B63C244EC}"/>
              </a:ext>
            </a:extLst>
          </p:cNvPr>
          <p:cNvSpPr txBox="1"/>
          <p:nvPr/>
        </p:nvSpPr>
        <p:spPr>
          <a:xfrm>
            <a:off x="2419631" y="3275111"/>
            <a:ext cx="3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Corresponds to timestep 1 (0.5 seconds)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8AA661-059B-B4DB-8FBB-7889156D6C65}"/>
              </a:ext>
            </a:extLst>
          </p:cNvPr>
          <p:cNvSpPr/>
          <p:nvPr/>
        </p:nvSpPr>
        <p:spPr>
          <a:xfrm>
            <a:off x="406508" y="2163210"/>
            <a:ext cx="11221096" cy="76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42EF721A-31D8-3C4F-3603-DDDDAEBF517B}"/>
              </a:ext>
            </a:extLst>
          </p:cNvPr>
          <p:cNvSpPr/>
          <p:nvPr/>
        </p:nvSpPr>
        <p:spPr>
          <a:xfrm>
            <a:off x="56954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6C67D2C1-DDE9-F01B-1D59-F8463CE1C1AF}"/>
              </a:ext>
            </a:extLst>
          </p:cNvPr>
          <p:cNvSpPr/>
          <p:nvPr/>
        </p:nvSpPr>
        <p:spPr>
          <a:xfrm>
            <a:off x="112133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A8B9020-A32F-ED3E-970A-BE70EAB12E13}"/>
              </a:ext>
            </a:extLst>
          </p:cNvPr>
          <p:cNvSpPr/>
          <p:nvPr/>
        </p:nvSpPr>
        <p:spPr>
          <a:xfrm>
            <a:off x="167313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8B56102B-B4FB-DB32-E770-0C56DF46AC89}"/>
              </a:ext>
            </a:extLst>
          </p:cNvPr>
          <p:cNvSpPr/>
          <p:nvPr/>
        </p:nvSpPr>
        <p:spPr>
          <a:xfrm>
            <a:off x="2224927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D6174FFF-298B-E8CB-6FE5-7AE221380CC9}"/>
              </a:ext>
            </a:extLst>
          </p:cNvPr>
          <p:cNvSpPr/>
          <p:nvPr/>
        </p:nvSpPr>
        <p:spPr>
          <a:xfrm>
            <a:off x="2776721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CBD5F8A-1FC7-390E-F87D-1F6CEE60E103}"/>
              </a:ext>
            </a:extLst>
          </p:cNvPr>
          <p:cNvSpPr/>
          <p:nvPr/>
        </p:nvSpPr>
        <p:spPr>
          <a:xfrm>
            <a:off x="3328515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D5A2020F-830C-FE9A-6EDF-D0AEF7A07CDE}"/>
              </a:ext>
            </a:extLst>
          </p:cNvPr>
          <p:cNvSpPr/>
          <p:nvPr/>
        </p:nvSpPr>
        <p:spPr>
          <a:xfrm>
            <a:off x="3880309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8431404-4318-46B6-A598-56ECC29CE389}"/>
              </a:ext>
            </a:extLst>
          </p:cNvPr>
          <p:cNvSpPr/>
          <p:nvPr/>
        </p:nvSpPr>
        <p:spPr>
          <a:xfrm>
            <a:off x="443210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DD0920B-A539-9641-67BA-D3FC588E263C}"/>
              </a:ext>
            </a:extLst>
          </p:cNvPr>
          <p:cNvSpPr/>
          <p:nvPr/>
        </p:nvSpPr>
        <p:spPr>
          <a:xfrm>
            <a:off x="4987296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1ED68F09-3CE8-5146-A8FB-681D6CC233DC}"/>
              </a:ext>
            </a:extLst>
          </p:cNvPr>
          <p:cNvSpPr/>
          <p:nvPr/>
        </p:nvSpPr>
        <p:spPr>
          <a:xfrm>
            <a:off x="554248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EEBBC4D7-31C5-F085-F0E8-E9C3E754DBEC}"/>
              </a:ext>
            </a:extLst>
          </p:cNvPr>
          <p:cNvSpPr/>
          <p:nvPr/>
        </p:nvSpPr>
        <p:spPr>
          <a:xfrm>
            <a:off x="6090884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5435DCD-B3AF-1A20-3253-C082E38FAF00}"/>
              </a:ext>
            </a:extLst>
          </p:cNvPr>
          <p:cNvSpPr/>
          <p:nvPr/>
        </p:nvSpPr>
        <p:spPr>
          <a:xfrm>
            <a:off x="6639279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54F23100-135E-7CAE-0E70-5938BDAA77E3}"/>
              </a:ext>
            </a:extLst>
          </p:cNvPr>
          <p:cNvSpPr/>
          <p:nvPr/>
        </p:nvSpPr>
        <p:spPr>
          <a:xfrm>
            <a:off x="7194472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4A746600-0081-400D-DACE-0A4ACC7899E7}"/>
              </a:ext>
            </a:extLst>
          </p:cNvPr>
          <p:cNvSpPr/>
          <p:nvPr/>
        </p:nvSpPr>
        <p:spPr>
          <a:xfrm>
            <a:off x="7742867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78578E80-C396-1B39-2FDC-B6D4E48D73B3}"/>
              </a:ext>
            </a:extLst>
          </p:cNvPr>
          <p:cNvSpPr/>
          <p:nvPr/>
        </p:nvSpPr>
        <p:spPr>
          <a:xfrm>
            <a:off x="8304186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57ADB779-368F-D582-8A61-1490DB2AA6DA}"/>
              </a:ext>
            </a:extLst>
          </p:cNvPr>
          <p:cNvSpPr/>
          <p:nvPr/>
        </p:nvSpPr>
        <p:spPr>
          <a:xfrm>
            <a:off x="886550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E038E7C0-9CF1-9A06-AD47-FD07BA3D5CBF}"/>
              </a:ext>
            </a:extLst>
          </p:cNvPr>
          <p:cNvSpPr/>
          <p:nvPr/>
        </p:nvSpPr>
        <p:spPr>
          <a:xfrm>
            <a:off x="9411173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5C66AFEF-8E3D-893A-9B3D-D53D70D8826D}"/>
              </a:ext>
            </a:extLst>
          </p:cNvPr>
          <p:cNvSpPr/>
          <p:nvPr/>
        </p:nvSpPr>
        <p:spPr>
          <a:xfrm>
            <a:off x="9960240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A19F3468-A095-BD83-A583-4B53A5CE8345}"/>
              </a:ext>
            </a:extLst>
          </p:cNvPr>
          <p:cNvSpPr/>
          <p:nvPr/>
        </p:nvSpPr>
        <p:spPr>
          <a:xfrm>
            <a:off x="10512034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75FFB225-9A4B-08C3-433E-6AF8211991B2}"/>
              </a:ext>
            </a:extLst>
          </p:cNvPr>
          <p:cNvSpPr/>
          <p:nvPr/>
        </p:nvSpPr>
        <p:spPr>
          <a:xfrm>
            <a:off x="11063828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A5DD0753-A95A-B571-60E3-34D4DF7FF45C}"/>
              </a:ext>
            </a:extLst>
          </p:cNvPr>
          <p:cNvSpPr/>
          <p:nvPr/>
        </p:nvSpPr>
        <p:spPr>
          <a:xfrm>
            <a:off x="1196157" y="2379005"/>
            <a:ext cx="221114" cy="363076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B1818-D227-314B-09BD-60EECB36A4E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55287" y="2725890"/>
            <a:ext cx="1064344" cy="70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2A88A28-0B05-A03A-F47A-2329A9ADA486}"/>
              </a:ext>
            </a:extLst>
          </p:cNvPr>
          <p:cNvSpPr/>
          <p:nvPr/>
        </p:nvSpPr>
        <p:spPr>
          <a:xfrm>
            <a:off x="191454" y="3379608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5BC141-0050-1BAA-ACFD-B05EEDF239F7}"/>
              </a:ext>
            </a:extLst>
          </p:cNvPr>
          <p:cNvSpPr/>
          <p:nvPr/>
        </p:nvSpPr>
        <p:spPr>
          <a:xfrm>
            <a:off x="191454" y="3807031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2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3FE3F6C-EC35-F9F2-5B25-3D74DD8DEDD4}"/>
              </a:ext>
            </a:extLst>
          </p:cNvPr>
          <p:cNvSpPr/>
          <p:nvPr/>
        </p:nvSpPr>
        <p:spPr>
          <a:xfrm>
            <a:off x="191454" y="4202195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07DA247-171C-0809-5951-0CACB432C27A}"/>
              </a:ext>
            </a:extLst>
          </p:cNvPr>
          <p:cNvSpPr/>
          <p:nvPr/>
        </p:nvSpPr>
        <p:spPr>
          <a:xfrm>
            <a:off x="191454" y="4601962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BF57B41-FA69-296F-65EF-642D76279CB0}"/>
              </a:ext>
            </a:extLst>
          </p:cNvPr>
          <p:cNvSpPr/>
          <p:nvPr/>
        </p:nvSpPr>
        <p:spPr>
          <a:xfrm rot="5400000">
            <a:off x="317926" y="2580645"/>
            <a:ext cx="942057" cy="1444169"/>
          </a:xfrm>
          <a:prstGeom prst="leftBrace">
            <a:avLst>
              <a:gd name="adj1" fmla="val 17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6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139A5-E91B-2125-F596-9283CBF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encoding – Time and NPC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3C2DA-7C3B-1196-4F55-9923D2756171}"/>
              </a:ext>
            </a:extLst>
          </p:cNvPr>
          <p:cNvSpPr/>
          <p:nvPr/>
        </p:nvSpPr>
        <p:spPr>
          <a:xfrm>
            <a:off x="549600" y="2239411"/>
            <a:ext cx="11092800" cy="76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2DFCC52-D651-ECD0-5FE0-C9DF30E14783}"/>
              </a:ext>
            </a:extLst>
          </p:cNvPr>
          <p:cNvSpPr/>
          <p:nvPr/>
        </p:nvSpPr>
        <p:spPr>
          <a:xfrm>
            <a:off x="6879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D1887B8-4DA5-B07F-6896-917AE618BD01}"/>
              </a:ext>
            </a:extLst>
          </p:cNvPr>
          <p:cNvSpPr/>
          <p:nvPr/>
        </p:nvSpPr>
        <p:spPr>
          <a:xfrm>
            <a:off x="10527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F2A5BD-00C0-1E8D-95FC-38F7EF67F242}"/>
              </a:ext>
            </a:extLst>
          </p:cNvPr>
          <p:cNvSpPr/>
          <p:nvPr/>
        </p:nvSpPr>
        <p:spPr>
          <a:xfrm>
            <a:off x="14175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72B26E7-C881-D6DA-00CF-CAB989E77E1C}"/>
              </a:ext>
            </a:extLst>
          </p:cNvPr>
          <p:cNvSpPr/>
          <p:nvPr/>
        </p:nvSpPr>
        <p:spPr>
          <a:xfrm>
            <a:off x="17823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B386AD9-EF96-E453-2027-C90481BC06C9}"/>
              </a:ext>
            </a:extLst>
          </p:cNvPr>
          <p:cNvSpPr/>
          <p:nvPr/>
        </p:nvSpPr>
        <p:spPr>
          <a:xfrm>
            <a:off x="21471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BC02AC9-011E-661C-2532-2AEDFD830604}"/>
              </a:ext>
            </a:extLst>
          </p:cNvPr>
          <p:cNvSpPr/>
          <p:nvPr/>
        </p:nvSpPr>
        <p:spPr>
          <a:xfrm>
            <a:off x="25119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4778C6D-B53E-519D-E4FC-1C67CEF998C3}"/>
              </a:ext>
            </a:extLst>
          </p:cNvPr>
          <p:cNvSpPr/>
          <p:nvPr/>
        </p:nvSpPr>
        <p:spPr>
          <a:xfrm>
            <a:off x="28767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CA12EC0-9A56-8354-9975-BECE7AFC483C}"/>
              </a:ext>
            </a:extLst>
          </p:cNvPr>
          <p:cNvSpPr/>
          <p:nvPr/>
        </p:nvSpPr>
        <p:spPr>
          <a:xfrm>
            <a:off x="32415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674A1B-0E85-FE63-318C-68A31D251B84}"/>
              </a:ext>
            </a:extLst>
          </p:cNvPr>
          <p:cNvSpPr/>
          <p:nvPr/>
        </p:nvSpPr>
        <p:spPr>
          <a:xfrm>
            <a:off x="36063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6EBBED4-7E7A-3FFB-5471-E0B42A5B5908}"/>
              </a:ext>
            </a:extLst>
          </p:cNvPr>
          <p:cNvSpPr/>
          <p:nvPr/>
        </p:nvSpPr>
        <p:spPr>
          <a:xfrm>
            <a:off x="397393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58DFD7D-C19C-2785-7FAE-9DB17A7F9A7D}"/>
              </a:ext>
            </a:extLst>
          </p:cNvPr>
          <p:cNvSpPr/>
          <p:nvPr/>
        </p:nvSpPr>
        <p:spPr>
          <a:xfrm>
            <a:off x="4335916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8B4D916-B534-0456-2503-1DD14D4AB5DF}"/>
              </a:ext>
            </a:extLst>
          </p:cNvPr>
          <p:cNvSpPr/>
          <p:nvPr/>
        </p:nvSpPr>
        <p:spPr>
          <a:xfrm>
            <a:off x="4703536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41B6D5D-7AFD-09A8-5BD7-A6B573EB1552}"/>
              </a:ext>
            </a:extLst>
          </p:cNvPr>
          <p:cNvSpPr/>
          <p:nvPr/>
        </p:nvSpPr>
        <p:spPr>
          <a:xfrm>
            <a:off x="5065118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A84DE90-A626-F772-EF6A-6A5579AF2892}"/>
              </a:ext>
            </a:extLst>
          </p:cNvPr>
          <p:cNvSpPr/>
          <p:nvPr/>
        </p:nvSpPr>
        <p:spPr>
          <a:xfrm>
            <a:off x="5432738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3CD5C8-1C08-7FEF-6F64-4B10892D0593}"/>
              </a:ext>
            </a:extLst>
          </p:cNvPr>
          <p:cNvSpPr/>
          <p:nvPr/>
        </p:nvSpPr>
        <p:spPr>
          <a:xfrm>
            <a:off x="5794320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F02C347-002E-FAB4-FECB-0FEE9E442877}"/>
              </a:ext>
            </a:extLst>
          </p:cNvPr>
          <p:cNvSpPr/>
          <p:nvPr/>
        </p:nvSpPr>
        <p:spPr>
          <a:xfrm>
            <a:off x="6161940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B77142C-D3C5-4403-1ABF-B641B28BD88B}"/>
              </a:ext>
            </a:extLst>
          </p:cNvPr>
          <p:cNvSpPr/>
          <p:nvPr/>
        </p:nvSpPr>
        <p:spPr>
          <a:xfrm>
            <a:off x="6526516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E829046-2531-AE74-B211-EFC4B9AA2F6D}"/>
              </a:ext>
            </a:extLst>
          </p:cNvPr>
          <p:cNvSpPr/>
          <p:nvPr/>
        </p:nvSpPr>
        <p:spPr>
          <a:xfrm>
            <a:off x="6894136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89C395D-DE03-78E4-0FC5-97C45C97CF7C}"/>
              </a:ext>
            </a:extLst>
          </p:cNvPr>
          <p:cNvSpPr/>
          <p:nvPr/>
        </p:nvSpPr>
        <p:spPr>
          <a:xfrm>
            <a:off x="7254362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F676E13-D8F5-E5CD-3C2B-9D08EE5A09E7}"/>
              </a:ext>
            </a:extLst>
          </p:cNvPr>
          <p:cNvSpPr/>
          <p:nvPr/>
        </p:nvSpPr>
        <p:spPr>
          <a:xfrm>
            <a:off x="7621982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70A17D9A-93F5-366F-5CAA-DFDDDA639F1C}"/>
              </a:ext>
            </a:extLst>
          </p:cNvPr>
          <p:cNvSpPr/>
          <p:nvPr/>
        </p:nvSpPr>
        <p:spPr>
          <a:xfrm>
            <a:off x="7982208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ED59CCD-FC0C-FD70-79D9-1344789856F7}"/>
              </a:ext>
            </a:extLst>
          </p:cNvPr>
          <p:cNvSpPr/>
          <p:nvPr/>
        </p:nvSpPr>
        <p:spPr>
          <a:xfrm>
            <a:off x="8342434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2C914DF-B950-5A9A-AEF7-8FE4EED1B51A}"/>
              </a:ext>
            </a:extLst>
          </p:cNvPr>
          <p:cNvSpPr/>
          <p:nvPr/>
        </p:nvSpPr>
        <p:spPr>
          <a:xfrm>
            <a:off x="8710054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9FD4EDC-B399-085F-DDE5-E0FDFF6848B7}"/>
              </a:ext>
            </a:extLst>
          </p:cNvPr>
          <p:cNvSpPr/>
          <p:nvPr/>
        </p:nvSpPr>
        <p:spPr>
          <a:xfrm>
            <a:off x="9077674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578C77B-52E6-F21B-6E23-3484658083F1}"/>
              </a:ext>
            </a:extLst>
          </p:cNvPr>
          <p:cNvSpPr/>
          <p:nvPr/>
        </p:nvSpPr>
        <p:spPr>
          <a:xfrm>
            <a:off x="9450780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7B3D973-721F-875E-30B9-9AFEF2006E24}"/>
              </a:ext>
            </a:extLst>
          </p:cNvPr>
          <p:cNvSpPr/>
          <p:nvPr/>
        </p:nvSpPr>
        <p:spPr>
          <a:xfrm>
            <a:off x="9818400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7D93863-CBA2-54A7-C2AD-1C209AE5CA54}"/>
              </a:ext>
            </a:extLst>
          </p:cNvPr>
          <p:cNvSpPr/>
          <p:nvPr/>
        </p:nvSpPr>
        <p:spPr>
          <a:xfrm>
            <a:off x="10191506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9ED4D15-CA14-7280-B73D-166EEAA2F6DB}"/>
              </a:ext>
            </a:extLst>
          </p:cNvPr>
          <p:cNvSpPr/>
          <p:nvPr/>
        </p:nvSpPr>
        <p:spPr>
          <a:xfrm>
            <a:off x="10559126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B7DAA7A-F4DC-80D1-870A-640AF8D0FBB8}"/>
              </a:ext>
            </a:extLst>
          </p:cNvPr>
          <p:cNvSpPr/>
          <p:nvPr/>
        </p:nvSpPr>
        <p:spPr>
          <a:xfrm>
            <a:off x="10909980" y="231561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10B590A-4B41-4198-D196-D27FADB243C2}"/>
              </a:ext>
            </a:extLst>
          </p:cNvPr>
          <p:cNvSpPr/>
          <p:nvPr/>
        </p:nvSpPr>
        <p:spPr>
          <a:xfrm>
            <a:off x="11277600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332679-7CE6-7DF0-ED23-B41CD9123AA0}"/>
              </a:ext>
            </a:extLst>
          </p:cNvPr>
          <p:cNvSpPr/>
          <p:nvPr/>
        </p:nvSpPr>
        <p:spPr>
          <a:xfrm>
            <a:off x="709767" y="1827693"/>
            <a:ext cx="204633" cy="190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FC0CCA-468F-D997-FEB8-73851F23ABAE}"/>
              </a:ext>
            </a:extLst>
          </p:cNvPr>
          <p:cNvSpPr txBox="1"/>
          <p:nvPr/>
        </p:nvSpPr>
        <p:spPr>
          <a:xfrm>
            <a:off x="1052912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F67E61-1F42-6943-2191-18C06D54C65A}"/>
              </a:ext>
            </a:extLst>
          </p:cNvPr>
          <p:cNvSpPr/>
          <p:nvPr/>
        </p:nvSpPr>
        <p:spPr>
          <a:xfrm>
            <a:off x="4360391" y="1827693"/>
            <a:ext cx="204633" cy="19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370A-B0EF-8A9A-778A-C3EF69972633}"/>
              </a:ext>
            </a:extLst>
          </p:cNvPr>
          <p:cNvSpPr txBox="1"/>
          <p:nvPr/>
        </p:nvSpPr>
        <p:spPr>
          <a:xfrm>
            <a:off x="4703536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9E8605-44E5-2A3F-7054-17A3DC6096FA}"/>
              </a:ext>
            </a:extLst>
          </p:cNvPr>
          <p:cNvSpPr/>
          <p:nvPr/>
        </p:nvSpPr>
        <p:spPr>
          <a:xfrm>
            <a:off x="8011015" y="1827693"/>
            <a:ext cx="204633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31B2A-697C-0CC9-A136-7DD8646980AA}"/>
              </a:ext>
            </a:extLst>
          </p:cNvPr>
          <p:cNvSpPr txBox="1"/>
          <p:nvPr/>
        </p:nvSpPr>
        <p:spPr>
          <a:xfrm>
            <a:off x="8354160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7A3ECE-D945-D85B-5991-05DA867B0AFB}"/>
              </a:ext>
            </a:extLst>
          </p:cNvPr>
          <p:cNvCxnSpPr>
            <a:cxnSpLocks/>
          </p:cNvCxnSpPr>
          <p:nvPr/>
        </p:nvCxnSpPr>
        <p:spPr>
          <a:xfrm>
            <a:off x="1238614" y="2761202"/>
            <a:ext cx="338473" cy="42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29627CEE-22A6-0FA8-70B8-3BBB579A48D6}"/>
              </a:ext>
            </a:extLst>
          </p:cNvPr>
          <p:cNvSpPr/>
          <p:nvPr/>
        </p:nvSpPr>
        <p:spPr>
          <a:xfrm>
            <a:off x="1094108" y="2512540"/>
            <a:ext cx="139626" cy="246221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E5F60D-1C63-DF5A-9536-8A03AF70FDFE}"/>
              </a:ext>
            </a:extLst>
          </p:cNvPr>
          <p:cNvSpPr txBox="1"/>
          <p:nvPr/>
        </p:nvSpPr>
        <p:spPr>
          <a:xfrm>
            <a:off x="1170937" y="3092904"/>
            <a:ext cx="3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Corresponds to timestep 1 (0.5 seconds)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62FDE2DE-919D-644A-E236-38C92B8AC63E}"/>
              </a:ext>
            </a:extLst>
          </p:cNvPr>
          <p:cNvSpPr/>
          <p:nvPr/>
        </p:nvSpPr>
        <p:spPr>
          <a:xfrm>
            <a:off x="4747977" y="2527294"/>
            <a:ext cx="139626" cy="246221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C75200-E081-80D2-EC11-1E074980DF19}"/>
              </a:ext>
            </a:extLst>
          </p:cNvPr>
          <p:cNvCxnSpPr>
            <a:cxnSpLocks/>
          </p:cNvCxnSpPr>
          <p:nvPr/>
        </p:nvCxnSpPr>
        <p:spPr>
          <a:xfrm flipH="1">
            <a:off x="4324790" y="2748325"/>
            <a:ext cx="497908" cy="4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9BA88DE-8A53-9C6B-BECC-ABD6DA979840}"/>
              </a:ext>
            </a:extLst>
          </p:cNvPr>
          <p:cNvSpPr/>
          <p:nvPr/>
        </p:nvSpPr>
        <p:spPr>
          <a:xfrm>
            <a:off x="200550" y="3560110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F31F3-ECD5-11E7-510E-9328D7B0200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801158" y="2925211"/>
            <a:ext cx="0" cy="63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3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D5DE-4175-9C8B-84FE-7663542F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Encoding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1C556A7-0BD3-26BB-CAFA-3E0CC4FF9F0E}"/>
              </a:ext>
            </a:extLst>
          </p:cNvPr>
          <p:cNvSpPr/>
          <p:nvPr/>
        </p:nvSpPr>
        <p:spPr>
          <a:xfrm>
            <a:off x="319755" y="1962382"/>
            <a:ext cx="6385845" cy="122400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82880" bIns="182880" numCol="2" rtlCol="0" anchor="t">
            <a:spAutoFit/>
          </a:bodyPr>
          <a:lstStyle/>
          <a:p>
            <a:r>
              <a:rPr lang="en-US" sz="1400" noProof="1"/>
              <a:t>0 = NoAction</a:t>
            </a:r>
          </a:p>
          <a:p>
            <a:r>
              <a:rPr lang="en-US" sz="1400" noProof="1"/>
              <a:t>1 = JunctionSelection(straight)</a:t>
            </a:r>
          </a:p>
          <a:p>
            <a:r>
              <a:rPr lang="en-US" sz="1400" noProof="1"/>
              <a:t>2 = JunctionSelection(left)</a:t>
            </a:r>
          </a:p>
          <a:p>
            <a:r>
              <a:rPr lang="en-US" sz="1400" noProof="1"/>
              <a:t>3 = JunctionSelection(right)</a:t>
            </a:r>
          </a:p>
          <a:p>
            <a:endParaRPr lang="en-US" sz="1400" noProof="1"/>
          </a:p>
          <a:p>
            <a:r>
              <a:rPr lang="en-US" sz="1400" noProof="1"/>
              <a:t>4 = LaneChange(left, 3)</a:t>
            </a:r>
          </a:p>
          <a:p>
            <a:r>
              <a:rPr lang="en-US" sz="1400" noProof="1"/>
              <a:t>5 = LaneChange(right, 3)</a:t>
            </a:r>
          </a:p>
          <a:p>
            <a:r>
              <a:rPr lang="en-US" sz="1400" noProof="1"/>
              <a:t>6 = AbortLaneChange()</a:t>
            </a:r>
          </a:p>
          <a:p>
            <a:r>
              <a:rPr lang="en-US" sz="1400" noProof="1"/>
              <a:t>7 …</a:t>
            </a:r>
          </a:p>
          <a:p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7A600-1F33-72A6-2752-1ED8BC8966CD}"/>
              </a:ext>
            </a:extLst>
          </p:cNvPr>
          <p:cNvSpPr/>
          <p:nvPr/>
        </p:nvSpPr>
        <p:spPr>
          <a:xfrm>
            <a:off x="315137" y="4633517"/>
            <a:ext cx="6390463" cy="118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{"type": "LaneChange", "direction": "left", "duration": 3}</a:t>
            </a:r>
          </a:p>
          <a:p>
            <a:r>
              <a:rPr lang="en-US" sz="1400" dirty="0"/>
              <a:t>{"type": "</a:t>
            </a:r>
            <a:r>
              <a:rPr lang="en-US" sz="1400" dirty="0" err="1"/>
              <a:t>JunctionSelection</a:t>
            </a:r>
            <a:r>
              <a:rPr lang="en-US" sz="1400" dirty="0"/>
              <a:t>", "</a:t>
            </a:r>
            <a:r>
              <a:rPr lang="en-US" sz="1400" dirty="0" err="1"/>
              <a:t>junction_selection_angle</a:t>
            </a:r>
            <a:r>
              <a:rPr lang="en-US" sz="1400" dirty="0"/>
              <a:t>": "straight"}</a:t>
            </a:r>
          </a:p>
          <a:p>
            <a:r>
              <a:rPr lang="en-US" sz="1400" dirty="0"/>
              <a:t>{"type": “AbortLaneChange"}</a:t>
            </a:r>
          </a:p>
          <a:p>
            <a:r>
              <a:rPr lang="en-US" sz="1400" dirty="0"/>
              <a:t>{"type": “</a:t>
            </a:r>
            <a:r>
              <a:rPr lang="en-US" sz="1400" dirty="0" err="1"/>
              <a:t>ModifyTargetVelocity</a:t>
            </a:r>
            <a:r>
              <a:rPr lang="en-US" sz="1400" dirty="0"/>
              <a:t>“, “percentage“: “133.4”}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A45C7F-3AAF-C4AF-2E76-680EE3E507B4}"/>
              </a:ext>
            </a:extLst>
          </p:cNvPr>
          <p:cNvSpPr/>
          <p:nvPr/>
        </p:nvSpPr>
        <p:spPr>
          <a:xfrm>
            <a:off x="564782" y="3903777"/>
            <a:ext cx="2421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as dictionary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5BA28A-4746-A1B2-1F76-4D00C04D7AB8}"/>
              </a:ext>
            </a:extLst>
          </p:cNvPr>
          <p:cNvSpPr/>
          <p:nvPr/>
        </p:nvSpPr>
        <p:spPr>
          <a:xfrm>
            <a:off x="670382" y="1327842"/>
            <a:ext cx="2209800" cy="4436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as Integer</a:t>
            </a:r>
          </a:p>
        </p:txBody>
      </p:sp>
    </p:spTree>
    <p:extLst>
      <p:ext uri="{BB962C8B-B14F-4D97-AF65-F5344CB8AC3E}">
        <p14:creationId xmlns:p14="http://schemas.microsoft.com/office/powerpoint/2010/main" val="162500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EF0B-E233-9BA6-98AE-441E5A44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8BB00-2F13-CC63-5F22-B263A52AC884}"/>
              </a:ext>
            </a:extLst>
          </p:cNvPr>
          <p:cNvSpPr/>
          <p:nvPr/>
        </p:nvSpPr>
        <p:spPr>
          <a:xfrm>
            <a:off x="3657600" y="2286000"/>
            <a:ext cx="41910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Traffic Manger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E5DE5-B0E8-9754-7882-9EE34F418A30}"/>
              </a:ext>
            </a:extLst>
          </p:cNvPr>
          <p:cNvSpPr/>
          <p:nvPr/>
        </p:nvSpPr>
        <p:spPr>
          <a:xfrm>
            <a:off x="4114800" y="3009900"/>
            <a:ext cx="34290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800" dirty="0"/>
              <a:t>Action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A4DBE-7B59-A9A0-0AE7-70C822A7338D}"/>
              </a:ext>
            </a:extLst>
          </p:cNvPr>
          <p:cNvSpPr/>
          <p:nvPr/>
        </p:nvSpPr>
        <p:spPr>
          <a:xfrm>
            <a:off x="5181600" y="3429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NPC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AE361C-E408-52A8-C22B-948958297845}"/>
              </a:ext>
            </a:extLst>
          </p:cNvPr>
          <p:cNvSpPr/>
          <p:nvPr/>
        </p:nvSpPr>
        <p:spPr>
          <a:xfrm>
            <a:off x="5105400" y="3351000"/>
            <a:ext cx="2362200" cy="3828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B7549-4671-D790-705F-F8A084C798FA}"/>
              </a:ext>
            </a:extLst>
          </p:cNvPr>
          <p:cNvSpPr/>
          <p:nvPr/>
        </p:nvSpPr>
        <p:spPr>
          <a:xfrm>
            <a:off x="5943600" y="3429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NPC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30BE7-507F-3FD0-0B00-88FF9549FBBD}"/>
              </a:ext>
            </a:extLst>
          </p:cNvPr>
          <p:cNvSpPr/>
          <p:nvPr/>
        </p:nvSpPr>
        <p:spPr>
          <a:xfrm>
            <a:off x="6705600" y="3429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BB9255-1895-9EE9-E4AA-017EE8A6C5D1}"/>
              </a:ext>
            </a:extLst>
          </p:cNvPr>
          <p:cNvSpPr/>
          <p:nvPr/>
        </p:nvSpPr>
        <p:spPr>
          <a:xfrm>
            <a:off x="4267200" y="3507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65BCB-FAFA-1711-E000-8322A6AF6035}"/>
              </a:ext>
            </a:extLst>
          </p:cNvPr>
          <p:cNvSpPr/>
          <p:nvPr/>
        </p:nvSpPr>
        <p:spPr>
          <a:xfrm>
            <a:off x="304800" y="2286000"/>
            <a:ext cx="1905000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Behaviour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C52942-5D59-F015-E512-C83DB1A8AABB}"/>
              </a:ext>
            </a:extLst>
          </p:cNvPr>
          <p:cNvSpPr/>
          <p:nvPr/>
        </p:nvSpPr>
        <p:spPr>
          <a:xfrm>
            <a:off x="9296400" y="2275633"/>
            <a:ext cx="1905000" cy="144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Genetic Algorithm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3CAC1-F3E8-4A2E-BE22-CADBAD3D408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>
            <a:off x="2209800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BC0C85-ED71-9429-D027-1872D80D6F5D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7848600" y="2999533"/>
            <a:ext cx="1447800" cy="1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556D123-006B-85A3-CE64-4412CA1776AE}"/>
              </a:ext>
            </a:extLst>
          </p:cNvPr>
          <p:cNvCxnSpPr>
            <a:stCxn id="16" idx="2"/>
            <a:endCxn id="10" idx="2"/>
          </p:cNvCxnSpPr>
          <p:nvPr/>
        </p:nvCxnSpPr>
        <p:spPr>
          <a:xfrm rot="5400000">
            <a:off x="8262517" y="1747416"/>
            <a:ext cx="10367" cy="3962400"/>
          </a:xfrm>
          <a:prstGeom prst="bentConnector3">
            <a:avLst>
              <a:gd name="adj1" fmla="val 2305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E36906-E56A-D57E-A703-C9288DDD8B37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16200000" flipH="1">
            <a:off x="2933700" y="2057400"/>
            <a:ext cx="12700" cy="33528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FFF8C99-EA30-4DB2-30D1-44FB160765D9}"/>
              </a:ext>
            </a:extLst>
          </p:cNvPr>
          <p:cNvSpPr/>
          <p:nvPr/>
        </p:nvSpPr>
        <p:spPr>
          <a:xfrm>
            <a:off x="2362200" y="2590800"/>
            <a:ext cx="1219200" cy="3809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World Information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61B3A7-59D8-41DB-72FD-675D7BA1E4D2}"/>
              </a:ext>
            </a:extLst>
          </p:cNvPr>
          <p:cNvSpPr/>
          <p:nvPr/>
        </p:nvSpPr>
        <p:spPr>
          <a:xfrm>
            <a:off x="7924800" y="2563338"/>
            <a:ext cx="1219200" cy="3809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World Information</a:t>
            </a:r>
          </a:p>
        </p:txBody>
      </p:sp>
    </p:spTree>
    <p:extLst>
      <p:ext uri="{BB962C8B-B14F-4D97-AF65-F5344CB8AC3E}">
        <p14:creationId xmlns:p14="http://schemas.microsoft.com/office/powerpoint/2010/main" val="13666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35E5-16D5-F3A2-3A9A-BA6D4E03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graph with a diagram&#10;&#10;Description automatically generated with medium confidence">
            <a:extLst>
              <a:ext uri="{FF2B5EF4-FFF2-40B4-BE49-F238E27FC236}">
                <a16:creationId xmlns:a16="http://schemas.microsoft.com/office/drawing/2014/main" id="{B099A407-FB6D-7F6C-F850-5783BBFA3B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/>
          <a:stretch/>
        </p:blipFill>
        <p:spPr>
          <a:xfrm>
            <a:off x="6248400" y="2057400"/>
            <a:ext cx="5392800" cy="2772600"/>
          </a:xfrm>
          <a:prstGeom prst="rect">
            <a:avLst/>
          </a:prstGeom>
        </p:spPr>
      </p:pic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318732B1-578F-769E-508F-F27B1D118A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4"/>
          <a:stretch/>
        </p:blipFill>
        <p:spPr>
          <a:xfrm>
            <a:off x="779400" y="2057400"/>
            <a:ext cx="5469000" cy="277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9331C-DB74-5BB3-6445-DA596E38F763}"/>
              </a:ext>
            </a:extLst>
          </p:cNvPr>
          <p:cNvSpPr txBox="1"/>
          <p:nvPr/>
        </p:nvSpPr>
        <p:spPr>
          <a:xfrm>
            <a:off x="4648200" y="4691500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Cumulated Emergency Break Duration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02562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 Main Heading">
  <a:themeElements>
    <a:clrScheme name="The New AV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8800"/>
      </a:accent1>
      <a:accent2>
        <a:srgbClr val="482583"/>
      </a:accent2>
      <a:accent3>
        <a:srgbClr val="00878A"/>
      </a:accent3>
      <a:accent4>
        <a:srgbClr val="C8057F"/>
      </a:accent4>
      <a:accent5>
        <a:srgbClr val="21BBEF"/>
      </a:accent5>
      <a:accent6>
        <a:srgbClr val="005A99"/>
      </a:accent6>
      <a:hlink>
        <a:srgbClr val="005A99"/>
      </a:hlink>
      <a:folHlink>
        <a:srgbClr val="888888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L PowerPoint Master 2021 v1.0.potx" id="{22BDF2D7-9EE7-4F80-8A84-FD27127B33D2}" vid="{FE05D6E0-560F-4E9A-9743-F14BABB335B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a71434-0d91-413c-8244-2da1ec183ffe">
      <Value>136</Value>
      <Value>137</Value>
      <Value>129</Value>
    </TaxCatchAll>
    <d0b44e12a34441d7b789960ca4dd991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Programs</TermName>
          <TermId xmlns="http://schemas.microsoft.com/office/infopath/2007/PartnerControls">1aebc9a9-c0ae-4d24-be3d-3c5d2c320ab2</TermId>
        </TermInfo>
      </Terms>
    </d0b44e12a34441d7b789960ca4dd9919>
    <fcccf9be13a64ad1ae8af8e820bba783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VM</TermName>
          <TermId xmlns="http://schemas.microsoft.com/office/infopath/2007/PartnerControls">bd2f5117-ca94-4bb7-b283-52aba514be58</TermId>
        </TermInfo>
      </Terms>
    </fcccf9be13a64ad1ae8af8e820bba783>
    <b65016e8b7834dd391d878bcc1e95df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18ae1b75-b608-469b-8309-216975579f08</TermId>
        </TermInfo>
      </Terms>
    </b65016e8b7834dd391d878bcc1e95df9>
    <_dlc_DocId xmlns="f1a71434-0d91-413c-8244-2da1ec183ffe">SPZKCYURJ6HQ-668101000-53</_dlc_DocId>
    <_dlc_DocIdUrl xmlns="f1a71434-0d91-413c-8244-2da1ec183ffe">
      <Url>https://desktop.avl.com/corp/01/0034/07/_layouts/15/DocIdRedir.aspx?ID=SPZKCYURJ6HQ-668101000-53</Url>
      <Description>SPZKCYURJ6HQ-668101000-53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15E939BDF7B4ABAD54620EBAD0050" ma:contentTypeVersion="9" ma:contentTypeDescription="Create a new document." ma:contentTypeScope="" ma:versionID="95e6e8432c52e5a8d68d8b5a3c763667">
  <xsd:schema xmlns:xsd="http://www.w3.org/2001/XMLSchema" xmlns:xs="http://www.w3.org/2001/XMLSchema" xmlns:p="http://schemas.microsoft.com/office/2006/metadata/properties" xmlns:ns2="f1a71434-0d91-413c-8244-2da1ec183ffe" xmlns:ns3="d274069b-2277-42e2-80a9-4bd7f308c00b" targetNamespace="http://schemas.microsoft.com/office/2006/metadata/properties" ma:root="true" ma:fieldsID="09addb2150905e914dc03bf20de489ee" ns2:_="" ns3:_="">
    <xsd:import namespace="f1a71434-0d91-413c-8244-2da1ec183ffe"/>
    <xsd:import namespace="d274069b-2277-42e2-80a9-4bd7f308c00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fcccf9be13a64ad1ae8af8e820bba783" minOccurs="0"/>
                <xsd:element ref="ns2:TaxCatchAll" minOccurs="0"/>
                <xsd:element ref="ns3:d0b44e12a34441d7b789960ca4dd9919" minOccurs="0"/>
                <xsd:element ref="ns3:b65016e8b7834dd391d878bcc1e95df9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71434-0d91-413c-8244-2da1ec183f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6317b78a-a247-4293-95b1-3fdeb0518265}" ma:internalName="TaxCatchAll" ma:showField="CatchAllData" ma:web="f1a71434-0d91-413c-8244-2da1ec183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4069b-2277-42e2-80a9-4bd7f308c00b" elementFormDefault="qualified">
    <xsd:import namespace="http://schemas.microsoft.com/office/2006/documentManagement/types"/>
    <xsd:import namespace="http://schemas.microsoft.com/office/infopath/2007/PartnerControls"/>
    <xsd:element name="fcccf9be13a64ad1ae8af8e820bba783" ma:index="12" nillable="true" ma:taxonomy="true" ma:internalName="fcccf9be13a64ad1ae8af8e820bba783" ma:taxonomyFieldName="Department" ma:displayName="Department" ma:readOnly="false" ma:default="129;#VM|bd2f5117-ca94-4bb7-b283-52aba514be58" ma:fieldId="{fcccf9be-13a6-4ad1-ae8a-f8e820bba783}" ma:sspId="5c017247-fe0a-4449-9f1c-a1a79122eba0" ma:termSetId="7697534b-5c81-4ae3-aeb7-5823753d05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0b44e12a34441d7b789960ca4dd9919" ma:index="15" nillable="true" ma:taxonomy="true" ma:internalName="d0b44e12a34441d7b789960ca4dd9919" ma:taxonomyFieldName="Tags" ma:displayName="Tags" ma:readOnly="false" ma:default="136;#Marketing Programs|1aebc9a9-c0ae-4d24-be3d-3c5d2c320ab2" ma:fieldId="{d0b44e12-a344-41d7-b789-960ca4dd9919}" ma:taxonomyMulti="true" ma:sspId="5c017247-fe0a-4449-9f1c-a1a79122eba0" ma:termSetId="dd2262f6-9359-4871-88e7-3ea11121d4e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65016e8b7834dd391d878bcc1e95df9" ma:index="17" nillable="true" ma:taxonomy="true" ma:internalName="b65016e8b7834dd391d878bcc1e95df9" ma:taxonomyFieldName="Program" ma:displayName="Program" ma:default="" ma:fieldId="{b65016e8-b783-4dd3-91d8-78bcc1e95df9}" ma:taxonomyMulti="true" ma:sspId="5c017247-fe0a-4449-9f1c-a1a79122eba0" ma:termSetId="dd2262f6-9359-4871-88e7-3ea11121d4ec" ma:anchorId="1aebc9a9-c0ae-4d24-be3d-3c5d2c320ab2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ontrol xmlns="http://schemas.microsoft.com/VisualStudio/2011/storyboarding/control">
  <Id Name="7b1e8fd2-01a1-426b-bd91-61729c4fb15a" Revision="1" Stencil="System.MyShapes" StencilVersion="1.0"/>
</Control>
</file>

<file path=customXml/itemProps1.xml><?xml version="1.0" encoding="utf-8"?>
<ds:datastoreItem xmlns:ds="http://schemas.openxmlformats.org/officeDocument/2006/customXml" ds:itemID="{3C5827DD-BA94-4E04-9AD1-9D4EFECB0EB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274069b-2277-42e2-80a9-4bd7f308c00b"/>
    <ds:schemaRef ds:uri="f1a71434-0d91-413c-8244-2da1ec183ff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271938-B86F-4895-A370-18BAE3737F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a71434-0d91-413c-8244-2da1ec183ffe"/>
    <ds:schemaRef ds:uri="d274069b-2277-42e2-80a9-4bd7f308c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1206DA-39E7-48E0-80F2-7813B753AF8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42270D3-6CE7-4FFA-8CA3-54347467741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59ABD6C-A61F-4121-BC23-522623C25B7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228</Words>
  <Application>Microsoft Office PowerPoint</Application>
  <PresentationFormat>Widescreen</PresentationFormat>
  <Paragraphs>94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Book</vt:lpstr>
      <vt:lpstr>Avenir Light</vt:lpstr>
      <vt:lpstr>Calibri</vt:lpstr>
      <vt:lpstr>Symbol</vt:lpstr>
      <vt:lpstr>Verdana</vt:lpstr>
      <vt:lpstr>Wingdings</vt:lpstr>
      <vt:lpstr>AVL_DA_v1.0_en Main Heading</vt:lpstr>
      <vt:lpstr>Current Status</vt:lpstr>
      <vt:lpstr>Chromosome encoding - Time</vt:lpstr>
      <vt:lpstr>Chromosome encoding – Time and NPC</vt:lpstr>
      <vt:lpstr>Gene Encoding</vt:lpstr>
      <vt:lpstr>PowerPoint Presentation</vt:lpstr>
      <vt:lpstr>PowerPoint Presentation</vt:lpstr>
    </vt:vector>
  </TitlesOfParts>
  <Manager/>
  <Company>AVL List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Sumann, Daniel AVL/AT</dc:creator>
  <cp:keywords/>
  <cp:lastModifiedBy>Sumann, Daniel AVL/AT</cp:lastModifiedBy>
  <cp:revision>51</cp:revision>
  <dcterms:created xsi:type="dcterms:W3CDTF">2023-05-10T16:52:32Z</dcterms:created>
  <dcterms:modified xsi:type="dcterms:W3CDTF">2023-12-04T11:40:32Z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0x0101002F415E939BDF7B4ABAD54620EBAD0050</vt:lpwstr>
  </property>
  <property fmtid="{D5CDD505-2E9C-101B-9397-08002B2CF9AE}" pid="3" name="_dlc_DocIdItemGuid">
    <vt:lpwstr>d0070747-5797-4d3e-8302-48c8447097f4</vt:lpwstr>
  </property>
  <property fmtid="{D5CDD505-2E9C-101B-9397-08002B2CF9AE}" pid="4" name="Department">
    <vt:lpwstr>129;#VM|bd2f5117-ca94-4bb7-b283-52aba514be58</vt:lpwstr>
  </property>
  <property fmtid="{D5CDD505-2E9C-101B-9397-08002B2CF9AE}" pid="5" name="Program">
    <vt:lpwstr>137;#Brand|18ae1b75-b608-469b-8309-216975579f08</vt:lpwstr>
  </property>
  <property fmtid="{D5CDD505-2E9C-101B-9397-08002B2CF9AE}" pid="6" name="Tags">
    <vt:lpwstr>136;#Marketing Programs|1aebc9a9-c0ae-4d24-be3d-3c5d2c320ab2</vt:lpwstr>
  </property>
  <property fmtid="{D5CDD505-2E9C-101B-9397-08002B2CF9AE}" pid="7" name="AVL_TR_Document_ID">
    <vt:lpwstr/>
  </property>
  <property fmtid="{D5CDD505-2E9C-101B-9397-08002B2CF9AE}" pid="8" name="Document number">
    <vt:lpwstr/>
  </property>
  <property fmtid="{D5CDD505-2E9C-101B-9397-08002B2CF9AE}" pid="9" name="AVL_Author1">
    <vt:lpwstr/>
  </property>
  <property fmtid="{D5CDD505-2E9C-101B-9397-08002B2CF9AE}" pid="10" name="AVL_Author2">
    <vt:lpwstr/>
  </property>
  <property fmtid="{D5CDD505-2E9C-101B-9397-08002B2CF9AE}" pid="11" name="AVL_Author3">
    <vt:lpwstr/>
  </property>
  <property fmtid="{D5CDD505-2E9C-101B-9397-08002B2CF9AE}" pid="12" name="AVL_Co_Author_1">
    <vt:lpwstr/>
  </property>
  <property fmtid="{D5CDD505-2E9C-101B-9397-08002B2CF9AE}" pid="13" name="AVL_Co_Author_2">
    <vt:lpwstr/>
  </property>
  <property fmtid="{D5CDD505-2E9C-101B-9397-08002B2CF9AE}" pid="14" name="AVL_Co_Author_3">
    <vt:lpwstr/>
  </property>
  <property fmtid="{D5CDD505-2E9C-101B-9397-08002B2CF9AE}" pid="15" name="AVL_Department">
    <vt:lpwstr/>
  </property>
  <property fmtid="{D5CDD505-2E9C-101B-9397-08002B2CF9AE}" pid="16" name="AVL_Approved_by">
    <vt:lpwstr/>
  </property>
  <property fmtid="{D5CDD505-2E9C-101B-9397-08002B2CF9AE}" pid="17" name="AVL_Release_Date">
    <vt:lpwstr>10.05.2023</vt:lpwstr>
  </property>
  <property fmtid="{D5CDD505-2E9C-101B-9397-08002B2CF9AE}" pid="18" name="AVL_Security_Level">
    <vt:lpwstr>Internal</vt:lpwstr>
  </property>
  <property fmtid="{D5CDD505-2E9C-101B-9397-08002B2CF9AE}" pid="19" name="AVL_Customer">
    <vt:lpwstr/>
  </property>
  <property fmtid="{D5CDD505-2E9C-101B-9397-08002B2CF9AE}" pid="20" name="AVL_Proj_ID">
    <vt:lpwstr/>
  </property>
  <property fmtid="{D5CDD505-2E9C-101B-9397-08002B2CF9AE}" pid="21" name="AVL_Task_ID">
    <vt:lpwstr/>
  </property>
  <property fmtid="{D5CDD505-2E9C-101B-9397-08002B2CF9AE}" pid="22" name="AVL_Model_ID">
    <vt:lpwstr/>
  </property>
  <property fmtid="{D5CDD505-2E9C-101B-9397-08002B2CF9AE}" pid="23" name="AVL_CompanyBranchName">
    <vt:lpwstr/>
  </property>
  <property fmtid="{D5CDD505-2E9C-101B-9397-08002B2CF9AE}" pid="24" name="AVL_StreetName">
    <vt:lpwstr/>
  </property>
  <property fmtid="{D5CDD505-2E9C-101B-9397-08002B2CF9AE}" pid="25" name="AVL_StreetNumber">
    <vt:lpwstr/>
  </property>
  <property fmtid="{D5CDD505-2E9C-101B-9397-08002B2CF9AE}" pid="26" name="AVL_AddressExtension">
    <vt:lpwstr/>
  </property>
  <property fmtid="{D5CDD505-2E9C-101B-9397-08002B2CF9AE}" pid="27" name="AVL_Zip">
    <vt:lpwstr/>
  </property>
  <property fmtid="{D5CDD505-2E9C-101B-9397-08002B2CF9AE}" pid="28" name="AVL_City">
    <vt:lpwstr/>
  </property>
  <property fmtid="{D5CDD505-2E9C-101B-9397-08002B2CF9AE}" pid="29" name="AVL_Phone">
    <vt:lpwstr/>
  </property>
  <property fmtid="{D5CDD505-2E9C-101B-9397-08002B2CF9AE}" pid="30" name="AVL_Fax">
    <vt:lpwstr/>
  </property>
  <property fmtid="{D5CDD505-2E9C-101B-9397-08002B2CF9AE}" pid="31" name="AVL_Mail">
    <vt:lpwstr/>
  </property>
  <property fmtid="{D5CDD505-2E9C-101B-9397-08002B2CF9AE}" pid="32" name="AVL_BranchOfficeList">
    <vt:lpwstr/>
  </property>
  <property fmtid="{D5CDD505-2E9C-101B-9397-08002B2CF9AE}" pid="33" name="AVL_BankName">
    <vt:lpwstr/>
  </property>
  <property fmtid="{D5CDD505-2E9C-101B-9397-08002B2CF9AE}" pid="34" name="AVL_IBAN">
    <vt:lpwstr/>
  </property>
  <property fmtid="{D5CDD505-2E9C-101B-9397-08002B2CF9AE}" pid="35" name="AVL_BIC">
    <vt:lpwstr/>
  </property>
  <property fmtid="{D5CDD505-2E9C-101B-9397-08002B2CF9AE}" pid="36" name="AVL_ManagerInfo">
    <vt:lpwstr/>
  </property>
  <property fmtid="{D5CDD505-2E9C-101B-9397-08002B2CF9AE}" pid="37" name="AVL_CompanyCountry">
    <vt:lpwstr>Austria</vt:lpwstr>
  </property>
  <property fmtid="{D5CDD505-2E9C-101B-9397-08002B2CF9AE}" pid="38" name="AVL_LogoFileName">
    <vt:lpwstr>AVL Standard</vt:lpwstr>
  </property>
  <property fmtid="{D5CDD505-2E9C-101B-9397-08002B2CF9AE}" pid="39" name="AVL_Template_Version">
    <vt:i4>2009</vt:i4>
  </property>
  <property fmtid="{D5CDD505-2E9C-101B-9397-08002B2CF9AE}" pid="40" name="lifeCycleState">
    <vt:lpwstr/>
  </property>
</Properties>
</file>