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2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89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38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5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81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2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2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068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96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DE2C-5074-48F8-AD91-3251E17CE694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515F-AACD-42B9-83D4-5D2C6D3726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20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32262" y="216132"/>
            <a:ext cx="2776451" cy="1862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694111" y="665018"/>
            <a:ext cx="2252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288472" y="295686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WorkPod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07076" y="739832"/>
            <a:ext cx="262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id NUMBER[20]              | </a:t>
            </a:r>
            <a:r>
              <a:rPr lang="es-ES" sz="1200" dirty="0"/>
              <a:t>PRIMARY </a:t>
            </a:r>
            <a:r>
              <a:rPr lang="es-ES" sz="1200" dirty="0" smtClean="0"/>
              <a:t>KEY</a:t>
            </a:r>
            <a:endParaRPr lang="es-ES" sz="1200" dirty="0" smtClean="0"/>
          </a:p>
          <a:p>
            <a:r>
              <a:rPr lang="es-ES" sz="1200" dirty="0" smtClean="0"/>
              <a:t>latitud NUMBER[4,2]     | NOT NULL</a:t>
            </a:r>
            <a:endParaRPr lang="es-ES" sz="1200" dirty="0" smtClean="0"/>
          </a:p>
          <a:p>
            <a:r>
              <a:rPr lang="es-ES" sz="1200" dirty="0"/>
              <a:t>l</a:t>
            </a:r>
            <a:r>
              <a:rPr lang="es-ES" sz="1200" dirty="0" smtClean="0"/>
              <a:t>ongitud NUMBER[4,2</a:t>
            </a:r>
            <a:r>
              <a:rPr lang="es-ES" sz="1200" dirty="0"/>
              <a:t>] </a:t>
            </a:r>
            <a:r>
              <a:rPr lang="es-ES" sz="1200" dirty="0" smtClean="0"/>
              <a:t> | </a:t>
            </a:r>
            <a:r>
              <a:rPr lang="es-ES" sz="1200" dirty="0"/>
              <a:t>NOT NULL</a:t>
            </a:r>
            <a:endParaRPr lang="es-ES" sz="1200" dirty="0" smtClean="0"/>
          </a:p>
          <a:p>
            <a:r>
              <a:rPr lang="es-ES" sz="1200" dirty="0" err="1" smtClean="0"/>
              <a:t>direccion</a:t>
            </a:r>
            <a:r>
              <a:rPr lang="es-ES" sz="1200" dirty="0" smtClean="0"/>
              <a:t> </a:t>
            </a:r>
            <a:r>
              <a:rPr lang="es-ES" sz="1200" dirty="0" smtClean="0"/>
              <a:t>VARCHAR[200]</a:t>
            </a:r>
          </a:p>
          <a:p>
            <a:endParaRPr lang="es-ES" sz="1200" dirty="0" smtClean="0"/>
          </a:p>
          <a:p>
            <a:r>
              <a:rPr lang="es-ES" sz="1200" dirty="0" smtClean="0"/>
              <a:t>reserva NUMBER[20]   | FOREIGN KEY</a:t>
            </a:r>
            <a:endParaRPr lang="es-ES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3803070" y="216132"/>
            <a:ext cx="2996741" cy="1995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4064919" y="665018"/>
            <a:ext cx="251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769425" y="293316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Reserva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877884" y="739832"/>
            <a:ext cx="2797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id NUMBER[20]                  | PRIMARY KEY</a:t>
            </a:r>
          </a:p>
          <a:p>
            <a:endParaRPr lang="es-ES" sz="1200" dirty="0" smtClean="0"/>
          </a:p>
          <a:p>
            <a:r>
              <a:rPr lang="es-ES" sz="1200" dirty="0" smtClean="0"/>
              <a:t>usuario VARCHAR[200]     | FOREIGN KEY</a:t>
            </a:r>
          </a:p>
          <a:p>
            <a:endParaRPr lang="es-ES" sz="1200" dirty="0" smtClean="0"/>
          </a:p>
          <a:p>
            <a:r>
              <a:rPr lang="es-ES" sz="1200" dirty="0" err="1" smtClean="0"/>
              <a:t>workpod</a:t>
            </a:r>
            <a:r>
              <a:rPr lang="es-ES" sz="1200" dirty="0" smtClean="0"/>
              <a:t> </a:t>
            </a:r>
            <a:r>
              <a:rPr lang="es-ES" sz="1200" dirty="0" smtClean="0"/>
              <a:t>NUMBER[4,2]    | FOREIGN </a:t>
            </a:r>
            <a:r>
              <a:rPr lang="es-ES" sz="1200" dirty="0" smtClean="0"/>
              <a:t>KEY</a:t>
            </a:r>
            <a:endParaRPr lang="es-ES" sz="1200" dirty="0" smtClean="0"/>
          </a:p>
          <a:p>
            <a:endParaRPr lang="es-ES" sz="12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7279873" y="216130"/>
            <a:ext cx="2996741" cy="29974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/>
          <p:cNvCxnSpPr/>
          <p:nvPr/>
        </p:nvCxnSpPr>
        <p:spPr>
          <a:xfrm>
            <a:off x="7541722" y="665018"/>
            <a:ext cx="251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246228" y="293316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354687" y="739832"/>
            <a:ext cx="27972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email VARCHAR[200]        | PRIMARY KEY</a:t>
            </a:r>
          </a:p>
          <a:p>
            <a:r>
              <a:rPr lang="es-ES" sz="1200" dirty="0" smtClean="0"/>
              <a:t>nombre VARCHAR[50]      | NOT NULL</a:t>
            </a:r>
          </a:p>
          <a:p>
            <a:r>
              <a:rPr lang="es-ES" sz="1200" dirty="0" smtClean="0"/>
              <a:t>apellidos VARCHAR[150]  | NOT NULL</a:t>
            </a:r>
          </a:p>
          <a:p>
            <a:r>
              <a:rPr lang="es-ES" sz="1200" dirty="0" err="1" smtClean="0"/>
              <a:t>password</a:t>
            </a:r>
            <a:r>
              <a:rPr lang="es-ES" sz="1200" dirty="0" smtClean="0"/>
              <a:t> VARCHAR[150] | NOT NULL</a:t>
            </a:r>
          </a:p>
          <a:p>
            <a:r>
              <a:rPr lang="es-ES" sz="1200" dirty="0" smtClean="0"/>
              <a:t>tiempo NUMBER[20,2] </a:t>
            </a:r>
          </a:p>
          <a:p>
            <a:endParaRPr lang="es-ES" sz="1200" dirty="0" smtClean="0"/>
          </a:p>
          <a:p>
            <a:r>
              <a:rPr lang="es-ES" sz="1200" dirty="0" smtClean="0"/>
              <a:t>reserva NUMBER[20]       | FOREIGN KEY</a:t>
            </a:r>
          </a:p>
          <a:p>
            <a:endParaRPr lang="es-ES" sz="1200" dirty="0" smtClean="0"/>
          </a:p>
          <a:p>
            <a:r>
              <a:rPr lang="es-ES" sz="1200" dirty="0"/>
              <a:t>t</a:t>
            </a:r>
            <a:r>
              <a:rPr lang="es-ES" sz="1200" dirty="0" smtClean="0"/>
              <a:t>arjeta NUMBER[16]         | FOREIGN KEY</a:t>
            </a:r>
          </a:p>
          <a:p>
            <a:endParaRPr lang="es-ES" sz="1200" dirty="0" smtClean="0"/>
          </a:p>
          <a:p>
            <a:r>
              <a:rPr lang="es-ES" sz="1200" dirty="0" smtClean="0"/>
              <a:t>sesiones</a:t>
            </a:r>
            <a:r>
              <a:rPr lang="es-ES" sz="1200" dirty="0" smtClean="0"/>
              <a:t> NUMBER[20]    </a:t>
            </a:r>
            <a:r>
              <a:rPr lang="es-ES" sz="1200" dirty="0" smtClean="0"/>
              <a:t>| FOREIGN </a:t>
            </a:r>
            <a:r>
              <a:rPr lang="es-ES" sz="1200" dirty="0" smtClean="0"/>
              <a:t>KEY</a:t>
            </a:r>
            <a:endParaRPr lang="es-ES" sz="12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7279873" y="3756524"/>
            <a:ext cx="2996741" cy="1995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/>
        </p:nvCxnSpPr>
        <p:spPr>
          <a:xfrm>
            <a:off x="7541722" y="4205410"/>
            <a:ext cx="251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246228" y="3833708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Tarjetas</a:t>
            </a:r>
            <a:endParaRPr lang="es-ES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354687" y="4280224"/>
            <a:ext cx="2797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numero NUMBER[16]     | PRIMARY KEY</a:t>
            </a:r>
          </a:p>
          <a:p>
            <a:endParaRPr lang="es-ES" sz="1200" dirty="0" smtClean="0"/>
          </a:p>
          <a:p>
            <a:r>
              <a:rPr lang="es-ES" sz="1200" dirty="0" smtClean="0"/>
              <a:t>caducidad DATE               | NOT NULL</a:t>
            </a:r>
          </a:p>
          <a:p>
            <a:r>
              <a:rPr lang="es-ES" sz="1200" dirty="0" smtClean="0"/>
              <a:t>clave NUMBER[4]            | NOT NULL</a:t>
            </a:r>
          </a:p>
          <a:p>
            <a:endParaRPr lang="es-ES" sz="1200" dirty="0" smtClean="0"/>
          </a:p>
          <a:p>
            <a:r>
              <a:rPr lang="es-ES" sz="1200" dirty="0" smtClean="0"/>
              <a:t>titular VARCHAR[200]</a:t>
            </a:r>
            <a:r>
              <a:rPr lang="es-ES" sz="1200" u="sng" dirty="0" smtClean="0"/>
              <a:t>    </a:t>
            </a:r>
            <a:r>
              <a:rPr lang="es-ES" sz="1200" dirty="0" smtClean="0"/>
              <a:t> | FOREIGN KEY</a:t>
            </a:r>
          </a:p>
          <a:p>
            <a:endParaRPr lang="es-ES" sz="1200" dirty="0" smtClean="0"/>
          </a:p>
          <a:p>
            <a:endParaRPr lang="es-ES" sz="1200" dirty="0" smtClean="0"/>
          </a:p>
          <a:p>
            <a:endParaRPr lang="es-ES" sz="1200" dirty="0"/>
          </a:p>
        </p:txBody>
      </p:sp>
      <p:cxnSp>
        <p:nvCxnSpPr>
          <p:cNvPr id="23" name="Conector recto de flecha 22"/>
          <p:cNvCxnSpPr/>
          <p:nvPr/>
        </p:nvCxnSpPr>
        <p:spPr>
          <a:xfrm flipH="1">
            <a:off x="9125297" y="3238666"/>
            <a:ext cx="2078" cy="49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9534698" y="3219427"/>
            <a:ext cx="0" cy="4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8717974" y="3362924"/>
            <a:ext cx="38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0:n</a:t>
            </a:r>
            <a:endParaRPr lang="es-ES" sz="11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9534698" y="3362924"/>
            <a:ext cx="38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1:1</a:t>
            </a:r>
            <a:endParaRPr lang="es-ES" sz="11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840332" y="2468879"/>
            <a:ext cx="38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0:n</a:t>
            </a:r>
            <a:endParaRPr lang="es-ES" sz="11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3291840" y="1097281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H="1">
            <a:off x="3266902" y="1479665"/>
            <a:ext cx="432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293916" y="832961"/>
            <a:ext cx="38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1:1</a:t>
            </a:r>
            <a:endParaRPr lang="es-ES" sz="11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3287681" y="1213659"/>
            <a:ext cx="38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1:1</a:t>
            </a:r>
            <a:endParaRPr lang="es-ES" sz="1100" dirty="0"/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6844491" y="1260976"/>
            <a:ext cx="415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>
            <a:off x="6819553" y="1643360"/>
            <a:ext cx="432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6846567" y="996656"/>
            <a:ext cx="38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1:1</a:t>
            </a:r>
            <a:endParaRPr lang="es-ES" sz="11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6840332" y="1377354"/>
            <a:ext cx="38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1:1</a:t>
            </a:r>
            <a:endParaRPr lang="es-ES" sz="11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3824893" y="2363353"/>
            <a:ext cx="2996741" cy="23416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Conector recto 39"/>
          <p:cNvCxnSpPr/>
          <p:nvPr/>
        </p:nvCxnSpPr>
        <p:spPr>
          <a:xfrm>
            <a:off x="4064919" y="2831780"/>
            <a:ext cx="251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4915415" y="2452436"/>
            <a:ext cx="80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Sesion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921524" y="2983947"/>
            <a:ext cx="2797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id NUMBER[20]                  | PRIMARY KEY</a:t>
            </a:r>
          </a:p>
          <a:p>
            <a:r>
              <a:rPr lang="es-ES" sz="1200" dirty="0" smtClean="0"/>
              <a:t>entrada DATE                      | NOT NULL</a:t>
            </a:r>
          </a:p>
          <a:p>
            <a:r>
              <a:rPr lang="es-ES" sz="1200" dirty="0"/>
              <a:t>s</a:t>
            </a:r>
            <a:r>
              <a:rPr lang="es-ES" sz="1200" dirty="0" smtClean="0"/>
              <a:t>alida DATE                         | NOT NULL</a:t>
            </a:r>
            <a:endParaRPr lang="es-ES" sz="1200" dirty="0" smtClean="0"/>
          </a:p>
          <a:p>
            <a:r>
              <a:rPr lang="es-ES" sz="1200" dirty="0" smtClean="0"/>
              <a:t>precio NUMBER[4,2]         | NOT NULL</a:t>
            </a:r>
          </a:p>
          <a:p>
            <a:endParaRPr lang="es-ES" sz="1200" dirty="0" smtClean="0"/>
          </a:p>
          <a:p>
            <a:r>
              <a:rPr lang="es-ES" sz="1200" dirty="0" smtClean="0"/>
              <a:t>usuario VARCHAR[200]     | FOREIGN KEY</a:t>
            </a:r>
          </a:p>
          <a:p>
            <a:endParaRPr lang="es-ES" sz="1200" dirty="0"/>
          </a:p>
          <a:p>
            <a:r>
              <a:rPr lang="es-ES" sz="1200" dirty="0" err="1" smtClean="0"/>
              <a:t>workpod</a:t>
            </a:r>
            <a:r>
              <a:rPr lang="es-ES" sz="1200" dirty="0" smtClean="0"/>
              <a:t> </a:t>
            </a:r>
            <a:r>
              <a:rPr lang="es-ES" sz="1200" dirty="0"/>
              <a:t>NUMBER[4,2]    | FOREIGN KEY</a:t>
            </a:r>
            <a:endParaRPr lang="es-ES" sz="1200" dirty="0" smtClean="0"/>
          </a:p>
          <a:p>
            <a:endParaRPr lang="es-ES" sz="1200" dirty="0" smtClean="0"/>
          </a:p>
          <a:p>
            <a:endParaRPr lang="es-ES" sz="1200" dirty="0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6840332" y="2734886"/>
            <a:ext cx="384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/>
          <p:nvPr/>
        </p:nvCxnSpPr>
        <p:spPr>
          <a:xfrm rot="10800000">
            <a:off x="1554480" y="2211187"/>
            <a:ext cx="2152996" cy="519303"/>
          </a:xfrm>
          <a:prstGeom prst="bentConnector3">
            <a:avLst>
              <a:gd name="adj1" fmla="val 100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2329634" y="2463861"/>
            <a:ext cx="38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1:1</a:t>
            </a:r>
            <a:endParaRPr lang="es-ES" sz="1100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6847611" y="2863490"/>
            <a:ext cx="395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6845535" y="2827041"/>
            <a:ext cx="38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/>
              <a:t>1</a:t>
            </a:r>
            <a:r>
              <a:rPr lang="es-ES" sz="1100" dirty="0" smtClean="0"/>
              <a:t>:1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010719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161</Words>
  <Application>Microsoft Office PowerPoint</Application>
  <PresentationFormat>Panorámica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Parra Ruiz</dc:creator>
  <cp:lastModifiedBy>Raúl Parra Ruiz</cp:lastModifiedBy>
  <cp:revision>11</cp:revision>
  <dcterms:created xsi:type="dcterms:W3CDTF">2021-03-22T14:43:36Z</dcterms:created>
  <dcterms:modified xsi:type="dcterms:W3CDTF">2021-03-22T19:16:50Z</dcterms:modified>
</cp:coreProperties>
</file>