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1"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7" d="100"/>
          <a:sy n="47" d="100"/>
        </p:scale>
        <p:origin x="7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B2475FD2-D2AB-49DF-9E26-10B4D840C91C}" type="slidenum">
              <a:rPr lang="en-IN" smtClean="0"/>
              <a:t>‹#›</a:t>
            </a:fld>
            <a:endParaRPr lang="en-IN"/>
          </a:p>
        </p:txBody>
      </p:sp>
    </p:spTree>
    <p:extLst>
      <p:ext uri="{BB962C8B-B14F-4D97-AF65-F5344CB8AC3E}">
        <p14:creationId xmlns:p14="http://schemas.microsoft.com/office/powerpoint/2010/main" val="2675303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9789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80369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0246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48220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9025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38152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95133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57598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8800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5026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6768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64765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21476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72049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0991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97446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A4B44E9-E7C8-493B-A4D2-FFDDBD905701}" type="datetimeFigureOut">
              <a:rPr lang="en-IN" smtClean="0"/>
              <a:t>04-04-2024</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15450157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 id="2147484173" r:id="rId12"/>
    <p:sldLayoutId id="2147484174" r:id="rId13"/>
    <p:sldLayoutId id="2147484175" r:id="rId14"/>
    <p:sldLayoutId id="2147484176" r:id="rId15"/>
    <p:sldLayoutId id="2147484177" r:id="rId16"/>
    <p:sldLayoutId id="214748417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862490" y="168955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228366" y="47018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Denil</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Rohith</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4</TotalTime>
  <Words>738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Century Gothic</vt:lpstr>
      <vt:lpstr>Wingdings 3</vt:lpstr>
      <vt:lpstr>Ion Boardroom</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i3 10th</cp:lastModifiedBy>
  <cp:revision>10</cp:revision>
  <dcterms:created xsi:type="dcterms:W3CDTF">2024-04-02T14:01:15Z</dcterms:created>
  <dcterms:modified xsi:type="dcterms:W3CDTF">2024-04-04T15:40:35Z</dcterms:modified>
</cp:coreProperties>
</file>