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E351-49BA-4B46-AFB4-BAA1015A1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E6BD8-6DB9-4E75-AF21-68A287122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5B7B3-B33A-427B-B425-49107580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DCC6-4AE2-409A-BC95-5352744ECE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99CBA-D4A4-4823-BABD-24036019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543A-A16B-4D64-B558-C18DE04A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DFA3-7EF8-4FE7-B1C1-B8F992AB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005C-5171-4F26-B9C8-78FDC4C2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9A8ED-4491-4545-9706-DBFED578A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1C39-5D2C-4513-BE1B-BFA2A381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DCC6-4AE2-409A-BC95-5352744ECE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0BDE-FA74-49A0-8BCF-A06733DA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3B980-3690-40EF-B695-F2C5D9E8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DFA3-7EF8-4FE7-B1C1-B8F992AB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9E20A-FFB4-4000-992D-4FA5F5D39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1832B-0CD2-498D-9BCF-C5D2D5FED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001C-2BB6-40F0-91C9-BF381DA3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DCC6-4AE2-409A-BC95-5352744ECE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9572-D71D-4FB0-B783-61E57B06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C890-0767-4C9D-A7B3-F061E070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DFA3-7EF8-4FE7-B1C1-B8F992AB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9F25-BDC5-4252-83C8-9F3EB76B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7E42-4136-4175-80DA-E22983DC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0908-56DC-468F-A59F-F5CAEFDF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DCC6-4AE2-409A-BC95-5352744ECE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745F-F7C5-48C6-825C-4F478DF3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8887E-DCE6-47CD-8A1E-B4926289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DFA3-7EF8-4FE7-B1C1-B8F992AB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1816-F9D8-436D-93A0-E49E2F0F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39D70-1F13-4CC5-82A6-41393D7D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85A49-E4DF-4626-A25A-5FADD09A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DCC6-4AE2-409A-BC95-5352744ECE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0CC3-4F1B-4DE6-8AC0-9675689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53AE-813B-4F19-99F4-0FA91D14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DFA3-7EF8-4FE7-B1C1-B8F992AB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0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5D6C-0827-495E-874A-DFD74E3F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04C0-5D05-4873-B7F8-47B9DD4E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AD4AE-5831-4F42-B333-97C34EF4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18A8-A6EC-448E-AB0D-33081A2A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DCC6-4AE2-409A-BC95-5352744ECE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68C39-B27E-4FAF-B316-B33BB221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3DF8-245F-469A-B13E-63633D1B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DFA3-7EF8-4FE7-B1C1-B8F992AB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700-D2FC-43EE-943E-0986A61D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B5567-0FC9-4EFF-A4DE-EC191847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692C0-58E2-4F85-B589-B07793DF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9EC57-E7F1-45A6-91BE-7E0FDE81A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9B5E6-13E0-44E1-ACE2-7403493D2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0DFFC-EA77-4F6F-AE5E-DB9589A1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DCC6-4AE2-409A-BC95-5352744ECE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06773-91D0-4071-A91B-7C4BD0E5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24E1C-77FF-4906-8A20-B6754E22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DFA3-7EF8-4FE7-B1C1-B8F992AB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C052-85C1-4652-AF9F-F07ADA7A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8246A-6813-4684-A5FD-5D196D68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DCC6-4AE2-409A-BC95-5352744ECE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6CE0C-586A-4121-90F5-2231BF23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2BC62-2048-42E1-B5D0-57635E06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DFA3-7EF8-4FE7-B1C1-B8F992AB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ABD15-40D2-45BA-8989-CEDDBCEF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DCC6-4AE2-409A-BC95-5352744ECE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E895D-370F-46C8-982B-15A1E163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4BEBD-AC01-4ACA-9A48-084B3034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DFA3-7EF8-4FE7-B1C1-B8F992AB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8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0878-115B-49A0-930F-CD59BB3F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3A2E-C326-4007-8962-06AC4A67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81A8F-80DD-4460-A541-DAC099B86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648D1-0585-4568-A211-9A698EBC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DCC6-4AE2-409A-BC95-5352744ECE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FEF80-C2D3-4EBE-A689-DA883DEB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6549E-7CC5-415B-8A25-1CFDFA9E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DFA3-7EF8-4FE7-B1C1-B8F992AB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8ACA-27C0-4330-94FE-D00ABF70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7E4A6-C612-4D35-B37F-AA7BA2BC0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DB388-8E8B-44B9-8A8F-B32E4313A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96D9E-86B2-45DD-99C5-FAAC56EB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DCC6-4AE2-409A-BC95-5352744ECE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97D67-251F-4B07-B808-86A78BBA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98CBA-22D0-4EBB-8486-8270B708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DFA3-7EF8-4FE7-B1C1-B8F992AB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9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B64AC-2416-4334-B6CA-943BEDDE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172BA-91CF-49B9-9DC7-6F97AF19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A36AD-0B69-4FD9-9A70-12DACD7C7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DCC6-4AE2-409A-BC95-5352744ECE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4117-73EB-4E28-8382-D4ADF518F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DDA6-F353-4782-896E-3EC9CE1A7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EDFA3-7EF8-4FE7-B1C1-B8F992AB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8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EAE2-E2F0-4297-B573-8AFB8C012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1495"/>
            <a:ext cx="9144000" cy="988705"/>
          </a:xfrm>
        </p:spPr>
        <p:txBody>
          <a:bodyPr/>
          <a:lstStyle/>
          <a:p>
            <a:r>
              <a:rPr lang="en-US" dirty="0"/>
              <a:t>Innovative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AED73-98D1-4F5F-9342-B2C02AF42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860" y="3746376"/>
            <a:ext cx="8667566" cy="311162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Name: </a:t>
            </a:r>
            <a:r>
              <a:rPr lang="en-US" dirty="0" err="1"/>
              <a:t>Denil</a:t>
            </a:r>
            <a:r>
              <a:rPr lang="en-US" dirty="0"/>
              <a:t> </a:t>
            </a:r>
            <a:r>
              <a:rPr lang="en-US" dirty="0" err="1"/>
              <a:t>Vachhani</a:t>
            </a:r>
            <a:endParaRPr lang="en-US" dirty="0"/>
          </a:p>
          <a:p>
            <a:pPr algn="l"/>
            <a:r>
              <a:rPr lang="en-US" dirty="0"/>
              <a:t>Roll no.: 22CEC024(Temporary)</a:t>
            </a:r>
          </a:p>
          <a:p>
            <a:pPr algn="l"/>
            <a:r>
              <a:rPr lang="en-US" dirty="0"/>
              <a:t>22BCE364(Permanent)</a:t>
            </a:r>
          </a:p>
          <a:p>
            <a:pPr algn="l"/>
            <a:r>
              <a:rPr lang="en-US" dirty="0"/>
              <a:t>Batch: C1</a:t>
            </a:r>
          </a:p>
          <a:p>
            <a:pPr algn="l"/>
            <a:r>
              <a:rPr lang="en-US" dirty="0"/>
              <a:t>Subject: Computer Programming</a:t>
            </a:r>
          </a:p>
          <a:p>
            <a:pPr algn="l"/>
            <a:r>
              <a:rPr lang="en-US" dirty="0"/>
              <a:t>Course code:1CS501</a:t>
            </a:r>
          </a:p>
          <a:p>
            <a:pPr algn="l"/>
            <a:r>
              <a:rPr lang="en-US" dirty="0"/>
              <a:t>Email I’d: 22cec024@nirmauni.ac.in</a:t>
            </a:r>
          </a:p>
        </p:txBody>
      </p:sp>
    </p:spTree>
    <p:extLst>
      <p:ext uri="{BB962C8B-B14F-4D97-AF65-F5344CB8AC3E}">
        <p14:creationId xmlns:p14="http://schemas.microsoft.com/office/powerpoint/2010/main" val="357498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409E-AAEE-40E1-8B02-DD4B2A99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A398-5B12-469C-9F9E-DC122607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program using concepts of c language I made a hotel menu also take order from customer and store it in a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4999-F55A-4883-8BCE-6AF4992F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A6B4-C6E4-4592-BD47-1401CE8E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File </a:t>
            </a:r>
            <a:r>
              <a:rPr lang="en-US" dirty="0" err="1"/>
              <a:t>handeling</a:t>
            </a:r>
            <a:r>
              <a:rPr lang="en-US" dirty="0"/>
              <a:t>.</a:t>
            </a:r>
          </a:p>
          <a:p>
            <a:r>
              <a:rPr lang="en-US" dirty="0"/>
              <a:t>String </a:t>
            </a:r>
          </a:p>
          <a:p>
            <a:r>
              <a:rPr lang="en-US" dirty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332861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BDDF-8CAF-4959-9E55-4172C6D7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CB8A-0458-48B8-87D7-316A12953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Here, I used function for the different type food list and also for taking order.</a:t>
            </a:r>
          </a:p>
          <a:p>
            <a:r>
              <a:rPr lang="en-US" dirty="0"/>
              <a:t>For the storing of the order given by the customer I use file handling like </a:t>
            </a:r>
            <a:r>
              <a:rPr lang="en-US" dirty="0" err="1"/>
              <a:t>fopen</a:t>
            </a:r>
            <a:r>
              <a:rPr lang="en-US" dirty="0"/>
              <a:t> ,</a:t>
            </a:r>
            <a:r>
              <a:rPr lang="en-US" dirty="0" err="1"/>
              <a:t>fclose</a:t>
            </a:r>
            <a:r>
              <a:rPr lang="en-US" dirty="0"/>
              <a:t> and mode (r,rb,ab+,</a:t>
            </a:r>
            <a:r>
              <a:rPr lang="en-US" dirty="0" err="1"/>
              <a:t>w,wb,a</a:t>
            </a:r>
            <a:r>
              <a:rPr lang="en-US" dirty="0"/>
              <a:t> etc..) </a:t>
            </a:r>
          </a:p>
          <a:p>
            <a:r>
              <a:rPr lang="en-US" dirty="0"/>
              <a:t>We also used indirect function calling so that it is easy to use by the customer.</a:t>
            </a:r>
          </a:p>
          <a:p>
            <a:r>
              <a:rPr lang="en-US" dirty="0"/>
              <a:t>For the different case we prefer to use switch case because it take less storage and time.</a:t>
            </a:r>
          </a:p>
          <a:p>
            <a:r>
              <a:rPr lang="en-US" dirty="0"/>
              <a:t>For the taking the order we use string so that we can store easily.</a:t>
            </a:r>
          </a:p>
          <a:p>
            <a:r>
              <a:rPr lang="en-US" dirty="0"/>
              <a:t>I used system function so we take new page and also we can fill the color in the font.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12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6ADA-2206-4E1B-8B87-097DAB6F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282B-F47A-4ADF-ABF5-11666076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program using concepts of c language I made a hotel menu also take order from customer and store that information in a file so that it is easy to handle customer and take less time to give them their food. </a:t>
            </a:r>
          </a:p>
        </p:txBody>
      </p:sp>
    </p:spTree>
    <p:extLst>
      <p:ext uri="{BB962C8B-B14F-4D97-AF65-F5344CB8AC3E}">
        <p14:creationId xmlns:p14="http://schemas.microsoft.com/office/powerpoint/2010/main" val="353319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C279-E571-4E7C-8E6A-4DE4F588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961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Innovative assignment</vt:lpstr>
      <vt:lpstr>Introduction</vt:lpstr>
      <vt:lpstr>Concepts used</vt:lpstr>
      <vt:lpstr>Code explained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assignment</dc:title>
  <dc:creator>BAPS</dc:creator>
  <cp:lastModifiedBy>BAPS</cp:lastModifiedBy>
  <cp:revision>6</cp:revision>
  <dcterms:created xsi:type="dcterms:W3CDTF">2023-01-17T16:31:14Z</dcterms:created>
  <dcterms:modified xsi:type="dcterms:W3CDTF">2023-01-17T17:07:28Z</dcterms:modified>
</cp:coreProperties>
</file>