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  <p:sldId id="260" r:id="rId4"/>
    <p:sldId id="261" r:id="rId5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404EB14-F878-4303-8EAA-E1F61851F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885825" y="5696605"/>
            <a:ext cx="5338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#HelloONEG5</a:t>
            </a:r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5F4E00-C4E1-45FF-A3A2-61441641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5" y="383198"/>
            <a:ext cx="3324225" cy="747128"/>
          </a:xfrm>
          <a:prstGeom prst="rect">
            <a:avLst/>
          </a:prstGeom>
        </p:spPr>
      </p:pic>
      <p:pic>
        <p:nvPicPr>
          <p:cNvPr id="9" name="Picture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652AD81-A141-4652-93F0-DD05F9546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7" t="22099" r="23333" b="9012"/>
          <a:stretch/>
        </p:blipFill>
        <p:spPr>
          <a:xfrm>
            <a:off x="1343021" y="1370766"/>
            <a:ext cx="4171951" cy="41719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00501" y="3762375"/>
            <a:ext cx="2224086" cy="2303562"/>
            <a:chOff x="4000501" y="3762375"/>
            <a:chExt cx="2224086" cy="23035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1" y="3762375"/>
              <a:ext cx="609600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10101" y="4014788"/>
              <a:ext cx="1614486" cy="2051149"/>
            </a:xfrm>
            <a:prstGeom prst="bentConnector3">
              <a:avLst>
                <a:gd name="adj1" fmla="val 114159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1739A7AD-6CD2-47BA-87BD-188B5F9FE3D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" b="8389"/>
          <a:stretch>
            <a:fillRect/>
          </a:stretch>
        </p:blipFill>
        <p:spPr>
          <a:xfrm>
            <a:off x="3943350" y="3124200"/>
            <a:ext cx="2355850" cy="2352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D8217-5EEE-4DA5-ABF8-97FA4DDBF623}"/>
              </a:ext>
            </a:extLst>
          </p:cNvPr>
          <p:cNvSpPr txBox="1"/>
          <p:nvPr/>
        </p:nvSpPr>
        <p:spPr>
          <a:xfrm>
            <a:off x="448773" y="5930781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#HelloONEG5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686546CE-38B7-4ADE-85E4-6FAFE125F4E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" b="8389"/>
          <a:stretch>
            <a:fillRect/>
          </a:stretch>
        </p:blipFill>
        <p:spPr>
          <a:xfrm>
            <a:off x="3943350" y="3124200"/>
            <a:ext cx="2355850" cy="2352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D8217-5EEE-4DA5-ABF8-97FA4DDBF623}"/>
              </a:ext>
            </a:extLst>
          </p:cNvPr>
          <p:cNvSpPr txBox="1"/>
          <p:nvPr/>
        </p:nvSpPr>
        <p:spPr>
          <a:xfrm>
            <a:off x="448773" y="5930781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#HelloONEG5</a:t>
            </a:r>
          </a:p>
        </p:txBody>
      </p:sp>
    </p:spTree>
    <p:extLst>
      <p:ext uri="{BB962C8B-B14F-4D97-AF65-F5344CB8AC3E}">
        <p14:creationId xmlns:p14="http://schemas.microsoft.com/office/powerpoint/2010/main" val="161897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8217-5EEE-4DA5-ABF8-97FA4DDBF623}"/>
              </a:ext>
            </a:extLst>
          </p:cNvPr>
          <p:cNvSpPr txBox="1"/>
          <p:nvPr/>
        </p:nvSpPr>
        <p:spPr>
          <a:xfrm>
            <a:off x="448773" y="5930781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#HelloONEG5</a:t>
            </a:r>
          </a:p>
        </p:txBody>
      </p:sp>
    </p:spTree>
    <p:extLst>
      <p:ext uri="{BB962C8B-B14F-4D97-AF65-F5344CB8AC3E}">
        <p14:creationId xmlns:p14="http://schemas.microsoft.com/office/powerpoint/2010/main" val="2440809020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7469</TotalTime>
  <Words>34</Words>
  <Application>Microsoft Office PowerPoint</Application>
  <PresentationFormat>Personalizado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Oracle Sans</vt:lpstr>
      <vt:lpstr>1_1200x627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Denil Ramos</cp:lastModifiedBy>
  <cp:revision>38</cp:revision>
  <dcterms:created xsi:type="dcterms:W3CDTF">2022-10-27T14:38:29Z</dcterms:created>
  <dcterms:modified xsi:type="dcterms:W3CDTF">2023-04-06T13:44:26Z</dcterms:modified>
</cp:coreProperties>
</file>