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9"/>
    <p:sldId id="257" r:id="rId40"/>
    <p:sldId id="258" r:id="rId41"/>
    <p:sldId id="259" r:id="rId42"/>
    <p:sldId id="260" r:id="rId43"/>
    <p:sldId id="261" r:id="rId44"/>
  </p:sldIdLst>
  <p:sldSz cx="18288000" cy="10287000"/>
  <p:notesSz cx="6858000" cy="9144000"/>
  <p:embeddedFontLst>
    <p:embeddedFont>
      <p:font typeface="Lora" charset="1" panose="00000500000000000000"/>
      <p:regular r:id="rId6"/>
    </p:embeddedFont>
    <p:embeddedFont>
      <p:font typeface="Lora Bold" charset="1" panose="00000800000000000000"/>
      <p:regular r:id="rId7"/>
    </p:embeddedFont>
    <p:embeddedFont>
      <p:font typeface="Lora Italics" charset="1" panose="00000500000000000000"/>
      <p:regular r:id="rId8"/>
    </p:embeddedFont>
    <p:embeddedFont>
      <p:font typeface="Lora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Horizon" charset="1" panose="02000500000000000000"/>
      <p:regular r:id="rId14"/>
    </p:embeddedFont>
    <p:embeddedFont>
      <p:font typeface="Nunito" charset="1" panose="00000000000000000000"/>
      <p:regular r:id="rId15"/>
    </p:embeddedFont>
    <p:embeddedFont>
      <p:font typeface="Nunito Bold" charset="1" panose="00000000000000000000"/>
      <p:regular r:id="rId16"/>
    </p:embeddedFont>
    <p:embeddedFont>
      <p:font typeface="Nunito Italics" charset="1" panose="00000000000000000000"/>
      <p:regular r:id="rId17"/>
    </p:embeddedFont>
    <p:embeddedFont>
      <p:font typeface="Nunito Bold Italics" charset="1" panose="00000000000000000000"/>
      <p:regular r:id="rId18"/>
    </p:embeddedFont>
    <p:embeddedFont>
      <p:font typeface="Nunito Extra-Light" charset="1" panose="00000000000000000000"/>
      <p:regular r:id="rId19"/>
    </p:embeddedFont>
    <p:embeddedFont>
      <p:font typeface="Nunito Extra-Light Italics" charset="1" panose="00000000000000000000"/>
      <p:regular r:id="rId20"/>
    </p:embeddedFont>
    <p:embeddedFont>
      <p:font typeface="Nunito Light" charset="1" panose="00000000000000000000"/>
      <p:regular r:id="rId21"/>
    </p:embeddedFont>
    <p:embeddedFont>
      <p:font typeface="Nunito Light Italics" charset="1" panose="00000000000000000000"/>
      <p:regular r:id="rId22"/>
    </p:embeddedFont>
    <p:embeddedFont>
      <p:font typeface="Nunito Medium" charset="1" panose="00000000000000000000"/>
      <p:regular r:id="rId23"/>
    </p:embeddedFont>
    <p:embeddedFont>
      <p:font typeface="Nunito Medium Italics" charset="1" panose="00000000000000000000"/>
      <p:regular r:id="rId24"/>
    </p:embeddedFont>
    <p:embeddedFont>
      <p:font typeface="Nunito Semi-Bold" charset="1" panose="00000000000000000000"/>
      <p:regular r:id="rId25"/>
    </p:embeddedFont>
    <p:embeddedFont>
      <p:font typeface="Nunito Semi-Bold Italics" charset="1" panose="00000000000000000000"/>
      <p:regular r:id="rId26"/>
    </p:embeddedFont>
    <p:embeddedFont>
      <p:font typeface="Nunito Ultra-Bold" charset="1" panose="00000000000000000000"/>
      <p:regular r:id="rId27"/>
    </p:embeddedFont>
    <p:embeddedFont>
      <p:font typeface="Nunito Ultra-Bold Italics" charset="1" panose="00000000000000000000"/>
      <p:regular r:id="rId28"/>
    </p:embeddedFont>
    <p:embeddedFont>
      <p:font typeface="Nunito Heavy" charset="1" panose="00000000000000000000"/>
      <p:regular r:id="rId29"/>
    </p:embeddedFont>
    <p:embeddedFont>
      <p:font typeface="Nunito Heavy Italics" charset="1" panose="00000000000000000000"/>
      <p:regular r:id="rId30"/>
    </p:embeddedFont>
    <p:embeddedFont>
      <p:font typeface="Open Sans" charset="1" panose="020B0606030504020204"/>
      <p:regular r:id="rId31"/>
    </p:embeddedFont>
    <p:embeddedFont>
      <p:font typeface="Open Sans Bold" charset="1" panose="020B0806030504020204"/>
      <p:regular r:id="rId32"/>
    </p:embeddedFont>
    <p:embeddedFont>
      <p:font typeface="Open Sans Italics" charset="1" panose="020B0606030504020204"/>
      <p:regular r:id="rId33"/>
    </p:embeddedFont>
    <p:embeddedFont>
      <p:font typeface="Open Sans Bold Italics" charset="1" panose="020B0806030504020204"/>
      <p:regular r:id="rId34"/>
    </p:embeddedFont>
    <p:embeddedFont>
      <p:font typeface="Open Sans Light" charset="1" panose="020B0306030504020204"/>
      <p:regular r:id="rId35"/>
    </p:embeddedFont>
    <p:embeddedFont>
      <p:font typeface="Open Sans Light Italics" charset="1" panose="020B0306030504020204"/>
      <p:regular r:id="rId36"/>
    </p:embeddedFont>
    <p:embeddedFont>
      <p:font typeface="Open Sans Ultra-Bold" charset="1" panose="00000000000000000000"/>
      <p:regular r:id="rId37"/>
    </p:embeddedFont>
    <p:embeddedFont>
      <p:font typeface="Open Sans Ultra-Bold Italics" charset="1" panose="0000000000000000000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slides/slide1.xml" Type="http://schemas.openxmlformats.org/officeDocument/2006/relationships/slide"/><Relationship Id="rId4" Target="theme/theme1.xml" Type="http://schemas.openxmlformats.org/officeDocument/2006/relationships/theme"/><Relationship Id="rId40" Target="slides/slide2.xml" Type="http://schemas.openxmlformats.org/officeDocument/2006/relationships/slide"/><Relationship Id="rId41" Target="slides/slide3.xml" Type="http://schemas.openxmlformats.org/officeDocument/2006/relationships/slide"/><Relationship Id="rId42" Target="slides/slide4.xml" Type="http://schemas.openxmlformats.org/officeDocument/2006/relationships/slide"/><Relationship Id="rId43" Target="slides/slide5.xml" Type="http://schemas.openxmlformats.org/officeDocument/2006/relationships/slide"/><Relationship Id="rId44" Target="slides/slide6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png" Type="http://schemas.openxmlformats.org/officeDocument/2006/relationships/image"/><Relationship Id="rId4" Target="../media/image37.gif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svg" Type="http://schemas.openxmlformats.org/officeDocument/2006/relationships/image"/><Relationship Id="rId12" Target="../media/image40.png" Type="http://schemas.openxmlformats.org/officeDocument/2006/relationships/image"/><Relationship Id="rId13" Target="../media/image41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png" Type="http://schemas.openxmlformats.org/officeDocument/2006/relationships/image"/><Relationship Id="rId4" Target="../media/image37.gif" Type="http://schemas.openxmlformats.org/officeDocument/2006/relationships/image"/><Relationship Id="rId5" Target="../media/image44.pn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Relationship Id="rId3" Target="../media/image48.svg" Type="http://schemas.openxmlformats.org/officeDocument/2006/relationships/image"/><Relationship Id="rId4" Target="../media/image49.png" Type="http://schemas.openxmlformats.org/officeDocument/2006/relationships/image"/><Relationship Id="rId5" Target="../media/image50.svg" Type="http://schemas.openxmlformats.org/officeDocument/2006/relationships/image"/><Relationship Id="rId6" Target="../media/image51.png" Type="http://schemas.openxmlformats.org/officeDocument/2006/relationships/image"/><Relationship Id="rId7" Target="../media/image52.svg" Type="http://schemas.openxmlformats.org/officeDocument/2006/relationships/image"/><Relationship Id="rId8" Target="../media/image53.png" Type="http://schemas.openxmlformats.org/officeDocument/2006/relationships/image"/><Relationship Id="rId9" Target="../media/image5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69387" y="858211"/>
            <a:ext cx="2228521" cy="2228521"/>
          </a:xfrm>
          <a:custGeom>
            <a:avLst/>
            <a:gdLst/>
            <a:ahLst/>
            <a:cxnLst/>
            <a:rect r="r" b="b" t="t" l="l"/>
            <a:pathLst>
              <a:path h="2228521" w="2228521">
                <a:moveTo>
                  <a:pt x="0" y="0"/>
                </a:moveTo>
                <a:lnTo>
                  <a:pt x="2228521" y="0"/>
                </a:lnTo>
                <a:lnTo>
                  <a:pt x="2228521" y="2228520"/>
                </a:lnTo>
                <a:lnTo>
                  <a:pt x="0" y="22285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063884" y="858211"/>
            <a:ext cx="2228521" cy="2228521"/>
          </a:xfrm>
          <a:custGeom>
            <a:avLst/>
            <a:gdLst/>
            <a:ahLst/>
            <a:cxnLst/>
            <a:rect r="r" b="b" t="t" l="l"/>
            <a:pathLst>
              <a:path h="2228521" w="2228521">
                <a:moveTo>
                  <a:pt x="0" y="2228520"/>
                </a:moveTo>
                <a:lnTo>
                  <a:pt x="2228520" y="2228520"/>
                </a:lnTo>
                <a:lnTo>
                  <a:pt x="2228520" y="0"/>
                </a:lnTo>
                <a:lnTo>
                  <a:pt x="0" y="0"/>
                </a:lnTo>
                <a:lnTo>
                  <a:pt x="0" y="22285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5400000">
            <a:off x="2593378" y="267490"/>
            <a:ext cx="2228521" cy="2228521"/>
          </a:xfrm>
          <a:custGeom>
            <a:avLst/>
            <a:gdLst/>
            <a:ahLst/>
            <a:cxnLst/>
            <a:rect r="r" b="b" t="t" l="l"/>
            <a:pathLst>
              <a:path h="2228521" w="2228521">
                <a:moveTo>
                  <a:pt x="0" y="2228521"/>
                </a:moveTo>
                <a:lnTo>
                  <a:pt x="2228520" y="2228521"/>
                </a:lnTo>
                <a:lnTo>
                  <a:pt x="2228520" y="0"/>
                </a:lnTo>
                <a:lnTo>
                  <a:pt x="0" y="0"/>
                </a:lnTo>
                <a:lnTo>
                  <a:pt x="0" y="222852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5400000">
            <a:off x="2593378" y="-1856256"/>
            <a:ext cx="2228521" cy="2228521"/>
          </a:xfrm>
          <a:custGeom>
            <a:avLst/>
            <a:gdLst/>
            <a:ahLst/>
            <a:cxnLst/>
            <a:rect r="r" b="b" t="t" l="l"/>
            <a:pathLst>
              <a:path h="2228521" w="2228521">
                <a:moveTo>
                  <a:pt x="0" y="2228521"/>
                </a:moveTo>
                <a:lnTo>
                  <a:pt x="2228520" y="2228521"/>
                </a:lnTo>
                <a:lnTo>
                  <a:pt x="2228520" y="0"/>
                </a:lnTo>
                <a:lnTo>
                  <a:pt x="0" y="0"/>
                </a:lnTo>
                <a:lnTo>
                  <a:pt x="0" y="222852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2002321" y="8067195"/>
            <a:ext cx="2228521" cy="2228521"/>
          </a:xfrm>
          <a:custGeom>
            <a:avLst/>
            <a:gdLst/>
            <a:ahLst/>
            <a:cxnLst/>
            <a:rect r="r" b="b" t="t" l="l"/>
            <a:pathLst>
              <a:path h="2228521" w="2228521">
                <a:moveTo>
                  <a:pt x="0" y="0"/>
                </a:moveTo>
                <a:lnTo>
                  <a:pt x="2228520" y="0"/>
                </a:lnTo>
                <a:lnTo>
                  <a:pt x="2228520" y="2228520"/>
                </a:lnTo>
                <a:lnTo>
                  <a:pt x="0" y="22285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-10800000">
            <a:off x="9869050" y="8067195"/>
            <a:ext cx="2228521" cy="2228521"/>
          </a:xfrm>
          <a:custGeom>
            <a:avLst/>
            <a:gdLst/>
            <a:ahLst/>
            <a:cxnLst/>
            <a:rect r="r" b="b" t="t" l="l"/>
            <a:pathLst>
              <a:path h="2228521" w="2228521">
                <a:moveTo>
                  <a:pt x="0" y="2228520"/>
                </a:moveTo>
                <a:lnTo>
                  <a:pt x="2228521" y="2228520"/>
                </a:lnTo>
                <a:lnTo>
                  <a:pt x="2228521" y="0"/>
                </a:lnTo>
                <a:lnTo>
                  <a:pt x="0" y="0"/>
                </a:lnTo>
                <a:lnTo>
                  <a:pt x="0" y="22285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5400000">
            <a:off x="8339556" y="8657915"/>
            <a:ext cx="2228521" cy="2228521"/>
          </a:xfrm>
          <a:custGeom>
            <a:avLst/>
            <a:gdLst/>
            <a:ahLst/>
            <a:cxnLst/>
            <a:rect r="r" b="b" t="t" l="l"/>
            <a:pathLst>
              <a:path h="2228521" w="2228521">
                <a:moveTo>
                  <a:pt x="0" y="2228521"/>
                </a:moveTo>
                <a:lnTo>
                  <a:pt x="2228521" y="2228521"/>
                </a:lnTo>
                <a:lnTo>
                  <a:pt x="2228521" y="0"/>
                </a:lnTo>
                <a:lnTo>
                  <a:pt x="0" y="0"/>
                </a:lnTo>
                <a:lnTo>
                  <a:pt x="0" y="222852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4145116" y="8067195"/>
            <a:ext cx="2228521" cy="2228521"/>
          </a:xfrm>
          <a:custGeom>
            <a:avLst/>
            <a:gdLst/>
            <a:ahLst/>
            <a:cxnLst/>
            <a:rect r="r" b="b" t="t" l="l"/>
            <a:pathLst>
              <a:path h="2228521" w="2228521">
                <a:moveTo>
                  <a:pt x="0" y="0"/>
                </a:moveTo>
                <a:lnTo>
                  <a:pt x="2228521" y="0"/>
                </a:lnTo>
                <a:lnTo>
                  <a:pt x="2228521" y="2228520"/>
                </a:lnTo>
                <a:lnTo>
                  <a:pt x="0" y="22285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6287912" y="8067195"/>
            <a:ext cx="2228521" cy="2228521"/>
          </a:xfrm>
          <a:custGeom>
            <a:avLst/>
            <a:gdLst/>
            <a:ahLst/>
            <a:cxnLst/>
            <a:rect r="r" b="b" t="t" l="l"/>
            <a:pathLst>
              <a:path h="2228521" w="2228521">
                <a:moveTo>
                  <a:pt x="0" y="0"/>
                </a:moveTo>
                <a:lnTo>
                  <a:pt x="2228520" y="0"/>
                </a:lnTo>
                <a:lnTo>
                  <a:pt x="2228520" y="2228520"/>
                </a:lnTo>
                <a:lnTo>
                  <a:pt x="0" y="22285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17614" y="-534680"/>
            <a:ext cx="2140109" cy="2051698"/>
            <a:chOff x="0" y="0"/>
            <a:chExt cx="2853479" cy="273559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853479" cy="2735597"/>
              <a:chOff x="0" y="0"/>
              <a:chExt cx="847825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47825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47825">
                    <a:moveTo>
                      <a:pt x="0" y="0"/>
                    </a:moveTo>
                    <a:lnTo>
                      <a:pt x="847825" y="0"/>
                    </a:lnTo>
                    <a:lnTo>
                      <a:pt x="847825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1F8553"/>
              </a:solidFill>
              <a:ln w="762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847825" cy="850900"/>
              </a:xfrm>
              <a:prstGeom prst="rect">
                <a:avLst/>
              </a:prstGeom>
            </p:spPr>
            <p:txBody>
              <a:bodyPr anchor="ctr" rtlCol="false" tIns="33773" lIns="33773" bIns="33773" rIns="33773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339733" y="280792"/>
              <a:ext cx="2174014" cy="2174014"/>
            </a:xfrm>
            <a:custGeom>
              <a:avLst/>
              <a:gdLst/>
              <a:ahLst/>
              <a:cxnLst/>
              <a:rect r="r" b="b" t="t" l="l"/>
              <a:pathLst>
                <a:path h="2174014" w="2174014">
                  <a:moveTo>
                    <a:pt x="0" y="0"/>
                  </a:moveTo>
                  <a:lnTo>
                    <a:pt x="2174014" y="0"/>
                  </a:lnTo>
                  <a:lnTo>
                    <a:pt x="2174014" y="2174014"/>
                  </a:lnTo>
                  <a:lnTo>
                    <a:pt x="0" y="21740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919361" y="9627211"/>
            <a:ext cx="2140109" cy="2051698"/>
            <a:chOff x="0" y="0"/>
            <a:chExt cx="2853479" cy="2735597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2853479" cy="2735597"/>
              <a:chOff x="0" y="0"/>
              <a:chExt cx="847825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47825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47825">
                    <a:moveTo>
                      <a:pt x="0" y="0"/>
                    </a:moveTo>
                    <a:lnTo>
                      <a:pt x="847825" y="0"/>
                    </a:lnTo>
                    <a:lnTo>
                      <a:pt x="847825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1F8553"/>
              </a:solidFill>
              <a:ln w="762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847825" cy="850900"/>
              </a:xfrm>
              <a:prstGeom prst="rect">
                <a:avLst/>
              </a:prstGeom>
            </p:spPr>
            <p:txBody>
              <a:bodyPr anchor="ctr" rtlCol="false" tIns="33773" lIns="33773" bIns="33773" rIns="33773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339733" y="280792"/>
              <a:ext cx="2174014" cy="2174014"/>
            </a:xfrm>
            <a:custGeom>
              <a:avLst/>
              <a:gdLst/>
              <a:ahLst/>
              <a:cxnLst/>
              <a:rect r="r" b="b" t="t" l="l"/>
              <a:pathLst>
                <a:path h="2174014" w="2174014">
                  <a:moveTo>
                    <a:pt x="0" y="0"/>
                  </a:moveTo>
                  <a:lnTo>
                    <a:pt x="2174014" y="0"/>
                  </a:lnTo>
                  <a:lnTo>
                    <a:pt x="2174014" y="2174014"/>
                  </a:lnTo>
                  <a:lnTo>
                    <a:pt x="0" y="21740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4195428" y="9627211"/>
            <a:ext cx="2140109" cy="2051698"/>
            <a:chOff x="0" y="0"/>
            <a:chExt cx="2853479" cy="2735597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2853479" cy="2735597"/>
              <a:chOff x="0" y="0"/>
              <a:chExt cx="847825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47825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47825">
                    <a:moveTo>
                      <a:pt x="0" y="0"/>
                    </a:moveTo>
                    <a:lnTo>
                      <a:pt x="847825" y="0"/>
                    </a:lnTo>
                    <a:lnTo>
                      <a:pt x="847825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1F8553"/>
              </a:solidFill>
              <a:ln w="762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847825" cy="850900"/>
              </a:xfrm>
              <a:prstGeom prst="rect">
                <a:avLst/>
              </a:prstGeom>
            </p:spPr>
            <p:txBody>
              <a:bodyPr anchor="ctr" rtlCol="false" tIns="33773" lIns="33773" bIns="33773" rIns="33773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5" id="25"/>
            <p:cNvSpPr/>
            <p:nvPr/>
          </p:nvSpPr>
          <p:spPr>
            <a:xfrm flipH="false" flipV="false" rot="0">
              <a:off x="339733" y="280792"/>
              <a:ext cx="2174014" cy="2174014"/>
            </a:xfrm>
            <a:custGeom>
              <a:avLst/>
              <a:gdLst/>
              <a:ahLst/>
              <a:cxnLst/>
              <a:rect r="r" b="b" t="t" l="l"/>
              <a:pathLst>
                <a:path h="2174014" w="2174014">
                  <a:moveTo>
                    <a:pt x="0" y="0"/>
                  </a:moveTo>
                  <a:lnTo>
                    <a:pt x="2174014" y="0"/>
                  </a:lnTo>
                  <a:lnTo>
                    <a:pt x="2174014" y="2174014"/>
                  </a:lnTo>
                  <a:lnTo>
                    <a:pt x="0" y="21740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2002321" y="9627211"/>
            <a:ext cx="2272976" cy="2272976"/>
            <a:chOff x="0" y="0"/>
            <a:chExt cx="3030635" cy="3030635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3030635" cy="3030635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27AAE1"/>
              </a:solidFill>
              <a:ln w="762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0" id="30"/>
            <p:cNvSpPr/>
            <p:nvPr/>
          </p:nvSpPr>
          <p:spPr>
            <a:xfrm flipH="false" flipV="false" rot="0">
              <a:off x="449454" y="475425"/>
              <a:ext cx="2079785" cy="2079785"/>
            </a:xfrm>
            <a:custGeom>
              <a:avLst/>
              <a:gdLst/>
              <a:ahLst/>
              <a:cxnLst/>
              <a:rect r="r" b="b" t="t" l="l"/>
              <a:pathLst>
                <a:path h="2079785" w="2079785">
                  <a:moveTo>
                    <a:pt x="0" y="0"/>
                  </a:moveTo>
                  <a:lnTo>
                    <a:pt x="2079785" y="0"/>
                  </a:lnTo>
                  <a:lnTo>
                    <a:pt x="2079785" y="2079785"/>
                  </a:lnTo>
                  <a:lnTo>
                    <a:pt x="0" y="20797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6287912" y="9627211"/>
            <a:ext cx="2272976" cy="2272976"/>
            <a:chOff x="0" y="0"/>
            <a:chExt cx="3030635" cy="3030635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3030635" cy="3030635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27AAE1"/>
              </a:solidFill>
              <a:ln w="762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5" id="35"/>
            <p:cNvSpPr/>
            <p:nvPr/>
          </p:nvSpPr>
          <p:spPr>
            <a:xfrm flipH="false" flipV="false" rot="0">
              <a:off x="449454" y="475425"/>
              <a:ext cx="2079785" cy="2079785"/>
            </a:xfrm>
            <a:custGeom>
              <a:avLst/>
              <a:gdLst/>
              <a:ahLst/>
              <a:cxnLst/>
              <a:rect r="r" b="b" t="t" l="l"/>
              <a:pathLst>
                <a:path h="2079785" w="2079785">
                  <a:moveTo>
                    <a:pt x="0" y="0"/>
                  </a:moveTo>
                  <a:lnTo>
                    <a:pt x="2079785" y="0"/>
                  </a:lnTo>
                  <a:lnTo>
                    <a:pt x="2079785" y="2079785"/>
                  </a:lnTo>
                  <a:lnTo>
                    <a:pt x="0" y="20797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-1101140" y="-741995"/>
            <a:ext cx="2272976" cy="2272976"/>
            <a:chOff x="0" y="0"/>
            <a:chExt cx="3030635" cy="3030635"/>
          </a:xfrm>
        </p:grpSpPr>
        <p:grpSp>
          <p:nvGrpSpPr>
            <p:cNvPr name="Group 37" id="37"/>
            <p:cNvGrpSpPr/>
            <p:nvPr/>
          </p:nvGrpSpPr>
          <p:grpSpPr>
            <a:xfrm rot="0">
              <a:off x="0" y="0"/>
              <a:ext cx="3030635" cy="3030635"/>
              <a:chOff x="0" y="0"/>
              <a:chExt cx="812800" cy="812800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27AAE1"/>
              </a:solidFill>
              <a:ln w="762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40" id="40"/>
            <p:cNvSpPr/>
            <p:nvPr/>
          </p:nvSpPr>
          <p:spPr>
            <a:xfrm flipH="false" flipV="false" rot="0">
              <a:off x="449454" y="475425"/>
              <a:ext cx="2079785" cy="2079785"/>
            </a:xfrm>
            <a:custGeom>
              <a:avLst/>
              <a:gdLst/>
              <a:ahLst/>
              <a:cxnLst/>
              <a:rect r="r" b="b" t="t" l="l"/>
              <a:pathLst>
                <a:path h="2079785" w="2079785">
                  <a:moveTo>
                    <a:pt x="0" y="0"/>
                  </a:moveTo>
                  <a:lnTo>
                    <a:pt x="2079785" y="0"/>
                  </a:lnTo>
                  <a:lnTo>
                    <a:pt x="2079785" y="2079785"/>
                  </a:lnTo>
                  <a:lnTo>
                    <a:pt x="0" y="20797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41" id="41"/>
          <p:cNvSpPr/>
          <p:nvPr/>
        </p:nvSpPr>
        <p:spPr>
          <a:xfrm flipH="false" flipV="false" rot="0">
            <a:off x="5728194" y="1495874"/>
            <a:ext cx="4084013" cy="2717725"/>
          </a:xfrm>
          <a:custGeom>
            <a:avLst/>
            <a:gdLst/>
            <a:ahLst/>
            <a:cxnLst/>
            <a:rect r="r" b="b" t="t" l="l"/>
            <a:pathLst>
              <a:path h="2717725" w="4084013">
                <a:moveTo>
                  <a:pt x="0" y="0"/>
                </a:moveTo>
                <a:lnTo>
                  <a:pt x="4084013" y="0"/>
                </a:lnTo>
                <a:lnTo>
                  <a:pt x="4084013" y="2717725"/>
                </a:lnTo>
                <a:lnTo>
                  <a:pt x="0" y="2717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9389024" y="1496709"/>
            <a:ext cx="3013606" cy="2717725"/>
          </a:xfrm>
          <a:custGeom>
            <a:avLst/>
            <a:gdLst/>
            <a:ahLst/>
            <a:cxnLst/>
            <a:rect r="r" b="b" t="t" l="l"/>
            <a:pathLst>
              <a:path h="2717725" w="3013606">
                <a:moveTo>
                  <a:pt x="0" y="0"/>
                </a:moveTo>
                <a:lnTo>
                  <a:pt x="3013606" y="0"/>
                </a:lnTo>
                <a:lnTo>
                  <a:pt x="3013606" y="2717725"/>
                </a:lnTo>
                <a:lnTo>
                  <a:pt x="0" y="27177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12402630" y="1496291"/>
            <a:ext cx="2228535" cy="2717725"/>
          </a:xfrm>
          <a:custGeom>
            <a:avLst/>
            <a:gdLst/>
            <a:ahLst/>
            <a:cxnLst/>
            <a:rect r="r" b="b" t="t" l="l"/>
            <a:pathLst>
              <a:path h="2717725" w="2228535">
                <a:moveTo>
                  <a:pt x="0" y="0"/>
                </a:moveTo>
                <a:lnTo>
                  <a:pt x="2228535" y="0"/>
                </a:lnTo>
                <a:lnTo>
                  <a:pt x="2228535" y="2717725"/>
                </a:lnTo>
                <a:lnTo>
                  <a:pt x="0" y="27177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14822979" y="1496709"/>
            <a:ext cx="1956762" cy="2717725"/>
          </a:xfrm>
          <a:custGeom>
            <a:avLst/>
            <a:gdLst/>
            <a:ahLst/>
            <a:cxnLst/>
            <a:rect r="r" b="b" t="t" l="l"/>
            <a:pathLst>
              <a:path h="2717725" w="1956762">
                <a:moveTo>
                  <a:pt x="0" y="0"/>
                </a:moveTo>
                <a:lnTo>
                  <a:pt x="1956762" y="0"/>
                </a:lnTo>
                <a:lnTo>
                  <a:pt x="1956762" y="2717725"/>
                </a:lnTo>
                <a:lnTo>
                  <a:pt x="0" y="271772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0913123" y="4636412"/>
            <a:ext cx="3298076" cy="2500541"/>
          </a:xfrm>
          <a:custGeom>
            <a:avLst/>
            <a:gdLst/>
            <a:ahLst/>
            <a:cxnLst/>
            <a:rect r="r" b="b" t="t" l="l"/>
            <a:pathLst>
              <a:path h="2500541" w="3298076">
                <a:moveTo>
                  <a:pt x="0" y="0"/>
                </a:moveTo>
                <a:lnTo>
                  <a:pt x="3298076" y="0"/>
                </a:lnTo>
                <a:lnTo>
                  <a:pt x="3298076" y="2500541"/>
                </a:lnTo>
                <a:lnTo>
                  <a:pt x="0" y="250054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14320281" y="4636412"/>
            <a:ext cx="1800390" cy="2500541"/>
          </a:xfrm>
          <a:custGeom>
            <a:avLst/>
            <a:gdLst/>
            <a:ahLst/>
            <a:cxnLst/>
            <a:rect r="r" b="b" t="t" l="l"/>
            <a:pathLst>
              <a:path h="2500541" w="1800390">
                <a:moveTo>
                  <a:pt x="0" y="0"/>
                </a:moveTo>
                <a:lnTo>
                  <a:pt x="1800390" y="0"/>
                </a:lnTo>
                <a:lnTo>
                  <a:pt x="1800390" y="2500541"/>
                </a:lnTo>
                <a:lnTo>
                  <a:pt x="0" y="250054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7" id="47"/>
          <p:cNvGrpSpPr/>
          <p:nvPr/>
        </p:nvGrpSpPr>
        <p:grpSpPr>
          <a:xfrm rot="0">
            <a:off x="7957360" y="4867278"/>
            <a:ext cx="2432070" cy="2331598"/>
            <a:chOff x="0" y="0"/>
            <a:chExt cx="847825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47825" cy="812800"/>
            </a:xfrm>
            <a:custGeom>
              <a:avLst/>
              <a:gdLst/>
              <a:ahLst/>
              <a:cxnLst/>
              <a:rect r="r" b="b" t="t" l="l"/>
              <a:pathLst>
                <a:path h="812800" w="847825">
                  <a:moveTo>
                    <a:pt x="0" y="0"/>
                  </a:moveTo>
                  <a:lnTo>
                    <a:pt x="847825" y="0"/>
                  </a:lnTo>
                  <a:lnTo>
                    <a:pt x="84782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9" id="49"/>
            <p:cNvSpPr txBox="true"/>
            <p:nvPr/>
          </p:nvSpPr>
          <p:spPr>
            <a:xfrm>
              <a:off x="0" y="-38100"/>
              <a:ext cx="847825" cy="850900"/>
            </a:xfrm>
            <a:prstGeom prst="rect">
              <a:avLst/>
            </a:prstGeom>
          </p:spPr>
          <p:txBody>
            <a:bodyPr anchor="ctr" rtlCol="false" tIns="38380" lIns="38380" bIns="38380" rIns="3838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7770201" y="4711306"/>
            <a:ext cx="2432070" cy="2331598"/>
            <a:chOff x="0" y="0"/>
            <a:chExt cx="847825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47825" cy="812800"/>
            </a:xfrm>
            <a:custGeom>
              <a:avLst/>
              <a:gdLst/>
              <a:ahLst/>
              <a:cxnLst/>
              <a:rect r="r" b="b" t="t" l="l"/>
              <a:pathLst>
                <a:path h="812800" w="847825">
                  <a:moveTo>
                    <a:pt x="0" y="0"/>
                  </a:moveTo>
                  <a:lnTo>
                    <a:pt x="847825" y="0"/>
                  </a:lnTo>
                  <a:lnTo>
                    <a:pt x="84782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C82ED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2" id="52"/>
            <p:cNvSpPr txBox="true"/>
            <p:nvPr/>
          </p:nvSpPr>
          <p:spPr>
            <a:xfrm>
              <a:off x="0" y="-38100"/>
              <a:ext cx="847825" cy="850900"/>
            </a:xfrm>
            <a:prstGeom prst="rect">
              <a:avLst/>
            </a:prstGeom>
          </p:spPr>
          <p:txBody>
            <a:bodyPr anchor="ctr" rtlCol="false" tIns="38380" lIns="38380" bIns="38380" rIns="3838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3" id="53"/>
          <p:cNvSpPr/>
          <p:nvPr/>
        </p:nvSpPr>
        <p:spPr>
          <a:xfrm flipH="false" flipV="false" rot="0">
            <a:off x="7919260" y="4908951"/>
            <a:ext cx="2133952" cy="2133952"/>
          </a:xfrm>
          <a:custGeom>
            <a:avLst/>
            <a:gdLst/>
            <a:ahLst/>
            <a:cxnLst/>
            <a:rect r="r" b="b" t="t" l="l"/>
            <a:pathLst>
              <a:path h="2133952" w="2133952">
                <a:moveTo>
                  <a:pt x="0" y="0"/>
                </a:moveTo>
                <a:lnTo>
                  <a:pt x="2133952" y="0"/>
                </a:lnTo>
                <a:lnTo>
                  <a:pt x="2133952" y="2133952"/>
                </a:lnTo>
                <a:lnTo>
                  <a:pt x="0" y="213395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449606" y="5801438"/>
            <a:ext cx="7187348" cy="4952736"/>
          </a:xfrm>
          <a:custGeom>
            <a:avLst/>
            <a:gdLst/>
            <a:ahLst/>
            <a:cxnLst/>
            <a:rect r="r" b="b" t="t" l="l"/>
            <a:pathLst>
              <a:path h="4952736" w="7187348">
                <a:moveTo>
                  <a:pt x="0" y="0"/>
                </a:moveTo>
                <a:lnTo>
                  <a:pt x="7187349" y="0"/>
                </a:lnTo>
                <a:lnTo>
                  <a:pt x="7187349" y="4952736"/>
                </a:lnTo>
                <a:lnTo>
                  <a:pt x="0" y="495273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-1064284">
            <a:off x="353497" y="7187839"/>
            <a:ext cx="7636955" cy="2357910"/>
          </a:xfrm>
          <a:custGeom>
            <a:avLst/>
            <a:gdLst/>
            <a:ahLst/>
            <a:cxnLst/>
            <a:rect r="r" b="b" t="t" l="l"/>
            <a:pathLst>
              <a:path h="2357910" w="7636955">
                <a:moveTo>
                  <a:pt x="0" y="0"/>
                </a:moveTo>
                <a:lnTo>
                  <a:pt x="7636955" y="0"/>
                </a:lnTo>
                <a:lnTo>
                  <a:pt x="7636955" y="2357910"/>
                </a:lnTo>
                <a:lnTo>
                  <a:pt x="0" y="235791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6" id="56"/>
          <p:cNvSpPr txBox="true"/>
          <p:nvPr/>
        </p:nvSpPr>
        <p:spPr>
          <a:xfrm rot="0">
            <a:off x="8954253" y="8277217"/>
            <a:ext cx="5868726" cy="271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6"/>
              </a:lnSpc>
            </a:pPr>
            <a:r>
              <a:rPr lang="en-US" sz="1800" spc="215">
                <a:solidFill>
                  <a:srgbClr val="000000"/>
                </a:solidFill>
                <a:latin typeface="Lora Italics"/>
              </a:rPr>
              <a:t>Auth: Denilson, Layrton e Siméia.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48034" y="1350636"/>
            <a:ext cx="13211266" cy="8229600"/>
            <a:chOff x="0" y="0"/>
            <a:chExt cx="3479510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79510" cy="2167467"/>
            </a:xfrm>
            <a:custGeom>
              <a:avLst/>
              <a:gdLst/>
              <a:ahLst/>
              <a:cxnLst/>
              <a:rect r="r" b="b" t="t" l="l"/>
              <a:pathLst>
                <a:path h="2167467" w="3479510">
                  <a:moveTo>
                    <a:pt x="0" y="0"/>
                  </a:moveTo>
                  <a:lnTo>
                    <a:pt x="3479510" y="0"/>
                  </a:lnTo>
                  <a:lnTo>
                    <a:pt x="3479510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DB364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79510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476291"/>
            <a:ext cx="8406112" cy="1748689"/>
            <a:chOff x="0" y="0"/>
            <a:chExt cx="2213955" cy="4605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13955" cy="460560"/>
            </a:xfrm>
            <a:custGeom>
              <a:avLst/>
              <a:gdLst/>
              <a:ahLst/>
              <a:cxnLst/>
              <a:rect r="r" b="b" t="t" l="l"/>
              <a:pathLst>
                <a:path h="460560" w="2213955">
                  <a:moveTo>
                    <a:pt x="0" y="0"/>
                  </a:moveTo>
                  <a:lnTo>
                    <a:pt x="2213955" y="0"/>
                  </a:lnTo>
                  <a:lnTo>
                    <a:pt x="2213955" y="460560"/>
                  </a:lnTo>
                  <a:lnTo>
                    <a:pt x="0" y="460560"/>
                  </a:lnTo>
                  <a:close/>
                </a:path>
              </a:pathLst>
            </a:custGeom>
            <a:solidFill>
              <a:srgbClr val="EC82E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42875"/>
              <a:ext cx="2213955" cy="603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6579"/>
                </a:lnSpc>
              </a:pPr>
              <a:r>
                <a:rPr lang="en-US" sz="4699">
                  <a:solidFill>
                    <a:srgbClr val="FFFFFF"/>
                  </a:solidFill>
                  <a:latin typeface="Horizon"/>
                </a:rPr>
                <a:t>     Nossa missão: 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597186" y="2637154"/>
            <a:ext cx="12146414" cy="6230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ECEDEA"/>
                </a:solidFill>
                <a:latin typeface="Open Sans Bold"/>
              </a:rPr>
              <a:t>I</a:t>
            </a:r>
            <a:r>
              <a:rPr lang="en-US" sz="2199">
                <a:solidFill>
                  <a:srgbClr val="ECEDEA"/>
                </a:solidFill>
                <a:latin typeface="Open Sans Bold"/>
              </a:rPr>
              <a:t>mplementar uma aplicação, onde, a partir do mapa (bidimensional) de uma cidade (com suas quadras,ruas e construções (prédios, casas, praças)), o software posso dizer para o usuário qual o caminho que ele deve tomar para ir, de carro, de um ponto A para um ponto B. Para facilitar o trabalho, a cidade vai ser projetada como em uma espécie de tabuleiro de batalha naval, onde os quadrinhos irão representar objetos específicos (as construções, as ruas, etc.). Uma vez que o usuário diz o</a:t>
            </a:r>
          </a:p>
          <a:p>
            <a:pPr algn="just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ECEDEA"/>
                </a:solidFill>
                <a:latin typeface="Open Sans Bold"/>
              </a:rPr>
              <a:t>ponto de partida e para onde ele deseja ir, a aplicação irá mostrar o percurso que ele deve fazer. Obviamente, obstáculos(construções, etc.) devem ser evitados. Se um engarrafamento é identificado (este engarrafamento é aleatório e deve ser produzido pela aplicação), o software irá traçar um caminho alternativo. A aplicação deve ser capaz de guardar mapas de cidades diferentes. A definição do mapa de uma cidade deve ser feita a partir de uma interface onde um usuário vai definir onde ele quer casas, prédios, ruas, etc., utilizando, para isso, o conceito de “quadrinhos” neste “tabuleiro bidimensional”. Obs.: Para agilizar a apresentação, você já deve levar algumas cidades prontas (pode fazer isso com o uso de arquivos – mais elegante que códigos fixos).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25854" y="2958573"/>
            <a:ext cx="1431796" cy="1471939"/>
          </a:xfrm>
          <a:custGeom>
            <a:avLst/>
            <a:gdLst/>
            <a:ahLst/>
            <a:cxnLst/>
            <a:rect r="r" b="b" t="t" l="l"/>
            <a:pathLst>
              <a:path h="1471939" w="1431796">
                <a:moveTo>
                  <a:pt x="0" y="0"/>
                </a:moveTo>
                <a:lnTo>
                  <a:pt x="1431795" y="0"/>
                </a:lnTo>
                <a:lnTo>
                  <a:pt x="1431795" y="1471939"/>
                </a:lnTo>
                <a:lnTo>
                  <a:pt x="0" y="14719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50490" y="5647690"/>
            <a:ext cx="1459534" cy="2058317"/>
          </a:xfrm>
          <a:custGeom>
            <a:avLst/>
            <a:gdLst/>
            <a:ahLst/>
            <a:cxnLst/>
            <a:rect r="r" b="b" t="t" l="l"/>
            <a:pathLst>
              <a:path h="2058317" w="1459534">
                <a:moveTo>
                  <a:pt x="0" y="0"/>
                </a:moveTo>
                <a:lnTo>
                  <a:pt x="1459534" y="0"/>
                </a:lnTo>
                <a:lnTo>
                  <a:pt x="1459534" y="2058317"/>
                </a:lnTo>
                <a:lnTo>
                  <a:pt x="0" y="2058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910024" y="4135266"/>
            <a:ext cx="1534048" cy="1768819"/>
          </a:xfrm>
          <a:custGeom>
            <a:avLst/>
            <a:gdLst/>
            <a:ahLst/>
            <a:cxnLst/>
            <a:rect r="r" b="b" t="t" l="l"/>
            <a:pathLst>
              <a:path h="1768819" w="1534048">
                <a:moveTo>
                  <a:pt x="0" y="0"/>
                </a:moveTo>
                <a:lnTo>
                  <a:pt x="1534048" y="0"/>
                </a:lnTo>
                <a:lnTo>
                  <a:pt x="1534048" y="1768818"/>
                </a:lnTo>
                <a:lnTo>
                  <a:pt x="0" y="17688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64804" y="7706007"/>
            <a:ext cx="2993582" cy="1687292"/>
          </a:xfrm>
          <a:custGeom>
            <a:avLst/>
            <a:gdLst/>
            <a:ahLst/>
            <a:cxnLst/>
            <a:rect r="r" b="b" t="t" l="l"/>
            <a:pathLst>
              <a:path h="1687292" w="2993582">
                <a:moveTo>
                  <a:pt x="0" y="0"/>
                </a:moveTo>
                <a:lnTo>
                  <a:pt x="2993582" y="0"/>
                </a:lnTo>
                <a:lnTo>
                  <a:pt x="2993582" y="1687292"/>
                </a:lnTo>
                <a:lnTo>
                  <a:pt x="0" y="16872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25103" y="476291"/>
            <a:ext cx="1528564" cy="1455958"/>
          </a:xfrm>
          <a:custGeom>
            <a:avLst/>
            <a:gdLst/>
            <a:ahLst/>
            <a:cxnLst/>
            <a:rect r="r" b="b" t="t" l="l"/>
            <a:pathLst>
              <a:path h="1455958" w="1528564">
                <a:moveTo>
                  <a:pt x="0" y="0"/>
                </a:moveTo>
                <a:lnTo>
                  <a:pt x="1528564" y="0"/>
                </a:lnTo>
                <a:lnTo>
                  <a:pt x="1528564" y="1455958"/>
                </a:lnTo>
                <a:lnTo>
                  <a:pt x="0" y="14559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670393" y="476291"/>
            <a:ext cx="1528564" cy="1455958"/>
          </a:xfrm>
          <a:custGeom>
            <a:avLst/>
            <a:gdLst/>
            <a:ahLst/>
            <a:cxnLst/>
            <a:rect r="r" b="b" t="t" l="l"/>
            <a:pathLst>
              <a:path h="1455958" w="1528564">
                <a:moveTo>
                  <a:pt x="0" y="0"/>
                </a:moveTo>
                <a:lnTo>
                  <a:pt x="1528564" y="0"/>
                </a:lnTo>
                <a:lnTo>
                  <a:pt x="1528564" y="1455958"/>
                </a:lnTo>
                <a:lnTo>
                  <a:pt x="0" y="14559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215682" y="476291"/>
            <a:ext cx="1528564" cy="1455958"/>
          </a:xfrm>
          <a:custGeom>
            <a:avLst/>
            <a:gdLst/>
            <a:ahLst/>
            <a:cxnLst/>
            <a:rect r="r" b="b" t="t" l="l"/>
            <a:pathLst>
              <a:path h="1455958" w="1528564">
                <a:moveTo>
                  <a:pt x="0" y="0"/>
                </a:moveTo>
                <a:lnTo>
                  <a:pt x="1528565" y="0"/>
                </a:lnTo>
                <a:lnTo>
                  <a:pt x="1528565" y="1455958"/>
                </a:lnTo>
                <a:lnTo>
                  <a:pt x="0" y="14559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760972" y="476291"/>
            <a:ext cx="1528564" cy="1455958"/>
          </a:xfrm>
          <a:custGeom>
            <a:avLst/>
            <a:gdLst/>
            <a:ahLst/>
            <a:cxnLst/>
            <a:rect r="r" b="b" t="t" l="l"/>
            <a:pathLst>
              <a:path h="1455958" w="1528564">
                <a:moveTo>
                  <a:pt x="0" y="0"/>
                </a:moveTo>
                <a:lnTo>
                  <a:pt x="1528564" y="0"/>
                </a:lnTo>
                <a:lnTo>
                  <a:pt x="1528564" y="1455958"/>
                </a:lnTo>
                <a:lnTo>
                  <a:pt x="0" y="14559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306262" y="476291"/>
            <a:ext cx="1528564" cy="1455958"/>
          </a:xfrm>
          <a:custGeom>
            <a:avLst/>
            <a:gdLst/>
            <a:ahLst/>
            <a:cxnLst/>
            <a:rect r="r" b="b" t="t" l="l"/>
            <a:pathLst>
              <a:path h="1455958" w="1528564">
                <a:moveTo>
                  <a:pt x="0" y="0"/>
                </a:moveTo>
                <a:lnTo>
                  <a:pt x="1528564" y="0"/>
                </a:lnTo>
                <a:lnTo>
                  <a:pt x="1528564" y="1455958"/>
                </a:lnTo>
                <a:lnTo>
                  <a:pt x="0" y="14559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0100" y="839054"/>
            <a:ext cx="12462362" cy="2418518"/>
          </a:xfrm>
          <a:custGeom>
            <a:avLst/>
            <a:gdLst/>
            <a:ahLst/>
            <a:cxnLst/>
            <a:rect r="r" b="b" t="t" l="l"/>
            <a:pathLst>
              <a:path h="2418518" w="12462362">
                <a:moveTo>
                  <a:pt x="0" y="0"/>
                </a:moveTo>
                <a:lnTo>
                  <a:pt x="12462362" y="0"/>
                </a:lnTo>
                <a:lnTo>
                  <a:pt x="12462362" y="2418517"/>
                </a:lnTo>
                <a:lnTo>
                  <a:pt x="0" y="24185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90428" y="2458628"/>
            <a:ext cx="2402324" cy="1813075"/>
          </a:xfrm>
          <a:custGeom>
            <a:avLst/>
            <a:gdLst/>
            <a:ahLst/>
            <a:cxnLst/>
            <a:rect r="r" b="b" t="t" l="l"/>
            <a:pathLst>
              <a:path h="1813075" w="2402324">
                <a:moveTo>
                  <a:pt x="0" y="0"/>
                </a:moveTo>
                <a:lnTo>
                  <a:pt x="2402324" y="0"/>
                </a:lnTo>
                <a:lnTo>
                  <a:pt x="2402324" y="1813075"/>
                </a:lnTo>
                <a:lnTo>
                  <a:pt x="0" y="18130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874075" y="2048313"/>
            <a:ext cx="1494505" cy="1642313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568573" y="5876848"/>
            <a:ext cx="337078" cy="337916"/>
            <a:chOff x="0" y="0"/>
            <a:chExt cx="57346" cy="574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967264" y="5876848"/>
            <a:ext cx="337078" cy="337916"/>
            <a:chOff x="0" y="0"/>
            <a:chExt cx="57346" cy="574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365955" y="5876848"/>
            <a:ext cx="337078" cy="337916"/>
            <a:chOff x="0" y="0"/>
            <a:chExt cx="57346" cy="5748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764645" y="5876848"/>
            <a:ext cx="337078" cy="337916"/>
            <a:chOff x="0" y="0"/>
            <a:chExt cx="57346" cy="5748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68573" y="6264843"/>
            <a:ext cx="337078" cy="337916"/>
            <a:chOff x="0" y="0"/>
            <a:chExt cx="57346" cy="5748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967264" y="6264843"/>
            <a:ext cx="337078" cy="337916"/>
            <a:chOff x="0" y="0"/>
            <a:chExt cx="57346" cy="5748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365955" y="6264843"/>
            <a:ext cx="337078" cy="337916"/>
            <a:chOff x="0" y="0"/>
            <a:chExt cx="57346" cy="5748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2764645" y="6264843"/>
            <a:ext cx="337078" cy="337916"/>
            <a:chOff x="0" y="0"/>
            <a:chExt cx="57346" cy="5748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568573" y="6652839"/>
            <a:ext cx="337078" cy="337916"/>
            <a:chOff x="0" y="0"/>
            <a:chExt cx="57346" cy="5748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967264" y="6652839"/>
            <a:ext cx="337078" cy="337916"/>
            <a:chOff x="0" y="0"/>
            <a:chExt cx="57346" cy="5748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2365955" y="6652839"/>
            <a:ext cx="337078" cy="337916"/>
            <a:chOff x="0" y="0"/>
            <a:chExt cx="57346" cy="5748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2764645" y="6652839"/>
            <a:ext cx="337078" cy="337916"/>
            <a:chOff x="0" y="0"/>
            <a:chExt cx="57346" cy="57488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568573" y="7040834"/>
            <a:ext cx="337078" cy="337916"/>
            <a:chOff x="0" y="0"/>
            <a:chExt cx="57346" cy="57488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967264" y="7040834"/>
            <a:ext cx="337078" cy="337916"/>
            <a:chOff x="0" y="0"/>
            <a:chExt cx="57346" cy="57488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2365955" y="7040834"/>
            <a:ext cx="337078" cy="337916"/>
            <a:chOff x="0" y="0"/>
            <a:chExt cx="57346" cy="57488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2764645" y="7040834"/>
            <a:ext cx="337078" cy="337916"/>
            <a:chOff x="0" y="0"/>
            <a:chExt cx="57346" cy="57488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568573" y="7428829"/>
            <a:ext cx="337078" cy="337916"/>
            <a:chOff x="0" y="0"/>
            <a:chExt cx="57346" cy="57488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967264" y="7428829"/>
            <a:ext cx="337078" cy="337916"/>
            <a:chOff x="0" y="0"/>
            <a:chExt cx="57346" cy="57488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2365955" y="7428829"/>
            <a:ext cx="337078" cy="337916"/>
            <a:chOff x="0" y="0"/>
            <a:chExt cx="57346" cy="57488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2764645" y="7428829"/>
            <a:ext cx="337078" cy="337916"/>
            <a:chOff x="0" y="0"/>
            <a:chExt cx="57346" cy="57488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568573" y="7810982"/>
            <a:ext cx="337078" cy="337916"/>
            <a:chOff x="0" y="0"/>
            <a:chExt cx="57346" cy="57488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1967264" y="7810982"/>
            <a:ext cx="337078" cy="337916"/>
            <a:chOff x="0" y="0"/>
            <a:chExt cx="57346" cy="57488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2365955" y="7810982"/>
            <a:ext cx="337078" cy="337916"/>
            <a:chOff x="0" y="0"/>
            <a:chExt cx="57346" cy="57488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2764645" y="7810982"/>
            <a:ext cx="337078" cy="337916"/>
            <a:chOff x="0" y="0"/>
            <a:chExt cx="57346" cy="57488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568573" y="8198978"/>
            <a:ext cx="337078" cy="337916"/>
            <a:chOff x="0" y="0"/>
            <a:chExt cx="57346" cy="57488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1967264" y="8198978"/>
            <a:ext cx="337078" cy="337916"/>
            <a:chOff x="0" y="0"/>
            <a:chExt cx="57346" cy="57488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2365955" y="8198978"/>
            <a:ext cx="337078" cy="337916"/>
            <a:chOff x="0" y="0"/>
            <a:chExt cx="57346" cy="57488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6" id="86"/>
          <p:cNvGrpSpPr/>
          <p:nvPr/>
        </p:nvGrpSpPr>
        <p:grpSpPr>
          <a:xfrm rot="0">
            <a:off x="2764645" y="8198978"/>
            <a:ext cx="337078" cy="337916"/>
            <a:chOff x="0" y="0"/>
            <a:chExt cx="57346" cy="57488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8" id="8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9" id="89"/>
          <p:cNvGrpSpPr/>
          <p:nvPr/>
        </p:nvGrpSpPr>
        <p:grpSpPr>
          <a:xfrm rot="0">
            <a:off x="1568573" y="8586973"/>
            <a:ext cx="337078" cy="337916"/>
            <a:chOff x="0" y="0"/>
            <a:chExt cx="57346" cy="57488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1" id="9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2" id="92"/>
          <p:cNvGrpSpPr/>
          <p:nvPr/>
        </p:nvGrpSpPr>
        <p:grpSpPr>
          <a:xfrm rot="0">
            <a:off x="1967264" y="8586973"/>
            <a:ext cx="337078" cy="337916"/>
            <a:chOff x="0" y="0"/>
            <a:chExt cx="57346" cy="57488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4" id="9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5" id="95"/>
          <p:cNvGrpSpPr/>
          <p:nvPr/>
        </p:nvGrpSpPr>
        <p:grpSpPr>
          <a:xfrm rot="0">
            <a:off x="2365955" y="8586973"/>
            <a:ext cx="337078" cy="337916"/>
            <a:chOff x="0" y="0"/>
            <a:chExt cx="57346" cy="57488"/>
          </a:xfrm>
        </p:grpSpPr>
        <p:sp>
          <p:nvSpPr>
            <p:cNvPr name="Freeform 96" id="9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7" id="9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8" id="98"/>
          <p:cNvGrpSpPr/>
          <p:nvPr/>
        </p:nvGrpSpPr>
        <p:grpSpPr>
          <a:xfrm rot="0">
            <a:off x="2764645" y="8586973"/>
            <a:ext cx="337078" cy="337916"/>
            <a:chOff x="0" y="0"/>
            <a:chExt cx="57346" cy="57488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00" id="10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1" id="101"/>
          <p:cNvGrpSpPr/>
          <p:nvPr/>
        </p:nvGrpSpPr>
        <p:grpSpPr>
          <a:xfrm rot="0">
            <a:off x="1568573" y="8974968"/>
            <a:ext cx="337078" cy="337916"/>
            <a:chOff x="0" y="0"/>
            <a:chExt cx="57346" cy="57488"/>
          </a:xfrm>
        </p:grpSpPr>
        <p:sp>
          <p:nvSpPr>
            <p:cNvPr name="Freeform 102" id="10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03" id="10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4" id="104"/>
          <p:cNvGrpSpPr/>
          <p:nvPr/>
        </p:nvGrpSpPr>
        <p:grpSpPr>
          <a:xfrm rot="0">
            <a:off x="1967264" y="8974968"/>
            <a:ext cx="337078" cy="337916"/>
            <a:chOff x="0" y="0"/>
            <a:chExt cx="57346" cy="57488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06" id="10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7" id="107"/>
          <p:cNvGrpSpPr/>
          <p:nvPr/>
        </p:nvGrpSpPr>
        <p:grpSpPr>
          <a:xfrm rot="0">
            <a:off x="2365955" y="8974968"/>
            <a:ext cx="337078" cy="337916"/>
            <a:chOff x="0" y="0"/>
            <a:chExt cx="57346" cy="57488"/>
          </a:xfrm>
        </p:grpSpPr>
        <p:sp>
          <p:nvSpPr>
            <p:cNvPr name="Freeform 108" id="10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09" id="10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0" id="110"/>
          <p:cNvGrpSpPr/>
          <p:nvPr/>
        </p:nvGrpSpPr>
        <p:grpSpPr>
          <a:xfrm rot="0">
            <a:off x="2764645" y="8974968"/>
            <a:ext cx="337078" cy="337916"/>
            <a:chOff x="0" y="0"/>
            <a:chExt cx="57346" cy="57488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12" id="11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3" id="113"/>
          <p:cNvGrpSpPr/>
          <p:nvPr/>
        </p:nvGrpSpPr>
        <p:grpSpPr>
          <a:xfrm rot="0">
            <a:off x="1568573" y="9362963"/>
            <a:ext cx="337078" cy="337916"/>
            <a:chOff x="0" y="0"/>
            <a:chExt cx="57346" cy="57488"/>
          </a:xfrm>
        </p:grpSpPr>
        <p:sp>
          <p:nvSpPr>
            <p:cNvPr name="Freeform 114" id="11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15" id="11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6" id="116"/>
          <p:cNvGrpSpPr/>
          <p:nvPr/>
        </p:nvGrpSpPr>
        <p:grpSpPr>
          <a:xfrm rot="0">
            <a:off x="1967264" y="9362963"/>
            <a:ext cx="337078" cy="337916"/>
            <a:chOff x="0" y="0"/>
            <a:chExt cx="57346" cy="57488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18" id="11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9" id="119"/>
          <p:cNvGrpSpPr/>
          <p:nvPr/>
        </p:nvGrpSpPr>
        <p:grpSpPr>
          <a:xfrm rot="0">
            <a:off x="2365955" y="9362963"/>
            <a:ext cx="337078" cy="337916"/>
            <a:chOff x="0" y="0"/>
            <a:chExt cx="57346" cy="57488"/>
          </a:xfrm>
        </p:grpSpPr>
        <p:sp>
          <p:nvSpPr>
            <p:cNvPr name="Freeform 120" id="12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21" id="12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2" id="122"/>
          <p:cNvGrpSpPr/>
          <p:nvPr/>
        </p:nvGrpSpPr>
        <p:grpSpPr>
          <a:xfrm rot="0">
            <a:off x="2764645" y="9362963"/>
            <a:ext cx="337078" cy="337916"/>
            <a:chOff x="0" y="0"/>
            <a:chExt cx="57346" cy="57488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24" id="12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5" id="125"/>
          <p:cNvGrpSpPr/>
          <p:nvPr/>
        </p:nvGrpSpPr>
        <p:grpSpPr>
          <a:xfrm rot="0">
            <a:off x="5325151" y="5126658"/>
            <a:ext cx="337078" cy="337916"/>
            <a:chOff x="0" y="0"/>
            <a:chExt cx="57346" cy="57488"/>
          </a:xfrm>
        </p:grpSpPr>
        <p:sp>
          <p:nvSpPr>
            <p:cNvPr name="Freeform 126" id="12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27" id="12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8" id="128"/>
          <p:cNvGrpSpPr/>
          <p:nvPr/>
        </p:nvGrpSpPr>
        <p:grpSpPr>
          <a:xfrm rot="0">
            <a:off x="5723842" y="5126658"/>
            <a:ext cx="337078" cy="337916"/>
            <a:chOff x="0" y="0"/>
            <a:chExt cx="57346" cy="57488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30" id="13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1" id="131"/>
          <p:cNvGrpSpPr/>
          <p:nvPr/>
        </p:nvGrpSpPr>
        <p:grpSpPr>
          <a:xfrm rot="0">
            <a:off x="6122532" y="5126658"/>
            <a:ext cx="337078" cy="337916"/>
            <a:chOff x="0" y="0"/>
            <a:chExt cx="57346" cy="57488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4" id="134"/>
          <p:cNvGrpSpPr/>
          <p:nvPr/>
        </p:nvGrpSpPr>
        <p:grpSpPr>
          <a:xfrm rot="0">
            <a:off x="6521223" y="5126658"/>
            <a:ext cx="337078" cy="337916"/>
            <a:chOff x="0" y="0"/>
            <a:chExt cx="57346" cy="57488"/>
          </a:xfrm>
        </p:grpSpPr>
        <p:sp>
          <p:nvSpPr>
            <p:cNvPr name="Freeform 135" id="13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36" id="13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7" id="137"/>
          <p:cNvGrpSpPr/>
          <p:nvPr/>
        </p:nvGrpSpPr>
        <p:grpSpPr>
          <a:xfrm rot="0">
            <a:off x="5325151" y="5514653"/>
            <a:ext cx="337078" cy="337916"/>
            <a:chOff x="0" y="0"/>
            <a:chExt cx="57346" cy="57488"/>
          </a:xfrm>
        </p:grpSpPr>
        <p:sp>
          <p:nvSpPr>
            <p:cNvPr name="Freeform 138" id="13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39" id="13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0" id="140"/>
          <p:cNvGrpSpPr/>
          <p:nvPr/>
        </p:nvGrpSpPr>
        <p:grpSpPr>
          <a:xfrm rot="0">
            <a:off x="5723842" y="5514653"/>
            <a:ext cx="337078" cy="337916"/>
            <a:chOff x="0" y="0"/>
            <a:chExt cx="57346" cy="57488"/>
          </a:xfrm>
        </p:grpSpPr>
        <p:sp>
          <p:nvSpPr>
            <p:cNvPr name="Freeform 141" id="14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42" id="14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3" id="143"/>
          <p:cNvGrpSpPr/>
          <p:nvPr/>
        </p:nvGrpSpPr>
        <p:grpSpPr>
          <a:xfrm rot="0">
            <a:off x="6122532" y="5514653"/>
            <a:ext cx="337078" cy="337916"/>
            <a:chOff x="0" y="0"/>
            <a:chExt cx="57346" cy="57488"/>
          </a:xfrm>
        </p:grpSpPr>
        <p:sp>
          <p:nvSpPr>
            <p:cNvPr name="Freeform 144" id="14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45" id="14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6" id="146"/>
          <p:cNvGrpSpPr/>
          <p:nvPr/>
        </p:nvGrpSpPr>
        <p:grpSpPr>
          <a:xfrm rot="0">
            <a:off x="6521223" y="5514653"/>
            <a:ext cx="337078" cy="337916"/>
            <a:chOff x="0" y="0"/>
            <a:chExt cx="57346" cy="57488"/>
          </a:xfrm>
        </p:grpSpPr>
        <p:sp>
          <p:nvSpPr>
            <p:cNvPr name="Freeform 147" id="14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48" id="14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9" id="149"/>
          <p:cNvGrpSpPr/>
          <p:nvPr/>
        </p:nvGrpSpPr>
        <p:grpSpPr>
          <a:xfrm rot="0">
            <a:off x="5325151" y="5902649"/>
            <a:ext cx="337078" cy="337916"/>
            <a:chOff x="0" y="0"/>
            <a:chExt cx="57346" cy="57488"/>
          </a:xfrm>
        </p:grpSpPr>
        <p:sp>
          <p:nvSpPr>
            <p:cNvPr name="Freeform 150" id="15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51" id="15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2" id="152"/>
          <p:cNvGrpSpPr/>
          <p:nvPr/>
        </p:nvGrpSpPr>
        <p:grpSpPr>
          <a:xfrm rot="0">
            <a:off x="5723842" y="5902649"/>
            <a:ext cx="337078" cy="337916"/>
            <a:chOff x="0" y="0"/>
            <a:chExt cx="57346" cy="57488"/>
          </a:xfrm>
        </p:grpSpPr>
        <p:sp>
          <p:nvSpPr>
            <p:cNvPr name="Freeform 153" id="15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54" id="15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5" id="155"/>
          <p:cNvGrpSpPr/>
          <p:nvPr/>
        </p:nvGrpSpPr>
        <p:grpSpPr>
          <a:xfrm rot="0">
            <a:off x="6122532" y="5902649"/>
            <a:ext cx="337078" cy="337916"/>
            <a:chOff x="0" y="0"/>
            <a:chExt cx="57346" cy="57488"/>
          </a:xfrm>
        </p:grpSpPr>
        <p:sp>
          <p:nvSpPr>
            <p:cNvPr name="Freeform 156" id="15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57" id="15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8" id="158"/>
          <p:cNvGrpSpPr/>
          <p:nvPr/>
        </p:nvGrpSpPr>
        <p:grpSpPr>
          <a:xfrm rot="0">
            <a:off x="6521223" y="5902649"/>
            <a:ext cx="337078" cy="337916"/>
            <a:chOff x="0" y="0"/>
            <a:chExt cx="57346" cy="57488"/>
          </a:xfrm>
        </p:grpSpPr>
        <p:sp>
          <p:nvSpPr>
            <p:cNvPr name="Freeform 159" id="15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60" id="16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1" id="161"/>
          <p:cNvGrpSpPr/>
          <p:nvPr/>
        </p:nvGrpSpPr>
        <p:grpSpPr>
          <a:xfrm rot="0">
            <a:off x="5325151" y="6290644"/>
            <a:ext cx="337078" cy="337916"/>
            <a:chOff x="0" y="0"/>
            <a:chExt cx="57346" cy="57488"/>
          </a:xfrm>
        </p:grpSpPr>
        <p:sp>
          <p:nvSpPr>
            <p:cNvPr name="Freeform 162" id="16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63" id="16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4" id="164"/>
          <p:cNvGrpSpPr/>
          <p:nvPr/>
        </p:nvGrpSpPr>
        <p:grpSpPr>
          <a:xfrm rot="0">
            <a:off x="5723842" y="6290644"/>
            <a:ext cx="337078" cy="337916"/>
            <a:chOff x="0" y="0"/>
            <a:chExt cx="57346" cy="57488"/>
          </a:xfrm>
        </p:grpSpPr>
        <p:sp>
          <p:nvSpPr>
            <p:cNvPr name="Freeform 165" id="16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66" id="16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7" id="167"/>
          <p:cNvGrpSpPr/>
          <p:nvPr/>
        </p:nvGrpSpPr>
        <p:grpSpPr>
          <a:xfrm rot="0">
            <a:off x="6122532" y="6290644"/>
            <a:ext cx="337078" cy="337916"/>
            <a:chOff x="0" y="0"/>
            <a:chExt cx="57346" cy="57488"/>
          </a:xfrm>
        </p:grpSpPr>
        <p:sp>
          <p:nvSpPr>
            <p:cNvPr name="Freeform 168" id="16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69" id="16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0" id="170"/>
          <p:cNvGrpSpPr/>
          <p:nvPr/>
        </p:nvGrpSpPr>
        <p:grpSpPr>
          <a:xfrm rot="0">
            <a:off x="6521223" y="6290644"/>
            <a:ext cx="337078" cy="337916"/>
            <a:chOff x="0" y="0"/>
            <a:chExt cx="57346" cy="57488"/>
          </a:xfrm>
        </p:grpSpPr>
        <p:sp>
          <p:nvSpPr>
            <p:cNvPr name="Freeform 171" id="17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72" id="17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3" id="173"/>
          <p:cNvGrpSpPr/>
          <p:nvPr/>
        </p:nvGrpSpPr>
        <p:grpSpPr>
          <a:xfrm rot="0">
            <a:off x="5325151" y="6678639"/>
            <a:ext cx="337078" cy="337916"/>
            <a:chOff x="0" y="0"/>
            <a:chExt cx="57346" cy="57488"/>
          </a:xfrm>
        </p:grpSpPr>
        <p:sp>
          <p:nvSpPr>
            <p:cNvPr name="Freeform 174" id="17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75" id="17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6" id="176"/>
          <p:cNvGrpSpPr/>
          <p:nvPr/>
        </p:nvGrpSpPr>
        <p:grpSpPr>
          <a:xfrm rot="0">
            <a:off x="5723842" y="6678639"/>
            <a:ext cx="337078" cy="337916"/>
            <a:chOff x="0" y="0"/>
            <a:chExt cx="57346" cy="57488"/>
          </a:xfrm>
        </p:grpSpPr>
        <p:sp>
          <p:nvSpPr>
            <p:cNvPr name="Freeform 177" id="17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78" id="17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9" id="179"/>
          <p:cNvGrpSpPr/>
          <p:nvPr/>
        </p:nvGrpSpPr>
        <p:grpSpPr>
          <a:xfrm rot="0">
            <a:off x="6122532" y="6678639"/>
            <a:ext cx="337078" cy="337916"/>
            <a:chOff x="0" y="0"/>
            <a:chExt cx="57346" cy="57488"/>
          </a:xfrm>
        </p:grpSpPr>
        <p:sp>
          <p:nvSpPr>
            <p:cNvPr name="Freeform 180" id="18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81" id="18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2" id="182"/>
          <p:cNvGrpSpPr/>
          <p:nvPr/>
        </p:nvGrpSpPr>
        <p:grpSpPr>
          <a:xfrm rot="0">
            <a:off x="6521223" y="6678639"/>
            <a:ext cx="337078" cy="337916"/>
            <a:chOff x="0" y="0"/>
            <a:chExt cx="57346" cy="57488"/>
          </a:xfrm>
        </p:grpSpPr>
        <p:sp>
          <p:nvSpPr>
            <p:cNvPr name="Freeform 183" id="18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84" id="18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5" id="185"/>
          <p:cNvGrpSpPr/>
          <p:nvPr/>
        </p:nvGrpSpPr>
        <p:grpSpPr>
          <a:xfrm rot="0">
            <a:off x="5325151" y="7060792"/>
            <a:ext cx="337078" cy="337916"/>
            <a:chOff x="0" y="0"/>
            <a:chExt cx="57346" cy="57488"/>
          </a:xfrm>
        </p:grpSpPr>
        <p:sp>
          <p:nvSpPr>
            <p:cNvPr name="Freeform 186" id="18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87" id="18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8" id="188"/>
          <p:cNvGrpSpPr/>
          <p:nvPr/>
        </p:nvGrpSpPr>
        <p:grpSpPr>
          <a:xfrm rot="0">
            <a:off x="5723842" y="7060792"/>
            <a:ext cx="337078" cy="337916"/>
            <a:chOff x="0" y="0"/>
            <a:chExt cx="57346" cy="57488"/>
          </a:xfrm>
        </p:grpSpPr>
        <p:sp>
          <p:nvSpPr>
            <p:cNvPr name="Freeform 189" id="18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90" id="19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1" id="191"/>
          <p:cNvGrpSpPr/>
          <p:nvPr/>
        </p:nvGrpSpPr>
        <p:grpSpPr>
          <a:xfrm rot="0">
            <a:off x="6122532" y="7060792"/>
            <a:ext cx="337078" cy="337916"/>
            <a:chOff x="0" y="0"/>
            <a:chExt cx="57346" cy="57488"/>
          </a:xfrm>
        </p:grpSpPr>
        <p:sp>
          <p:nvSpPr>
            <p:cNvPr name="Freeform 192" id="19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93" id="19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4" id="194"/>
          <p:cNvGrpSpPr/>
          <p:nvPr/>
        </p:nvGrpSpPr>
        <p:grpSpPr>
          <a:xfrm rot="0">
            <a:off x="6521223" y="7060792"/>
            <a:ext cx="337078" cy="337916"/>
            <a:chOff x="0" y="0"/>
            <a:chExt cx="57346" cy="57488"/>
          </a:xfrm>
        </p:grpSpPr>
        <p:sp>
          <p:nvSpPr>
            <p:cNvPr name="Freeform 195" id="19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96" id="19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7" id="197"/>
          <p:cNvGrpSpPr/>
          <p:nvPr/>
        </p:nvGrpSpPr>
        <p:grpSpPr>
          <a:xfrm rot="0">
            <a:off x="5325151" y="7448787"/>
            <a:ext cx="337078" cy="337916"/>
            <a:chOff x="0" y="0"/>
            <a:chExt cx="57346" cy="57488"/>
          </a:xfrm>
        </p:grpSpPr>
        <p:sp>
          <p:nvSpPr>
            <p:cNvPr name="Freeform 198" id="19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99" id="19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0" id="200"/>
          <p:cNvGrpSpPr/>
          <p:nvPr/>
        </p:nvGrpSpPr>
        <p:grpSpPr>
          <a:xfrm rot="0">
            <a:off x="5723842" y="7448787"/>
            <a:ext cx="337078" cy="337916"/>
            <a:chOff x="0" y="0"/>
            <a:chExt cx="57346" cy="57488"/>
          </a:xfrm>
        </p:grpSpPr>
        <p:sp>
          <p:nvSpPr>
            <p:cNvPr name="Freeform 201" id="20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02" id="20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3" id="203"/>
          <p:cNvGrpSpPr/>
          <p:nvPr/>
        </p:nvGrpSpPr>
        <p:grpSpPr>
          <a:xfrm rot="0">
            <a:off x="6122532" y="7448787"/>
            <a:ext cx="337078" cy="337916"/>
            <a:chOff x="0" y="0"/>
            <a:chExt cx="57346" cy="57488"/>
          </a:xfrm>
        </p:grpSpPr>
        <p:sp>
          <p:nvSpPr>
            <p:cNvPr name="Freeform 204" id="20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05" id="20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6" id="206"/>
          <p:cNvGrpSpPr/>
          <p:nvPr/>
        </p:nvGrpSpPr>
        <p:grpSpPr>
          <a:xfrm rot="0">
            <a:off x="6521223" y="7448787"/>
            <a:ext cx="337078" cy="337916"/>
            <a:chOff x="0" y="0"/>
            <a:chExt cx="57346" cy="57488"/>
          </a:xfrm>
        </p:grpSpPr>
        <p:sp>
          <p:nvSpPr>
            <p:cNvPr name="Freeform 207" id="20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08" id="20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9" id="209"/>
          <p:cNvGrpSpPr/>
          <p:nvPr/>
        </p:nvGrpSpPr>
        <p:grpSpPr>
          <a:xfrm rot="0">
            <a:off x="5325151" y="7836783"/>
            <a:ext cx="337078" cy="337916"/>
            <a:chOff x="0" y="0"/>
            <a:chExt cx="57346" cy="57488"/>
          </a:xfrm>
        </p:grpSpPr>
        <p:sp>
          <p:nvSpPr>
            <p:cNvPr name="Freeform 210" id="21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11" id="21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2" id="212"/>
          <p:cNvGrpSpPr/>
          <p:nvPr/>
        </p:nvGrpSpPr>
        <p:grpSpPr>
          <a:xfrm rot="0">
            <a:off x="5723842" y="7836783"/>
            <a:ext cx="337078" cy="337916"/>
            <a:chOff x="0" y="0"/>
            <a:chExt cx="57346" cy="57488"/>
          </a:xfrm>
        </p:grpSpPr>
        <p:sp>
          <p:nvSpPr>
            <p:cNvPr name="Freeform 213" id="21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14" id="21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5" id="215"/>
          <p:cNvGrpSpPr/>
          <p:nvPr/>
        </p:nvGrpSpPr>
        <p:grpSpPr>
          <a:xfrm rot="0">
            <a:off x="6122532" y="7836783"/>
            <a:ext cx="337078" cy="337916"/>
            <a:chOff x="0" y="0"/>
            <a:chExt cx="57346" cy="57488"/>
          </a:xfrm>
        </p:grpSpPr>
        <p:sp>
          <p:nvSpPr>
            <p:cNvPr name="Freeform 216" id="21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17" id="21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8" id="218"/>
          <p:cNvGrpSpPr/>
          <p:nvPr/>
        </p:nvGrpSpPr>
        <p:grpSpPr>
          <a:xfrm rot="0">
            <a:off x="6521223" y="7836783"/>
            <a:ext cx="337078" cy="337916"/>
            <a:chOff x="0" y="0"/>
            <a:chExt cx="57346" cy="57488"/>
          </a:xfrm>
        </p:grpSpPr>
        <p:sp>
          <p:nvSpPr>
            <p:cNvPr name="Freeform 219" id="21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20" id="22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1" id="221"/>
          <p:cNvGrpSpPr/>
          <p:nvPr/>
        </p:nvGrpSpPr>
        <p:grpSpPr>
          <a:xfrm rot="0">
            <a:off x="5325151" y="8224778"/>
            <a:ext cx="337078" cy="337916"/>
            <a:chOff x="0" y="0"/>
            <a:chExt cx="57346" cy="57488"/>
          </a:xfrm>
        </p:grpSpPr>
        <p:sp>
          <p:nvSpPr>
            <p:cNvPr name="Freeform 222" id="22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23" id="22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4" id="224"/>
          <p:cNvGrpSpPr/>
          <p:nvPr/>
        </p:nvGrpSpPr>
        <p:grpSpPr>
          <a:xfrm rot="0">
            <a:off x="5723842" y="8224778"/>
            <a:ext cx="337078" cy="337916"/>
            <a:chOff x="0" y="0"/>
            <a:chExt cx="57346" cy="57488"/>
          </a:xfrm>
        </p:grpSpPr>
        <p:sp>
          <p:nvSpPr>
            <p:cNvPr name="Freeform 225" id="22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26" id="22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7" id="227"/>
          <p:cNvGrpSpPr/>
          <p:nvPr/>
        </p:nvGrpSpPr>
        <p:grpSpPr>
          <a:xfrm rot="0">
            <a:off x="6122532" y="8224778"/>
            <a:ext cx="337078" cy="337916"/>
            <a:chOff x="0" y="0"/>
            <a:chExt cx="57346" cy="57488"/>
          </a:xfrm>
        </p:grpSpPr>
        <p:sp>
          <p:nvSpPr>
            <p:cNvPr name="Freeform 228" id="22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29" id="22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0" id="230"/>
          <p:cNvGrpSpPr/>
          <p:nvPr/>
        </p:nvGrpSpPr>
        <p:grpSpPr>
          <a:xfrm rot="0">
            <a:off x="6521223" y="8224778"/>
            <a:ext cx="337078" cy="337916"/>
            <a:chOff x="0" y="0"/>
            <a:chExt cx="57346" cy="57488"/>
          </a:xfrm>
        </p:grpSpPr>
        <p:sp>
          <p:nvSpPr>
            <p:cNvPr name="Freeform 231" id="23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32" id="23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3" id="233"/>
          <p:cNvGrpSpPr/>
          <p:nvPr/>
        </p:nvGrpSpPr>
        <p:grpSpPr>
          <a:xfrm rot="0">
            <a:off x="5325151" y="8612773"/>
            <a:ext cx="337078" cy="337916"/>
            <a:chOff x="0" y="0"/>
            <a:chExt cx="57346" cy="57488"/>
          </a:xfrm>
        </p:grpSpPr>
        <p:sp>
          <p:nvSpPr>
            <p:cNvPr name="Freeform 234" id="23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35" id="23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6" id="236"/>
          <p:cNvGrpSpPr/>
          <p:nvPr/>
        </p:nvGrpSpPr>
        <p:grpSpPr>
          <a:xfrm rot="0">
            <a:off x="5723842" y="8612773"/>
            <a:ext cx="337078" cy="337916"/>
            <a:chOff x="0" y="0"/>
            <a:chExt cx="57346" cy="57488"/>
          </a:xfrm>
        </p:grpSpPr>
        <p:sp>
          <p:nvSpPr>
            <p:cNvPr name="Freeform 237" id="23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38" id="23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9" id="239"/>
          <p:cNvGrpSpPr/>
          <p:nvPr/>
        </p:nvGrpSpPr>
        <p:grpSpPr>
          <a:xfrm rot="0">
            <a:off x="6122532" y="8612773"/>
            <a:ext cx="337078" cy="337916"/>
            <a:chOff x="0" y="0"/>
            <a:chExt cx="57346" cy="57488"/>
          </a:xfrm>
        </p:grpSpPr>
        <p:sp>
          <p:nvSpPr>
            <p:cNvPr name="Freeform 240" id="24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41" id="24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2" id="242"/>
          <p:cNvGrpSpPr/>
          <p:nvPr/>
        </p:nvGrpSpPr>
        <p:grpSpPr>
          <a:xfrm rot="0">
            <a:off x="6521223" y="8612773"/>
            <a:ext cx="337078" cy="337916"/>
            <a:chOff x="0" y="0"/>
            <a:chExt cx="57346" cy="57488"/>
          </a:xfrm>
        </p:grpSpPr>
        <p:sp>
          <p:nvSpPr>
            <p:cNvPr name="Freeform 243" id="24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44" id="24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5" id="245"/>
          <p:cNvGrpSpPr/>
          <p:nvPr/>
        </p:nvGrpSpPr>
        <p:grpSpPr>
          <a:xfrm rot="0">
            <a:off x="6915451" y="5126658"/>
            <a:ext cx="337078" cy="337916"/>
            <a:chOff x="0" y="0"/>
            <a:chExt cx="57346" cy="57488"/>
          </a:xfrm>
        </p:grpSpPr>
        <p:sp>
          <p:nvSpPr>
            <p:cNvPr name="Freeform 246" id="24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47" id="24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8" id="248"/>
          <p:cNvGrpSpPr/>
          <p:nvPr/>
        </p:nvGrpSpPr>
        <p:grpSpPr>
          <a:xfrm rot="0">
            <a:off x="7314142" y="5126658"/>
            <a:ext cx="337078" cy="337916"/>
            <a:chOff x="0" y="0"/>
            <a:chExt cx="57346" cy="57488"/>
          </a:xfrm>
        </p:grpSpPr>
        <p:sp>
          <p:nvSpPr>
            <p:cNvPr name="Freeform 249" id="24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50" id="25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1" id="251"/>
          <p:cNvGrpSpPr/>
          <p:nvPr/>
        </p:nvGrpSpPr>
        <p:grpSpPr>
          <a:xfrm rot="0">
            <a:off x="7712833" y="5126658"/>
            <a:ext cx="337078" cy="337916"/>
            <a:chOff x="0" y="0"/>
            <a:chExt cx="57346" cy="57488"/>
          </a:xfrm>
        </p:grpSpPr>
        <p:sp>
          <p:nvSpPr>
            <p:cNvPr name="Freeform 252" id="25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53" id="25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4" id="254"/>
          <p:cNvGrpSpPr/>
          <p:nvPr/>
        </p:nvGrpSpPr>
        <p:grpSpPr>
          <a:xfrm rot="0">
            <a:off x="8111523" y="5126658"/>
            <a:ext cx="337078" cy="337916"/>
            <a:chOff x="0" y="0"/>
            <a:chExt cx="57346" cy="57488"/>
          </a:xfrm>
        </p:grpSpPr>
        <p:sp>
          <p:nvSpPr>
            <p:cNvPr name="Freeform 255" id="25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56" id="25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7" id="257"/>
          <p:cNvGrpSpPr/>
          <p:nvPr/>
        </p:nvGrpSpPr>
        <p:grpSpPr>
          <a:xfrm rot="0">
            <a:off x="6915451" y="5514653"/>
            <a:ext cx="337078" cy="337916"/>
            <a:chOff x="0" y="0"/>
            <a:chExt cx="57346" cy="57488"/>
          </a:xfrm>
        </p:grpSpPr>
        <p:sp>
          <p:nvSpPr>
            <p:cNvPr name="Freeform 258" id="25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59" id="25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0" id="260"/>
          <p:cNvGrpSpPr/>
          <p:nvPr/>
        </p:nvGrpSpPr>
        <p:grpSpPr>
          <a:xfrm rot="0">
            <a:off x="7314142" y="5514653"/>
            <a:ext cx="337078" cy="337916"/>
            <a:chOff x="0" y="0"/>
            <a:chExt cx="57346" cy="57488"/>
          </a:xfrm>
        </p:grpSpPr>
        <p:sp>
          <p:nvSpPr>
            <p:cNvPr name="Freeform 261" id="26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62" id="26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3" id="263"/>
          <p:cNvGrpSpPr/>
          <p:nvPr/>
        </p:nvGrpSpPr>
        <p:grpSpPr>
          <a:xfrm rot="0">
            <a:off x="7712833" y="5514653"/>
            <a:ext cx="337078" cy="337916"/>
            <a:chOff x="0" y="0"/>
            <a:chExt cx="57346" cy="57488"/>
          </a:xfrm>
        </p:grpSpPr>
        <p:sp>
          <p:nvSpPr>
            <p:cNvPr name="Freeform 264" id="26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65" id="26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6" id="266"/>
          <p:cNvGrpSpPr/>
          <p:nvPr/>
        </p:nvGrpSpPr>
        <p:grpSpPr>
          <a:xfrm rot="0">
            <a:off x="8111523" y="5514653"/>
            <a:ext cx="337078" cy="337916"/>
            <a:chOff x="0" y="0"/>
            <a:chExt cx="57346" cy="57488"/>
          </a:xfrm>
        </p:grpSpPr>
        <p:sp>
          <p:nvSpPr>
            <p:cNvPr name="Freeform 267" id="26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68" id="26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9" id="269"/>
          <p:cNvGrpSpPr/>
          <p:nvPr/>
        </p:nvGrpSpPr>
        <p:grpSpPr>
          <a:xfrm rot="0">
            <a:off x="6915451" y="5902649"/>
            <a:ext cx="337078" cy="337916"/>
            <a:chOff x="0" y="0"/>
            <a:chExt cx="57346" cy="57488"/>
          </a:xfrm>
        </p:grpSpPr>
        <p:sp>
          <p:nvSpPr>
            <p:cNvPr name="Freeform 270" id="27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71" id="27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2" id="272"/>
          <p:cNvGrpSpPr/>
          <p:nvPr/>
        </p:nvGrpSpPr>
        <p:grpSpPr>
          <a:xfrm rot="0">
            <a:off x="7314142" y="5902649"/>
            <a:ext cx="337078" cy="337916"/>
            <a:chOff x="0" y="0"/>
            <a:chExt cx="57346" cy="57488"/>
          </a:xfrm>
        </p:grpSpPr>
        <p:sp>
          <p:nvSpPr>
            <p:cNvPr name="Freeform 273" id="27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74" id="27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5" id="275"/>
          <p:cNvGrpSpPr/>
          <p:nvPr/>
        </p:nvGrpSpPr>
        <p:grpSpPr>
          <a:xfrm rot="0">
            <a:off x="7712833" y="5902649"/>
            <a:ext cx="337078" cy="337916"/>
            <a:chOff x="0" y="0"/>
            <a:chExt cx="57346" cy="57488"/>
          </a:xfrm>
        </p:grpSpPr>
        <p:sp>
          <p:nvSpPr>
            <p:cNvPr name="Freeform 276" id="27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77" id="27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8" id="278"/>
          <p:cNvGrpSpPr/>
          <p:nvPr/>
        </p:nvGrpSpPr>
        <p:grpSpPr>
          <a:xfrm rot="0">
            <a:off x="8111523" y="5902649"/>
            <a:ext cx="337078" cy="337916"/>
            <a:chOff x="0" y="0"/>
            <a:chExt cx="57346" cy="57488"/>
          </a:xfrm>
        </p:grpSpPr>
        <p:sp>
          <p:nvSpPr>
            <p:cNvPr name="Freeform 279" id="27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80" id="28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1" id="281"/>
          <p:cNvGrpSpPr/>
          <p:nvPr/>
        </p:nvGrpSpPr>
        <p:grpSpPr>
          <a:xfrm rot="0">
            <a:off x="6915451" y="6290644"/>
            <a:ext cx="337078" cy="337916"/>
            <a:chOff x="0" y="0"/>
            <a:chExt cx="57346" cy="57488"/>
          </a:xfrm>
        </p:grpSpPr>
        <p:sp>
          <p:nvSpPr>
            <p:cNvPr name="Freeform 282" id="28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83" id="28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4" id="284"/>
          <p:cNvGrpSpPr/>
          <p:nvPr/>
        </p:nvGrpSpPr>
        <p:grpSpPr>
          <a:xfrm rot="0">
            <a:off x="7314142" y="6290644"/>
            <a:ext cx="337078" cy="337916"/>
            <a:chOff x="0" y="0"/>
            <a:chExt cx="57346" cy="57488"/>
          </a:xfrm>
        </p:grpSpPr>
        <p:sp>
          <p:nvSpPr>
            <p:cNvPr name="Freeform 285" id="28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86" id="28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7" id="287"/>
          <p:cNvGrpSpPr/>
          <p:nvPr/>
        </p:nvGrpSpPr>
        <p:grpSpPr>
          <a:xfrm rot="0">
            <a:off x="7712833" y="6290644"/>
            <a:ext cx="337078" cy="337916"/>
            <a:chOff x="0" y="0"/>
            <a:chExt cx="57346" cy="57488"/>
          </a:xfrm>
        </p:grpSpPr>
        <p:sp>
          <p:nvSpPr>
            <p:cNvPr name="Freeform 288" id="28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89" id="28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0" id="290"/>
          <p:cNvGrpSpPr/>
          <p:nvPr/>
        </p:nvGrpSpPr>
        <p:grpSpPr>
          <a:xfrm rot="0">
            <a:off x="8111523" y="6290644"/>
            <a:ext cx="337078" cy="337916"/>
            <a:chOff x="0" y="0"/>
            <a:chExt cx="57346" cy="57488"/>
          </a:xfrm>
        </p:grpSpPr>
        <p:sp>
          <p:nvSpPr>
            <p:cNvPr name="Freeform 291" id="29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92" id="29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3" id="293"/>
          <p:cNvGrpSpPr/>
          <p:nvPr/>
        </p:nvGrpSpPr>
        <p:grpSpPr>
          <a:xfrm rot="0">
            <a:off x="6915451" y="6678639"/>
            <a:ext cx="337078" cy="337916"/>
            <a:chOff x="0" y="0"/>
            <a:chExt cx="57346" cy="57488"/>
          </a:xfrm>
        </p:grpSpPr>
        <p:sp>
          <p:nvSpPr>
            <p:cNvPr name="Freeform 294" id="29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95" id="29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6" id="296"/>
          <p:cNvGrpSpPr/>
          <p:nvPr/>
        </p:nvGrpSpPr>
        <p:grpSpPr>
          <a:xfrm rot="0">
            <a:off x="7314142" y="6678639"/>
            <a:ext cx="337078" cy="337916"/>
            <a:chOff x="0" y="0"/>
            <a:chExt cx="57346" cy="57488"/>
          </a:xfrm>
        </p:grpSpPr>
        <p:sp>
          <p:nvSpPr>
            <p:cNvPr name="Freeform 297" id="29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298" id="29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9" id="299"/>
          <p:cNvGrpSpPr/>
          <p:nvPr/>
        </p:nvGrpSpPr>
        <p:grpSpPr>
          <a:xfrm rot="0">
            <a:off x="7712833" y="6678639"/>
            <a:ext cx="337078" cy="337916"/>
            <a:chOff x="0" y="0"/>
            <a:chExt cx="57346" cy="57488"/>
          </a:xfrm>
        </p:grpSpPr>
        <p:sp>
          <p:nvSpPr>
            <p:cNvPr name="Freeform 300" id="30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01" id="30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2" id="302"/>
          <p:cNvGrpSpPr/>
          <p:nvPr/>
        </p:nvGrpSpPr>
        <p:grpSpPr>
          <a:xfrm rot="0">
            <a:off x="8111523" y="6678639"/>
            <a:ext cx="337078" cy="337916"/>
            <a:chOff x="0" y="0"/>
            <a:chExt cx="57346" cy="57488"/>
          </a:xfrm>
        </p:grpSpPr>
        <p:sp>
          <p:nvSpPr>
            <p:cNvPr name="Freeform 303" id="30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04" id="30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5" id="305"/>
          <p:cNvGrpSpPr/>
          <p:nvPr/>
        </p:nvGrpSpPr>
        <p:grpSpPr>
          <a:xfrm rot="0">
            <a:off x="6915451" y="7060792"/>
            <a:ext cx="337078" cy="337916"/>
            <a:chOff x="0" y="0"/>
            <a:chExt cx="57346" cy="57488"/>
          </a:xfrm>
        </p:grpSpPr>
        <p:sp>
          <p:nvSpPr>
            <p:cNvPr name="Freeform 306" id="30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07" id="30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8" id="308"/>
          <p:cNvGrpSpPr/>
          <p:nvPr/>
        </p:nvGrpSpPr>
        <p:grpSpPr>
          <a:xfrm rot="0">
            <a:off x="7314142" y="7060792"/>
            <a:ext cx="337078" cy="337916"/>
            <a:chOff x="0" y="0"/>
            <a:chExt cx="57346" cy="57488"/>
          </a:xfrm>
        </p:grpSpPr>
        <p:sp>
          <p:nvSpPr>
            <p:cNvPr name="Freeform 309" id="30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10" id="31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1" id="311"/>
          <p:cNvGrpSpPr/>
          <p:nvPr/>
        </p:nvGrpSpPr>
        <p:grpSpPr>
          <a:xfrm rot="0">
            <a:off x="7712833" y="7060792"/>
            <a:ext cx="337078" cy="337916"/>
            <a:chOff x="0" y="0"/>
            <a:chExt cx="57346" cy="57488"/>
          </a:xfrm>
        </p:grpSpPr>
        <p:sp>
          <p:nvSpPr>
            <p:cNvPr name="Freeform 312" id="31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13" id="31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4" id="314"/>
          <p:cNvGrpSpPr/>
          <p:nvPr/>
        </p:nvGrpSpPr>
        <p:grpSpPr>
          <a:xfrm rot="0">
            <a:off x="8111523" y="7060792"/>
            <a:ext cx="337078" cy="337916"/>
            <a:chOff x="0" y="0"/>
            <a:chExt cx="57346" cy="57488"/>
          </a:xfrm>
        </p:grpSpPr>
        <p:sp>
          <p:nvSpPr>
            <p:cNvPr name="Freeform 315" id="31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16" id="31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7" id="317"/>
          <p:cNvGrpSpPr/>
          <p:nvPr/>
        </p:nvGrpSpPr>
        <p:grpSpPr>
          <a:xfrm rot="0">
            <a:off x="6915451" y="7448787"/>
            <a:ext cx="337078" cy="337916"/>
            <a:chOff x="0" y="0"/>
            <a:chExt cx="57346" cy="57488"/>
          </a:xfrm>
        </p:grpSpPr>
        <p:sp>
          <p:nvSpPr>
            <p:cNvPr name="Freeform 318" id="31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19" id="31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0" id="320"/>
          <p:cNvGrpSpPr/>
          <p:nvPr/>
        </p:nvGrpSpPr>
        <p:grpSpPr>
          <a:xfrm rot="0">
            <a:off x="7314142" y="7448787"/>
            <a:ext cx="337078" cy="337916"/>
            <a:chOff x="0" y="0"/>
            <a:chExt cx="57346" cy="57488"/>
          </a:xfrm>
        </p:grpSpPr>
        <p:sp>
          <p:nvSpPr>
            <p:cNvPr name="Freeform 321" id="32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22" id="32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3" id="323"/>
          <p:cNvGrpSpPr/>
          <p:nvPr/>
        </p:nvGrpSpPr>
        <p:grpSpPr>
          <a:xfrm rot="0">
            <a:off x="7712833" y="7448787"/>
            <a:ext cx="337078" cy="337916"/>
            <a:chOff x="0" y="0"/>
            <a:chExt cx="57346" cy="57488"/>
          </a:xfrm>
        </p:grpSpPr>
        <p:sp>
          <p:nvSpPr>
            <p:cNvPr name="Freeform 324" id="32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25" id="32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6" id="326"/>
          <p:cNvGrpSpPr/>
          <p:nvPr/>
        </p:nvGrpSpPr>
        <p:grpSpPr>
          <a:xfrm rot="0">
            <a:off x="8111523" y="7448787"/>
            <a:ext cx="337078" cy="337916"/>
            <a:chOff x="0" y="0"/>
            <a:chExt cx="57346" cy="57488"/>
          </a:xfrm>
        </p:grpSpPr>
        <p:sp>
          <p:nvSpPr>
            <p:cNvPr name="Freeform 327" id="32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28" id="32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9" id="329"/>
          <p:cNvGrpSpPr/>
          <p:nvPr/>
        </p:nvGrpSpPr>
        <p:grpSpPr>
          <a:xfrm rot="0">
            <a:off x="6915451" y="7836783"/>
            <a:ext cx="337078" cy="337916"/>
            <a:chOff x="0" y="0"/>
            <a:chExt cx="57346" cy="57488"/>
          </a:xfrm>
        </p:grpSpPr>
        <p:sp>
          <p:nvSpPr>
            <p:cNvPr name="Freeform 330" id="33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31" id="33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2" id="332"/>
          <p:cNvGrpSpPr/>
          <p:nvPr/>
        </p:nvGrpSpPr>
        <p:grpSpPr>
          <a:xfrm rot="0">
            <a:off x="7314142" y="7836783"/>
            <a:ext cx="337078" cy="337916"/>
            <a:chOff x="0" y="0"/>
            <a:chExt cx="57346" cy="57488"/>
          </a:xfrm>
        </p:grpSpPr>
        <p:sp>
          <p:nvSpPr>
            <p:cNvPr name="Freeform 333" id="33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34" id="33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5" id="335"/>
          <p:cNvGrpSpPr/>
          <p:nvPr/>
        </p:nvGrpSpPr>
        <p:grpSpPr>
          <a:xfrm rot="0">
            <a:off x="7712833" y="7836783"/>
            <a:ext cx="337078" cy="337916"/>
            <a:chOff x="0" y="0"/>
            <a:chExt cx="57346" cy="57488"/>
          </a:xfrm>
        </p:grpSpPr>
        <p:sp>
          <p:nvSpPr>
            <p:cNvPr name="Freeform 336" id="33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37" id="33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8" id="338"/>
          <p:cNvGrpSpPr/>
          <p:nvPr/>
        </p:nvGrpSpPr>
        <p:grpSpPr>
          <a:xfrm rot="0">
            <a:off x="8111523" y="7836783"/>
            <a:ext cx="337078" cy="337916"/>
            <a:chOff x="0" y="0"/>
            <a:chExt cx="57346" cy="57488"/>
          </a:xfrm>
        </p:grpSpPr>
        <p:sp>
          <p:nvSpPr>
            <p:cNvPr name="Freeform 339" id="33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40" id="34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1" id="341"/>
          <p:cNvGrpSpPr/>
          <p:nvPr/>
        </p:nvGrpSpPr>
        <p:grpSpPr>
          <a:xfrm rot="0">
            <a:off x="6915451" y="8224778"/>
            <a:ext cx="337078" cy="337916"/>
            <a:chOff x="0" y="0"/>
            <a:chExt cx="57346" cy="57488"/>
          </a:xfrm>
        </p:grpSpPr>
        <p:sp>
          <p:nvSpPr>
            <p:cNvPr name="Freeform 342" id="34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43" id="34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4" id="344"/>
          <p:cNvGrpSpPr/>
          <p:nvPr/>
        </p:nvGrpSpPr>
        <p:grpSpPr>
          <a:xfrm rot="0">
            <a:off x="7314142" y="8224778"/>
            <a:ext cx="337078" cy="337916"/>
            <a:chOff x="0" y="0"/>
            <a:chExt cx="57346" cy="57488"/>
          </a:xfrm>
        </p:grpSpPr>
        <p:sp>
          <p:nvSpPr>
            <p:cNvPr name="Freeform 345" id="34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46" id="34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7" id="347"/>
          <p:cNvGrpSpPr/>
          <p:nvPr/>
        </p:nvGrpSpPr>
        <p:grpSpPr>
          <a:xfrm rot="0">
            <a:off x="7712833" y="8224778"/>
            <a:ext cx="337078" cy="337916"/>
            <a:chOff x="0" y="0"/>
            <a:chExt cx="57346" cy="57488"/>
          </a:xfrm>
        </p:grpSpPr>
        <p:sp>
          <p:nvSpPr>
            <p:cNvPr name="Freeform 348" id="34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49" id="34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0" id="350"/>
          <p:cNvGrpSpPr/>
          <p:nvPr/>
        </p:nvGrpSpPr>
        <p:grpSpPr>
          <a:xfrm rot="0">
            <a:off x="8111523" y="8224778"/>
            <a:ext cx="337078" cy="337916"/>
            <a:chOff x="0" y="0"/>
            <a:chExt cx="57346" cy="57488"/>
          </a:xfrm>
        </p:grpSpPr>
        <p:sp>
          <p:nvSpPr>
            <p:cNvPr name="Freeform 351" id="35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52" id="35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3" id="353"/>
          <p:cNvGrpSpPr/>
          <p:nvPr/>
        </p:nvGrpSpPr>
        <p:grpSpPr>
          <a:xfrm rot="0">
            <a:off x="6915451" y="8612773"/>
            <a:ext cx="337078" cy="337916"/>
            <a:chOff x="0" y="0"/>
            <a:chExt cx="57346" cy="57488"/>
          </a:xfrm>
        </p:grpSpPr>
        <p:sp>
          <p:nvSpPr>
            <p:cNvPr name="Freeform 354" id="35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55" id="35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6" id="356"/>
          <p:cNvGrpSpPr/>
          <p:nvPr/>
        </p:nvGrpSpPr>
        <p:grpSpPr>
          <a:xfrm rot="0">
            <a:off x="7314142" y="8612773"/>
            <a:ext cx="337078" cy="337916"/>
            <a:chOff x="0" y="0"/>
            <a:chExt cx="57346" cy="57488"/>
          </a:xfrm>
        </p:grpSpPr>
        <p:sp>
          <p:nvSpPr>
            <p:cNvPr name="Freeform 357" id="35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58" id="35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9" id="359"/>
          <p:cNvGrpSpPr/>
          <p:nvPr/>
        </p:nvGrpSpPr>
        <p:grpSpPr>
          <a:xfrm rot="0">
            <a:off x="7712833" y="8612773"/>
            <a:ext cx="337078" cy="337916"/>
            <a:chOff x="0" y="0"/>
            <a:chExt cx="57346" cy="57488"/>
          </a:xfrm>
        </p:grpSpPr>
        <p:sp>
          <p:nvSpPr>
            <p:cNvPr name="Freeform 360" id="36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61" id="36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2" id="362"/>
          <p:cNvGrpSpPr/>
          <p:nvPr/>
        </p:nvGrpSpPr>
        <p:grpSpPr>
          <a:xfrm rot="0">
            <a:off x="8111523" y="8612773"/>
            <a:ext cx="337078" cy="337916"/>
            <a:chOff x="0" y="0"/>
            <a:chExt cx="57346" cy="57488"/>
          </a:xfrm>
        </p:grpSpPr>
        <p:sp>
          <p:nvSpPr>
            <p:cNvPr name="Freeform 363" id="36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64" id="36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5" id="365"/>
          <p:cNvGrpSpPr/>
          <p:nvPr/>
        </p:nvGrpSpPr>
        <p:grpSpPr>
          <a:xfrm rot="0">
            <a:off x="5325151" y="8998314"/>
            <a:ext cx="337078" cy="337916"/>
            <a:chOff x="0" y="0"/>
            <a:chExt cx="57346" cy="57488"/>
          </a:xfrm>
        </p:grpSpPr>
        <p:sp>
          <p:nvSpPr>
            <p:cNvPr name="Freeform 366" id="36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67" id="36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8" id="368"/>
          <p:cNvGrpSpPr/>
          <p:nvPr/>
        </p:nvGrpSpPr>
        <p:grpSpPr>
          <a:xfrm rot="0">
            <a:off x="5723842" y="8998314"/>
            <a:ext cx="337078" cy="337916"/>
            <a:chOff x="0" y="0"/>
            <a:chExt cx="57346" cy="57488"/>
          </a:xfrm>
        </p:grpSpPr>
        <p:sp>
          <p:nvSpPr>
            <p:cNvPr name="Freeform 369" id="36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70" id="37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1" id="371"/>
          <p:cNvGrpSpPr/>
          <p:nvPr/>
        </p:nvGrpSpPr>
        <p:grpSpPr>
          <a:xfrm rot="0">
            <a:off x="6122532" y="8998314"/>
            <a:ext cx="337078" cy="337916"/>
            <a:chOff x="0" y="0"/>
            <a:chExt cx="57346" cy="57488"/>
          </a:xfrm>
        </p:grpSpPr>
        <p:sp>
          <p:nvSpPr>
            <p:cNvPr name="Freeform 372" id="37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73" id="37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4" id="374"/>
          <p:cNvGrpSpPr/>
          <p:nvPr/>
        </p:nvGrpSpPr>
        <p:grpSpPr>
          <a:xfrm rot="0">
            <a:off x="6521223" y="8998314"/>
            <a:ext cx="337078" cy="337916"/>
            <a:chOff x="0" y="0"/>
            <a:chExt cx="57346" cy="57488"/>
          </a:xfrm>
        </p:grpSpPr>
        <p:sp>
          <p:nvSpPr>
            <p:cNvPr name="Freeform 375" id="37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76" id="37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7" id="377"/>
          <p:cNvGrpSpPr/>
          <p:nvPr/>
        </p:nvGrpSpPr>
        <p:grpSpPr>
          <a:xfrm rot="0">
            <a:off x="5325151" y="9386309"/>
            <a:ext cx="337078" cy="337916"/>
            <a:chOff x="0" y="0"/>
            <a:chExt cx="57346" cy="57488"/>
          </a:xfrm>
        </p:grpSpPr>
        <p:sp>
          <p:nvSpPr>
            <p:cNvPr name="Freeform 378" id="37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79" id="37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0" id="380"/>
          <p:cNvGrpSpPr/>
          <p:nvPr/>
        </p:nvGrpSpPr>
        <p:grpSpPr>
          <a:xfrm rot="0">
            <a:off x="5723842" y="9386309"/>
            <a:ext cx="337078" cy="337916"/>
            <a:chOff x="0" y="0"/>
            <a:chExt cx="57346" cy="57488"/>
          </a:xfrm>
        </p:grpSpPr>
        <p:sp>
          <p:nvSpPr>
            <p:cNvPr name="Freeform 381" id="38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82" id="38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3" id="383"/>
          <p:cNvGrpSpPr/>
          <p:nvPr/>
        </p:nvGrpSpPr>
        <p:grpSpPr>
          <a:xfrm rot="0">
            <a:off x="6122532" y="9386309"/>
            <a:ext cx="337078" cy="337916"/>
            <a:chOff x="0" y="0"/>
            <a:chExt cx="57346" cy="57488"/>
          </a:xfrm>
        </p:grpSpPr>
        <p:sp>
          <p:nvSpPr>
            <p:cNvPr name="Freeform 384" id="38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85" id="38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6" id="386"/>
          <p:cNvGrpSpPr/>
          <p:nvPr/>
        </p:nvGrpSpPr>
        <p:grpSpPr>
          <a:xfrm rot="0">
            <a:off x="6521223" y="9386309"/>
            <a:ext cx="337078" cy="337916"/>
            <a:chOff x="0" y="0"/>
            <a:chExt cx="57346" cy="57488"/>
          </a:xfrm>
        </p:grpSpPr>
        <p:sp>
          <p:nvSpPr>
            <p:cNvPr name="Freeform 387" id="38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88" id="38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9" id="389"/>
          <p:cNvGrpSpPr/>
          <p:nvPr/>
        </p:nvGrpSpPr>
        <p:grpSpPr>
          <a:xfrm rot="0">
            <a:off x="6915451" y="8998314"/>
            <a:ext cx="337078" cy="337916"/>
            <a:chOff x="0" y="0"/>
            <a:chExt cx="57346" cy="57488"/>
          </a:xfrm>
        </p:grpSpPr>
        <p:sp>
          <p:nvSpPr>
            <p:cNvPr name="Freeform 390" id="39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91" id="39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92" id="392"/>
          <p:cNvGrpSpPr/>
          <p:nvPr/>
        </p:nvGrpSpPr>
        <p:grpSpPr>
          <a:xfrm rot="0">
            <a:off x="7314142" y="8998314"/>
            <a:ext cx="337078" cy="337916"/>
            <a:chOff x="0" y="0"/>
            <a:chExt cx="57346" cy="57488"/>
          </a:xfrm>
        </p:grpSpPr>
        <p:sp>
          <p:nvSpPr>
            <p:cNvPr name="Freeform 393" id="39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94" id="39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95" id="395"/>
          <p:cNvGrpSpPr/>
          <p:nvPr/>
        </p:nvGrpSpPr>
        <p:grpSpPr>
          <a:xfrm rot="0">
            <a:off x="7712833" y="8998314"/>
            <a:ext cx="337078" cy="337916"/>
            <a:chOff x="0" y="0"/>
            <a:chExt cx="57346" cy="57488"/>
          </a:xfrm>
        </p:grpSpPr>
        <p:sp>
          <p:nvSpPr>
            <p:cNvPr name="Freeform 396" id="39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397" id="39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98" id="398"/>
          <p:cNvGrpSpPr/>
          <p:nvPr/>
        </p:nvGrpSpPr>
        <p:grpSpPr>
          <a:xfrm rot="0">
            <a:off x="8111523" y="8998314"/>
            <a:ext cx="337078" cy="337916"/>
            <a:chOff x="0" y="0"/>
            <a:chExt cx="57346" cy="57488"/>
          </a:xfrm>
        </p:grpSpPr>
        <p:sp>
          <p:nvSpPr>
            <p:cNvPr name="Freeform 399" id="39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00" id="40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01" id="401"/>
          <p:cNvGrpSpPr/>
          <p:nvPr/>
        </p:nvGrpSpPr>
        <p:grpSpPr>
          <a:xfrm rot="0">
            <a:off x="6915451" y="9386309"/>
            <a:ext cx="337078" cy="337916"/>
            <a:chOff x="0" y="0"/>
            <a:chExt cx="57346" cy="57488"/>
          </a:xfrm>
        </p:grpSpPr>
        <p:sp>
          <p:nvSpPr>
            <p:cNvPr name="Freeform 402" id="40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03" id="40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04" id="404"/>
          <p:cNvGrpSpPr/>
          <p:nvPr/>
        </p:nvGrpSpPr>
        <p:grpSpPr>
          <a:xfrm rot="0">
            <a:off x="7314142" y="9386309"/>
            <a:ext cx="337078" cy="337916"/>
            <a:chOff x="0" y="0"/>
            <a:chExt cx="57346" cy="57488"/>
          </a:xfrm>
        </p:grpSpPr>
        <p:sp>
          <p:nvSpPr>
            <p:cNvPr name="Freeform 405" id="40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06" id="40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07" id="407"/>
          <p:cNvGrpSpPr/>
          <p:nvPr/>
        </p:nvGrpSpPr>
        <p:grpSpPr>
          <a:xfrm rot="0">
            <a:off x="7712833" y="9386309"/>
            <a:ext cx="337078" cy="337916"/>
            <a:chOff x="0" y="0"/>
            <a:chExt cx="57346" cy="57488"/>
          </a:xfrm>
        </p:grpSpPr>
        <p:sp>
          <p:nvSpPr>
            <p:cNvPr name="Freeform 408" id="40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09" id="40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0" id="410"/>
          <p:cNvGrpSpPr/>
          <p:nvPr/>
        </p:nvGrpSpPr>
        <p:grpSpPr>
          <a:xfrm rot="0">
            <a:off x="8111523" y="9386309"/>
            <a:ext cx="337078" cy="337916"/>
            <a:chOff x="0" y="0"/>
            <a:chExt cx="57346" cy="57488"/>
          </a:xfrm>
        </p:grpSpPr>
        <p:sp>
          <p:nvSpPr>
            <p:cNvPr name="Freeform 411" id="41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12" id="41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3" id="413"/>
          <p:cNvGrpSpPr/>
          <p:nvPr/>
        </p:nvGrpSpPr>
        <p:grpSpPr>
          <a:xfrm rot="0">
            <a:off x="10672029" y="4353122"/>
            <a:ext cx="337078" cy="337916"/>
            <a:chOff x="0" y="0"/>
            <a:chExt cx="57346" cy="57488"/>
          </a:xfrm>
        </p:grpSpPr>
        <p:sp>
          <p:nvSpPr>
            <p:cNvPr name="Freeform 414" id="41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15" id="41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6" id="416"/>
          <p:cNvGrpSpPr/>
          <p:nvPr/>
        </p:nvGrpSpPr>
        <p:grpSpPr>
          <a:xfrm rot="0">
            <a:off x="11070720" y="4353122"/>
            <a:ext cx="337078" cy="337916"/>
            <a:chOff x="0" y="0"/>
            <a:chExt cx="57346" cy="57488"/>
          </a:xfrm>
        </p:grpSpPr>
        <p:sp>
          <p:nvSpPr>
            <p:cNvPr name="Freeform 417" id="41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18" id="41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9" id="419"/>
          <p:cNvGrpSpPr/>
          <p:nvPr/>
        </p:nvGrpSpPr>
        <p:grpSpPr>
          <a:xfrm rot="0">
            <a:off x="11469411" y="4353122"/>
            <a:ext cx="337078" cy="337916"/>
            <a:chOff x="0" y="0"/>
            <a:chExt cx="57346" cy="57488"/>
          </a:xfrm>
        </p:grpSpPr>
        <p:sp>
          <p:nvSpPr>
            <p:cNvPr name="Freeform 420" id="42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21" id="42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22" id="422"/>
          <p:cNvGrpSpPr/>
          <p:nvPr/>
        </p:nvGrpSpPr>
        <p:grpSpPr>
          <a:xfrm rot="0">
            <a:off x="11868101" y="4353122"/>
            <a:ext cx="337078" cy="337916"/>
            <a:chOff x="0" y="0"/>
            <a:chExt cx="57346" cy="57488"/>
          </a:xfrm>
        </p:grpSpPr>
        <p:sp>
          <p:nvSpPr>
            <p:cNvPr name="Freeform 423" id="42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24" id="42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25" id="425"/>
          <p:cNvGrpSpPr/>
          <p:nvPr/>
        </p:nvGrpSpPr>
        <p:grpSpPr>
          <a:xfrm rot="0">
            <a:off x="10672029" y="4741117"/>
            <a:ext cx="337078" cy="337916"/>
            <a:chOff x="0" y="0"/>
            <a:chExt cx="57346" cy="57488"/>
          </a:xfrm>
        </p:grpSpPr>
        <p:sp>
          <p:nvSpPr>
            <p:cNvPr name="Freeform 426" id="42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27" id="42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28" id="428"/>
          <p:cNvGrpSpPr/>
          <p:nvPr/>
        </p:nvGrpSpPr>
        <p:grpSpPr>
          <a:xfrm rot="0">
            <a:off x="11070720" y="4741117"/>
            <a:ext cx="337078" cy="337916"/>
            <a:chOff x="0" y="0"/>
            <a:chExt cx="57346" cy="57488"/>
          </a:xfrm>
        </p:grpSpPr>
        <p:sp>
          <p:nvSpPr>
            <p:cNvPr name="Freeform 429" id="42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30" id="43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31" id="431"/>
          <p:cNvGrpSpPr/>
          <p:nvPr/>
        </p:nvGrpSpPr>
        <p:grpSpPr>
          <a:xfrm rot="0">
            <a:off x="11469411" y="4741117"/>
            <a:ext cx="337078" cy="337916"/>
            <a:chOff x="0" y="0"/>
            <a:chExt cx="57346" cy="57488"/>
          </a:xfrm>
        </p:grpSpPr>
        <p:sp>
          <p:nvSpPr>
            <p:cNvPr name="Freeform 432" id="43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33" id="43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34" id="434"/>
          <p:cNvGrpSpPr/>
          <p:nvPr/>
        </p:nvGrpSpPr>
        <p:grpSpPr>
          <a:xfrm rot="0">
            <a:off x="11868101" y="4741117"/>
            <a:ext cx="337078" cy="337916"/>
            <a:chOff x="0" y="0"/>
            <a:chExt cx="57346" cy="57488"/>
          </a:xfrm>
        </p:grpSpPr>
        <p:sp>
          <p:nvSpPr>
            <p:cNvPr name="Freeform 435" id="43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36" id="43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37" id="437"/>
          <p:cNvGrpSpPr/>
          <p:nvPr/>
        </p:nvGrpSpPr>
        <p:grpSpPr>
          <a:xfrm rot="0">
            <a:off x="10672029" y="5129112"/>
            <a:ext cx="337078" cy="337916"/>
            <a:chOff x="0" y="0"/>
            <a:chExt cx="57346" cy="57488"/>
          </a:xfrm>
        </p:grpSpPr>
        <p:sp>
          <p:nvSpPr>
            <p:cNvPr name="Freeform 438" id="43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39" id="43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0" id="440"/>
          <p:cNvGrpSpPr/>
          <p:nvPr/>
        </p:nvGrpSpPr>
        <p:grpSpPr>
          <a:xfrm rot="0">
            <a:off x="11070720" y="5129112"/>
            <a:ext cx="337078" cy="337916"/>
            <a:chOff x="0" y="0"/>
            <a:chExt cx="57346" cy="57488"/>
          </a:xfrm>
        </p:grpSpPr>
        <p:sp>
          <p:nvSpPr>
            <p:cNvPr name="Freeform 441" id="44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42" id="44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3" id="443"/>
          <p:cNvGrpSpPr/>
          <p:nvPr/>
        </p:nvGrpSpPr>
        <p:grpSpPr>
          <a:xfrm rot="0">
            <a:off x="11469411" y="5129112"/>
            <a:ext cx="337078" cy="337916"/>
            <a:chOff x="0" y="0"/>
            <a:chExt cx="57346" cy="57488"/>
          </a:xfrm>
        </p:grpSpPr>
        <p:sp>
          <p:nvSpPr>
            <p:cNvPr name="Freeform 444" id="44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45" id="44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6" id="446"/>
          <p:cNvGrpSpPr/>
          <p:nvPr/>
        </p:nvGrpSpPr>
        <p:grpSpPr>
          <a:xfrm rot="0">
            <a:off x="11868101" y="5129112"/>
            <a:ext cx="337078" cy="337916"/>
            <a:chOff x="0" y="0"/>
            <a:chExt cx="57346" cy="57488"/>
          </a:xfrm>
        </p:grpSpPr>
        <p:sp>
          <p:nvSpPr>
            <p:cNvPr name="Freeform 447" id="44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48" id="44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9" id="449"/>
          <p:cNvGrpSpPr/>
          <p:nvPr/>
        </p:nvGrpSpPr>
        <p:grpSpPr>
          <a:xfrm rot="0">
            <a:off x="10672029" y="5517108"/>
            <a:ext cx="337078" cy="337916"/>
            <a:chOff x="0" y="0"/>
            <a:chExt cx="57346" cy="57488"/>
          </a:xfrm>
        </p:grpSpPr>
        <p:sp>
          <p:nvSpPr>
            <p:cNvPr name="Freeform 450" id="45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51" id="45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52" id="452"/>
          <p:cNvGrpSpPr/>
          <p:nvPr/>
        </p:nvGrpSpPr>
        <p:grpSpPr>
          <a:xfrm rot="0">
            <a:off x="11070720" y="5517108"/>
            <a:ext cx="337078" cy="337916"/>
            <a:chOff x="0" y="0"/>
            <a:chExt cx="57346" cy="57488"/>
          </a:xfrm>
        </p:grpSpPr>
        <p:sp>
          <p:nvSpPr>
            <p:cNvPr name="Freeform 453" id="45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54" id="45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55" id="455"/>
          <p:cNvGrpSpPr/>
          <p:nvPr/>
        </p:nvGrpSpPr>
        <p:grpSpPr>
          <a:xfrm rot="0">
            <a:off x="11469411" y="5517108"/>
            <a:ext cx="337078" cy="337916"/>
            <a:chOff x="0" y="0"/>
            <a:chExt cx="57346" cy="57488"/>
          </a:xfrm>
        </p:grpSpPr>
        <p:sp>
          <p:nvSpPr>
            <p:cNvPr name="Freeform 456" id="45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57" id="45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58" id="458"/>
          <p:cNvGrpSpPr/>
          <p:nvPr/>
        </p:nvGrpSpPr>
        <p:grpSpPr>
          <a:xfrm rot="0">
            <a:off x="11868101" y="5517108"/>
            <a:ext cx="337078" cy="337916"/>
            <a:chOff x="0" y="0"/>
            <a:chExt cx="57346" cy="57488"/>
          </a:xfrm>
        </p:grpSpPr>
        <p:sp>
          <p:nvSpPr>
            <p:cNvPr name="Freeform 459" id="45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60" id="46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61" id="461"/>
          <p:cNvGrpSpPr/>
          <p:nvPr/>
        </p:nvGrpSpPr>
        <p:grpSpPr>
          <a:xfrm rot="0">
            <a:off x="10672029" y="5905103"/>
            <a:ext cx="337078" cy="337916"/>
            <a:chOff x="0" y="0"/>
            <a:chExt cx="57346" cy="57488"/>
          </a:xfrm>
        </p:grpSpPr>
        <p:sp>
          <p:nvSpPr>
            <p:cNvPr name="Freeform 462" id="46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63" id="46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64" id="464"/>
          <p:cNvGrpSpPr/>
          <p:nvPr/>
        </p:nvGrpSpPr>
        <p:grpSpPr>
          <a:xfrm rot="0">
            <a:off x="11070720" y="5905103"/>
            <a:ext cx="337078" cy="337916"/>
            <a:chOff x="0" y="0"/>
            <a:chExt cx="57346" cy="57488"/>
          </a:xfrm>
        </p:grpSpPr>
        <p:sp>
          <p:nvSpPr>
            <p:cNvPr name="Freeform 465" id="46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66" id="46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67" id="467"/>
          <p:cNvGrpSpPr/>
          <p:nvPr/>
        </p:nvGrpSpPr>
        <p:grpSpPr>
          <a:xfrm rot="0">
            <a:off x="11469411" y="5905103"/>
            <a:ext cx="337078" cy="337916"/>
            <a:chOff x="0" y="0"/>
            <a:chExt cx="57346" cy="57488"/>
          </a:xfrm>
        </p:grpSpPr>
        <p:sp>
          <p:nvSpPr>
            <p:cNvPr name="Freeform 468" id="46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69" id="46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0" id="470"/>
          <p:cNvGrpSpPr/>
          <p:nvPr/>
        </p:nvGrpSpPr>
        <p:grpSpPr>
          <a:xfrm rot="0">
            <a:off x="11868101" y="5905103"/>
            <a:ext cx="337078" cy="337916"/>
            <a:chOff x="0" y="0"/>
            <a:chExt cx="57346" cy="57488"/>
          </a:xfrm>
        </p:grpSpPr>
        <p:sp>
          <p:nvSpPr>
            <p:cNvPr name="Freeform 471" id="47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72" id="47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3" id="473"/>
          <p:cNvGrpSpPr/>
          <p:nvPr/>
        </p:nvGrpSpPr>
        <p:grpSpPr>
          <a:xfrm rot="0">
            <a:off x="10672029" y="6287256"/>
            <a:ext cx="337078" cy="337916"/>
            <a:chOff x="0" y="0"/>
            <a:chExt cx="57346" cy="57488"/>
          </a:xfrm>
        </p:grpSpPr>
        <p:sp>
          <p:nvSpPr>
            <p:cNvPr name="Freeform 474" id="47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75" id="47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6" id="476"/>
          <p:cNvGrpSpPr/>
          <p:nvPr/>
        </p:nvGrpSpPr>
        <p:grpSpPr>
          <a:xfrm rot="0">
            <a:off x="11070720" y="6287256"/>
            <a:ext cx="337078" cy="337916"/>
            <a:chOff x="0" y="0"/>
            <a:chExt cx="57346" cy="57488"/>
          </a:xfrm>
        </p:grpSpPr>
        <p:sp>
          <p:nvSpPr>
            <p:cNvPr name="Freeform 477" id="47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78" id="47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9" id="479"/>
          <p:cNvGrpSpPr/>
          <p:nvPr/>
        </p:nvGrpSpPr>
        <p:grpSpPr>
          <a:xfrm rot="0">
            <a:off x="11469411" y="6287256"/>
            <a:ext cx="337078" cy="337916"/>
            <a:chOff x="0" y="0"/>
            <a:chExt cx="57346" cy="57488"/>
          </a:xfrm>
        </p:grpSpPr>
        <p:sp>
          <p:nvSpPr>
            <p:cNvPr name="Freeform 480" id="48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81" id="48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82" id="482"/>
          <p:cNvGrpSpPr/>
          <p:nvPr/>
        </p:nvGrpSpPr>
        <p:grpSpPr>
          <a:xfrm rot="0">
            <a:off x="11868101" y="6287256"/>
            <a:ext cx="337078" cy="337916"/>
            <a:chOff x="0" y="0"/>
            <a:chExt cx="57346" cy="57488"/>
          </a:xfrm>
        </p:grpSpPr>
        <p:sp>
          <p:nvSpPr>
            <p:cNvPr name="Freeform 483" id="48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84" id="48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85" id="485"/>
          <p:cNvGrpSpPr/>
          <p:nvPr/>
        </p:nvGrpSpPr>
        <p:grpSpPr>
          <a:xfrm rot="0">
            <a:off x="10672029" y="6675251"/>
            <a:ext cx="337078" cy="337916"/>
            <a:chOff x="0" y="0"/>
            <a:chExt cx="57346" cy="57488"/>
          </a:xfrm>
        </p:grpSpPr>
        <p:sp>
          <p:nvSpPr>
            <p:cNvPr name="Freeform 486" id="48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87" id="48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88" id="488"/>
          <p:cNvGrpSpPr/>
          <p:nvPr/>
        </p:nvGrpSpPr>
        <p:grpSpPr>
          <a:xfrm rot="0">
            <a:off x="11070720" y="6675251"/>
            <a:ext cx="337078" cy="337916"/>
            <a:chOff x="0" y="0"/>
            <a:chExt cx="57346" cy="57488"/>
          </a:xfrm>
        </p:grpSpPr>
        <p:sp>
          <p:nvSpPr>
            <p:cNvPr name="Freeform 489" id="48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90" id="49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91" id="491"/>
          <p:cNvGrpSpPr/>
          <p:nvPr/>
        </p:nvGrpSpPr>
        <p:grpSpPr>
          <a:xfrm rot="0">
            <a:off x="11469411" y="6675251"/>
            <a:ext cx="337078" cy="337916"/>
            <a:chOff x="0" y="0"/>
            <a:chExt cx="57346" cy="57488"/>
          </a:xfrm>
        </p:grpSpPr>
        <p:sp>
          <p:nvSpPr>
            <p:cNvPr name="Freeform 492" id="49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93" id="49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94" id="494"/>
          <p:cNvGrpSpPr/>
          <p:nvPr/>
        </p:nvGrpSpPr>
        <p:grpSpPr>
          <a:xfrm rot="0">
            <a:off x="11868101" y="6675251"/>
            <a:ext cx="337078" cy="337916"/>
            <a:chOff x="0" y="0"/>
            <a:chExt cx="57346" cy="57488"/>
          </a:xfrm>
        </p:grpSpPr>
        <p:sp>
          <p:nvSpPr>
            <p:cNvPr name="Freeform 495" id="49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96" id="49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97" id="497"/>
          <p:cNvGrpSpPr/>
          <p:nvPr/>
        </p:nvGrpSpPr>
        <p:grpSpPr>
          <a:xfrm rot="0">
            <a:off x="10672029" y="7063247"/>
            <a:ext cx="337078" cy="337916"/>
            <a:chOff x="0" y="0"/>
            <a:chExt cx="57346" cy="57488"/>
          </a:xfrm>
        </p:grpSpPr>
        <p:sp>
          <p:nvSpPr>
            <p:cNvPr name="Freeform 498" id="49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499" id="49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00" id="500"/>
          <p:cNvGrpSpPr/>
          <p:nvPr/>
        </p:nvGrpSpPr>
        <p:grpSpPr>
          <a:xfrm rot="0">
            <a:off x="11070720" y="7063247"/>
            <a:ext cx="337078" cy="337916"/>
            <a:chOff x="0" y="0"/>
            <a:chExt cx="57346" cy="57488"/>
          </a:xfrm>
        </p:grpSpPr>
        <p:sp>
          <p:nvSpPr>
            <p:cNvPr name="Freeform 501" id="50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02" id="50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03" id="503"/>
          <p:cNvGrpSpPr/>
          <p:nvPr/>
        </p:nvGrpSpPr>
        <p:grpSpPr>
          <a:xfrm rot="0">
            <a:off x="11469411" y="7063247"/>
            <a:ext cx="337078" cy="337916"/>
            <a:chOff x="0" y="0"/>
            <a:chExt cx="57346" cy="57488"/>
          </a:xfrm>
        </p:grpSpPr>
        <p:sp>
          <p:nvSpPr>
            <p:cNvPr name="Freeform 504" id="50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05" id="50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06" id="506"/>
          <p:cNvGrpSpPr/>
          <p:nvPr/>
        </p:nvGrpSpPr>
        <p:grpSpPr>
          <a:xfrm rot="0">
            <a:off x="11868101" y="7063247"/>
            <a:ext cx="337078" cy="337916"/>
            <a:chOff x="0" y="0"/>
            <a:chExt cx="57346" cy="57488"/>
          </a:xfrm>
        </p:grpSpPr>
        <p:sp>
          <p:nvSpPr>
            <p:cNvPr name="Freeform 507" id="50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08" id="50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09" id="509"/>
          <p:cNvGrpSpPr/>
          <p:nvPr/>
        </p:nvGrpSpPr>
        <p:grpSpPr>
          <a:xfrm rot="0">
            <a:off x="10672029" y="7451242"/>
            <a:ext cx="337078" cy="337916"/>
            <a:chOff x="0" y="0"/>
            <a:chExt cx="57346" cy="57488"/>
          </a:xfrm>
        </p:grpSpPr>
        <p:sp>
          <p:nvSpPr>
            <p:cNvPr name="Freeform 510" id="51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11" id="51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12" id="512"/>
          <p:cNvGrpSpPr/>
          <p:nvPr/>
        </p:nvGrpSpPr>
        <p:grpSpPr>
          <a:xfrm rot="0">
            <a:off x="11070720" y="7451242"/>
            <a:ext cx="337078" cy="337916"/>
            <a:chOff x="0" y="0"/>
            <a:chExt cx="57346" cy="57488"/>
          </a:xfrm>
        </p:grpSpPr>
        <p:sp>
          <p:nvSpPr>
            <p:cNvPr name="Freeform 513" id="51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14" id="51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15" id="515"/>
          <p:cNvGrpSpPr/>
          <p:nvPr/>
        </p:nvGrpSpPr>
        <p:grpSpPr>
          <a:xfrm rot="0">
            <a:off x="11469411" y="7451242"/>
            <a:ext cx="337078" cy="337916"/>
            <a:chOff x="0" y="0"/>
            <a:chExt cx="57346" cy="57488"/>
          </a:xfrm>
        </p:grpSpPr>
        <p:sp>
          <p:nvSpPr>
            <p:cNvPr name="Freeform 516" id="51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17" id="51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18" id="518"/>
          <p:cNvGrpSpPr/>
          <p:nvPr/>
        </p:nvGrpSpPr>
        <p:grpSpPr>
          <a:xfrm rot="0">
            <a:off x="11868101" y="7451242"/>
            <a:ext cx="337078" cy="337916"/>
            <a:chOff x="0" y="0"/>
            <a:chExt cx="57346" cy="57488"/>
          </a:xfrm>
        </p:grpSpPr>
        <p:sp>
          <p:nvSpPr>
            <p:cNvPr name="Freeform 519" id="51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20" id="52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21" id="521"/>
          <p:cNvGrpSpPr/>
          <p:nvPr/>
        </p:nvGrpSpPr>
        <p:grpSpPr>
          <a:xfrm rot="0">
            <a:off x="10672029" y="7839237"/>
            <a:ext cx="337078" cy="337916"/>
            <a:chOff x="0" y="0"/>
            <a:chExt cx="57346" cy="57488"/>
          </a:xfrm>
        </p:grpSpPr>
        <p:sp>
          <p:nvSpPr>
            <p:cNvPr name="Freeform 522" id="52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23" id="52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24" id="524"/>
          <p:cNvGrpSpPr/>
          <p:nvPr/>
        </p:nvGrpSpPr>
        <p:grpSpPr>
          <a:xfrm rot="0">
            <a:off x="11070720" y="7839237"/>
            <a:ext cx="337078" cy="337916"/>
            <a:chOff x="0" y="0"/>
            <a:chExt cx="57346" cy="57488"/>
          </a:xfrm>
        </p:grpSpPr>
        <p:sp>
          <p:nvSpPr>
            <p:cNvPr name="Freeform 525" id="52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26" id="52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27" id="527"/>
          <p:cNvGrpSpPr/>
          <p:nvPr/>
        </p:nvGrpSpPr>
        <p:grpSpPr>
          <a:xfrm rot="0">
            <a:off x="11469411" y="7839237"/>
            <a:ext cx="337078" cy="337916"/>
            <a:chOff x="0" y="0"/>
            <a:chExt cx="57346" cy="57488"/>
          </a:xfrm>
        </p:grpSpPr>
        <p:sp>
          <p:nvSpPr>
            <p:cNvPr name="Freeform 528" id="52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29" id="52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30" id="530"/>
          <p:cNvGrpSpPr/>
          <p:nvPr/>
        </p:nvGrpSpPr>
        <p:grpSpPr>
          <a:xfrm rot="0">
            <a:off x="11868101" y="7839237"/>
            <a:ext cx="337078" cy="337916"/>
            <a:chOff x="0" y="0"/>
            <a:chExt cx="57346" cy="57488"/>
          </a:xfrm>
        </p:grpSpPr>
        <p:sp>
          <p:nvSpPr>
            <p:cNvPr name="Freeform 531" id="53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32" id="53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33" id="533"/>
          <p:cNvGrpSpPr/>
          <p:nvPr/>
        </p:nvGrpSpPr>
        <p:grpSpPr>
          <a:xfrm rot="0">
            <a:off x="12262330" y="4353122"/>
            <a:ext cx="337078" cy="337916"/>
            <a:chOff x="0" y="0"/>
            <a:chExt cx="57346" cy="57488"/>
          </a:xfrm>
        </p:grpSpPr>
        <p:sp>
          <p:nvSpPr>
            <p:cNvPr name="Freeform 534" id="53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35" id="53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36" id="536"/>
          <p:cNvGrpSpPr/>
          <p:nvPr/>
        </p:nvGrpSpPr>
        <p:grpSpPr>
          <a:xfrm rot="0">
            <a:off x="12661020" y="4353122"/>
            <a:ext cx="337078" cy="337916"/>
            <a:chOff x="0" y="0"/>
            <a:chExt cx="57346" cy="57488"/>
          </a:xfrm>
        </p:grpSpPr>
        <p:sp>
          <p:nvSpPr>
            <p:cNvPr name="Freeform 537" id="53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38" id="53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39" id="539"/>
          <p:cNvGrpSpPr/>
          <p:nvPr/>
        </p:nvGrpSpPr>
        <p:grpSpPr>
          <a:xfrm rot="0">
            <a:off x="13059711" y="4353122"/>
            <a:ext cx="337078" cy="337916"/>
            <a:chOff x="0" y="0"/>
            <a:chExt cx="57346" cy="57488"/>
          </a:xfrm>
        </p:grpSpPr>
        <p:sp>
          <p:nvSpPr>
            <p:cNvPr name="Freeform 540" id="54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41" id="54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42" id="542"/>
          <p:cNvGrpSpPr/>
          <p:nvPr/>
        </p:nvGrpSpPr>
        <p:grpSpPr>
          <a:xfrm rot="0">
            <a:off x="13458401" y="4353122"/>
            <a:ext cx="337078" cy="337916"/>
            <a:chOff x="0" y="0"/>
            <a:chExt cx="57346" cy="57488"/>
          </a:xfrm>
        </p:grpSpPr>
        <p:sp>
          <p:nvSpPr>
            <p:cNvPr name="Freeform 543" id="54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44" id="54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45" id="545"/>
          <p:cNvGrpSpPr/>
          <p:nvPr/>
        </p:nvGrpSpPr>
        <p:grpSpPr>
          <a:xfrm rot="0">
            <a:off x="12262330" y="4741117"/>
            <a:ext cx="337078" cy="337916"/>
            <a:chOff x="0" y="0"/>
            <a:chExt cx="57346" cy="57488"/>
          </a:xfrm>
        </p:grpSpPr>
        <p:sp>
          <p:nvSpPr>
            <p:cNvPr name="Freeform 546" id="54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47" id="54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48" id="548"/>
          <p:cNvGrpSpPr/>
          <p:nvPr/>
        </p:nvGrpSpPr>
        <p:grpSpPr>
          <a:xfrm rot="0">
            <a:off x="12661020" y="4741117"/>
            <a:ext cx="337078" cy="337916"/>
            <a:chOff x="0" y="0"/>
            <a:chExt cx="57346" cy="57488"/>
          </a:xfrm>
        </p:grpSpPr>
        <p:sp>
          <p:nvSpPr>
            <p:cNvPr name="Freeform 549" id="54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50" id="55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51" id="551"/>
          <p:cNvGrpSpPr/>
          <p:nvPr/>
        </p:nvGrpSpPr>
        <p:grpSpPr>
          <a:xfrm rot="0">
            <a:off x="13059711" y="4741117"/>
            <a:ext cx="337078" cy="337916"/>
            <a:chOff x="0" y="0"/>
            <a:chExt cx="57346" cy="57488"/>
          </a:xfrm>
        </p:grpSpPr>
        <p:sp>
          <p:nvSpPr>
            <p:cNvPr name="Freeform 552" id="55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53" id="55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54" id="554"/>
          <p:cNvGrpSpPr/>
          <p:nvPr/>
        </p:nvGrpSpPr>
        <p:grpSpPr>
          <a:xfrm rot="0">
            <a:off x="13458401" y="4741117"/>
            <a:ext cx="337078" cy="337916"/>
            <a:chOff x="0" y="0"/>
            <a:chExt cx="57346" cy="57488"/>
          </a:xfrm>
        </p:grpSpPr>
        <p:sp>
          <p:nvSpPr>
            <p:cNvPr name="Freeform 555" id="55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56" id="55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57" id="557"/>
          <p:cNvGrpSpPr/>
          <p:nvPr/>
        </p:nvGrpSpPr>
        <p:grpSpPr>
          <a:xfrm rot="0">
            <a:off x="12262330" y="5129112"/>
            <a:ext cx="337078" cy="337916"/>
            <a:chOff x="0" y="0"/>
            <a:chExt cx="57346" cy="57488"/>
          </a:xfrm>
        </p:grpSpPr>
        <p:sp>
          <p:nvSpPr>
            <p:cNvPr name="Freeform 558" id="55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59" id="55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60" id="560"/>
          <p:cNvGrpSpPr/>
          <p:nvPr/>
        </p:nvGrpSpPr>
        <p:grpSpPr>
          <a:xfrm rot="0">
            <a:off x="12661020" y="5129112"/>
            <a:ext cx="337078" cy="337916"/>
            <a:chOff x="0" y="0"/>
            <a:chExt cx="57346" cy="57488"/>
          </a:xfrm>
        </p:grpSpPr>
        <p:sp>
          <p:nvSpPr>
            <p:cNvPr name="Freeform 561" id="56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62" id="56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63" id="563"/>
          <p:cNvGrpSpPr/>
          <p:nvPr/>
        </p:nvGrpSpPr>
        <p:grpSpPr>
          <a:xfrm rot="0">
            <a:off x="13059711" y="5129112"/>
            <a:ext cx="337078" cy="337916"/>
            <a:chOff x="0" y="0"/>
            <a:chExt cx="57346" cy="57488"/>
          </a:xfrm>
        </p:grpSpPr>
        <p:sp>
          <p:nvSpPr>
            <p:cNvPr name="Freeform 564" id="56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65" id="56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66" id="566"/>
          <p:cNvGrpSpPr/>
          <p:nvPr/>
        </p:nvGrpSpPr>
        <p:grpSpPr>
          <a:xfrm rot="0">
            <a:off x="13458401" y="5129112"/>
            <a:ext cx="337078" cy="337916"/>
            <a:chOff x="0" y="0"/>
            <a:chExt cx="57346" cy="57488"/>
          </a:xfrm>
        </p:grpSpPr>
        <p:sp>
          <p:nvSpPr>
            <p:cNvPr name="Freeform 567" id="56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68" id="56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69" id="569"/>
          <p:cNvGrpSpPr/>
          <p:nvPr/>
        </p:nvGrpSpPr>
        <p:grpSpPr>
          <a:xfrm rot="0">
            <a:off x="12262330" y="5517108"/>
            <a:ext cx="337078" cy="337916"/>
            <a:chOff x="0" y="0"/>
            <a:chExt cx="57346" cy="57488"/>
          </a:xfrm>
        </p:grpSpPr>
        <p:sp>
          <p:nvSpPr>
            <p:cNvPr name="Freeform 570" id="57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71" id="57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72" id="572"/>
          <p:cNvGrpSpPr/>
          <p:nvPr/>
        </p:nvGrpSpPr>
        <p:grpSpPr>
          <a:xfrm rot="0">
            <a:off x="12661020" y="5517108"/>
            <a:ext cx="337078" cy="337916"/>
            <a:chOff x="0" y="0"/>
            <a:chExt cx="57346" cy="57488"/>
          </a:xfrm>
        </p:grpSpPr>
        <p:sp>
          <p:nvSpPr>
            <p:cNvPr name="Freeform 573" id="57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74" id="57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75" id="575"/>
          <p:cNvGrpSpPr/>
          <p:nvPr/>
        </p:nvGrpSpPr>
        <p:grpSpPr>
          <a:xfrm rot="0">
            <a:off x="13059711" y="5517108"/>
            <a:ext cx="337078" cy="337916"/>
            <a:chOff x="0" y="0"/>
            <a:chExt cx="57346" cy="57488"/>
          </a:xfrm>
        </p:grpSpPr>
        <p:sp>
          <p:nvSpPr>
            <p:cNvPr name="Freeform 576" id="57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77" id="57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78" id="578"/>
          <p:cNvGrpSpPr/>
          <p:nvPr/>
        </p:nvGrpSpPr>
        <p:grpSpPr>
          <a:xfrm rot="0">
            <a:off x="13458401" y="5517108"/>
            <a:ext cx="337078" cy="337916"/>
            <a:chOff x="0" y="0"/>
            <a:chExt cx="57346" cy="57488"/>
          </a:xfrm>
        </p:grpSpPr>
        <p:sp>
          <p:nvSpPr>
            <p:cNvPr name="Freeform 579" id="57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80" id="58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81" id="581"/>
          <p:cNvGrpSpPr/>
          <p:nvPr/>
        </p:nvGrpSpPr>
        <p:grpSpPr>
          <a:xfrm rot="0">
            <a:off x="12262330" y="5905103"/>
            <a:ext cx="337078" cy="337916"/>
            <a:chOff x="0" y="0"/>
            <a:chExt cx="57346" cy="57488"/>
          </a:xfrm>
        </p:grpSpPr>
        <p:sp>
          <p:nvSpPr>
            <p:cNvPr name="Freeform 582" id="58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83" id="58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84" id="584"/>
          <p:cNvGrpSpPr/>
          <p:nvPr/>
        </p:nvGrpSpPr>
        <p:grpSpPr>
          <a:xfrm rot="0">
            <a:off x="12661020" y="5905103"/>
            <a:ext cx="337078" cy="337916"/>
            <a:chOff x="0" y="0"/>
            <a:chExt cx="57346" cy="57488"/>
          </a:xfrm>
        </p:grpSpPr>
        <p:sp>
          <p:nvSpPr>
            <p:cNvPr name="Freeform 585" id="58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86" id="58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87" id="587"/>
          <p:cNvGrpSpPr/>
          <p:nvPr/>
        </p:nvGrpSpPr>
        <p:grpSpPr>
          <a:xfrm rot="0">
            <a:off x="13059711" y="5905103"/>
            <a:ext cx="337078" cy="337916"/>
            <a:chOff x="0" y="0"/>
            <a:chExt cx="57346" cy="57488"/>
          </a:xfrm>
        </p:grpSpPr>
        <p:sp>
          <p:nvSpPr>
            <p:cNvPr name="Freeform 588" id="58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89" id="58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90" id="590"/>
          <p:cNvGrpSpPr/>
          <p:nvPr/>
        </p:nvGrpSpPr>
        <p:grpSpPr>
          <a:xfrm rot="0">
            <a:off x="13458401" y="5905103"/>
            <a:ext cx="337078" cy="337916"/>
            <a:chOff x="0" y="0"/>
            <a:chExt cx="57346" cy="57488"/>
          </a:xfrm>
        </p:grpSpPr>
        <p:sp>
          <p:nvSpPr>
            <p:cNvPr name="Freeform 591" id="59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92" id="59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93" id="593"/>
          <p:cNvGrpSpPr/>
          <p:nvPr/>
        </p:nvGrpSpPr>
        <p:grpSpPr>
          <a:xfrm rot="0">
            <a:off x="12262330" y="6287256"/>
            <a:ext cx="337078" cy="337916"/>
            <a:chOff x="0" y="0"/>
            <a:chExt cx="57346" cy="57488"/>
          </a:xfrm>
        </p:grpSpPr>
        <p:sp>
          <p:nvSpPr>
            <p:cNvPr name="Freeform 594" id="59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95" id="59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96" id="596"/>
          <p:cNvGrpSpPr/>
          <p:nvPr/>
        </p:nvGrpSpPr>
        <p:grpSpPr>
          <a:xfrm rot="0">
            <a:off x="12661020" y="6287256"/>
            <a:ext cx="337078" cy="337916"/>
            <a:chOff x="0" y="0"/>
            <a:chExt cx="57346" cy="57488"/>
          </a:xfrm>
        </p:grpSpPr>
        <p:sp>
          <p:nvSpPr>
            <p:cNvPr name="Freeform 597" id="59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598" id="59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99" id="599"/>
          <p:cNvGrpSpPr/>
          <p:nvPr/>
        </p:nvGrpSpPr>
        <p:grpSpPr>
          <a:xfrm rot="0">
            <a:off x="13059711" y="6287256"/>
            <a:ext cx="337078" cy="337916"/>
            <a:chOff x="0" y="0"/>
            <a:chExt cx="57346" cy="57488"/>
          </a:xfrm>
        </p:grpSpPr>
        <p:sp>
          <p:nvSpPr>
            <p:cNvPr name="Freeform 600" id="60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01" id="60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02" id="602"/>
          <p:cNvGrpSpPr/>
          <p:nvPr/>
        </p:nvGrpSpPr>
        <p:grpSpPr>
          <a:xfrm rot="0">
            <a:off x="13458401" y="6287256"/>
            <a:ext cx="337078" cy="337916"/>
            <a:chOff x="0" y="0"/>
            <a:chExt cx="57346" cy="57488"/>
          </a:xfrm>
        </p:grpSpPr>
        <p:sp>
          <p:nvSpPr>
            <p:cNvPr name="Freeform 603" id="60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04" id="60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05" id="605"/>
          <p:cNvGrpSpPr/>
          <p:nvPr/>
        </p:nvGrpSpPr>
        <p:grpSpPr>
          <a:xfrm rot="0">
            <a:off x="12262330" y="6675251"/>
            <a:ext cx="337078" cy="337916"/>
            <a:chOff x="0" y="0"/>
            <a:chExt cx="57346" cy="57488"/>
          </a:xfrm>
        </p:grpSpPr>
        <p:sp>
          <p:nvSpPr>
            <p:cNvPr name="Freeform 606" id="60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07" id="60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08" id="608"/>
          <p:cNvGrpSpPr/>
          <p:nvPr/>
        </p:nvGrpSpPr>
        <p:grpSpPr>
          <a:xfrm rot="0">
            <a:off x="12661020" y="6675251"/>
            <a:ext cx="337078" cy="337916"/>
            <a:chOff x="0" y="0"/>
            <a:chExt cx="57346" cy="57488"/>
          </a:xfrm>
        </p:grpSpPr>
        <p:sp>
          <p:nvSpPr>
            <p:cNvPr name="Freeform 609" id="60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10" id="61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11" id="611"/>
          <p:cNvGrpSpPr/>
          <p:nvPr/>
        </p:nvGrpSpPr>
        <p:grpSpPr>
          <a:xfrm rot="0">
            <a:off x="13059711" y="6675251"/>
            <a:ext cx="337078" cy="337916"/>
            <a:chOff x="0" y="0"/>
            <a:chExt cx="57346" cy="57488"/>
          </a:xfrm>
        </p:grpSpPr>
        <p:sp>
          <p:nvSpPr>
            <p:cNvPr name="Freeform 612" id="61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13" id="61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14" id="614"/>
          <p:cNvGrpSpPr/>
          <p:nvPr/>
        </p:nvGrpSpPr>
        <p:grpSpPr>
          <a:xfrm rot="0">
            <a:off x="13458401" y="6675251"/>
            <a:ext cx="337078" cy="337916"/>
            <a:chOff x="0" y="0"/>
            <a:chExt cx="57346" cy="57488"/>
          </a:xfrm>
        </p:grpSpPr>
        <p:sp>
          <p:nvSpPr>
            <p:cNvPr name="Freeform 615" id="61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16" id="61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17" id="617"/>
          <p:cNvGrpSpPr/>
          <p:nvPr/>
        </p:nvGrpSpPr>
        <p:grpSpPr>
          <a:xfrm rot="0">
            <a:off x="12262330" y="7063247"/>
            <a:ext cx="337078" cy="337916"/>
            <a:chOff x="0" y="0"/>
            <a:chExt cx="57346" cy="57488"/>
          </a:xfrm>
        </p:grpSpPr>
        <p:sp>
          <p:nvSpPr>
            <p:cNvPr name="Freeform 618" id="61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19" id="61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20" id="620"/>
          <p:cNvGrpSpPr/>
          <p:nvPr/>
        </p:nvGrpSpPr>
        <p:grpSpPr>
          <a:xfrm rot="0">
            <a:off x="12661020" y="7063247"/>
            <a:ext cx="337078" cy="337916"/>
            <a:chOff x="0" y="0"/>
            <a:chExt cx="57346" cy="57488"/>
          </a:xfrm>
        </p:grpSpPr>
        <p:sp>
          <p:nvSpPr>
            <p:cNvPr name="Freeform 621" id="62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22" id="62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23" id="623"/>
          <p:cNvGrpSpPr/>
          <p:nvPr/>
        </p:nvGrpSpPr>
        <p:grpSpPr>
          <a:xfrm rot="0">
            <a:off x="13059711" y="7063247"/>
            <a:ext cx="337078" cy="337916"/>
            <a:chOff x="0" y="0"/>
            <a:chExt cx="57346" cy="57488"/>
          </a:xfrm>
        </p:grpSpPr>
        <p:sp>
          <p:nvSpPr>
            <p:cNvPr name="Freeform 624" id="62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25" id="62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26" id="626"/>
          <p:cNvGrpSpPr/>
          <p:nvPr/>
        </p:nvGrpSpPr>
        <p:grpSpPr>
          <a:xfrm rot="0">
            <a:off x="13458401" y="7063247"/>
            <a:ext cx="337078" cy="337916"/>
            <a:chOff x="0" y="0"/>
            <a:chExt cx="57346" cy="57488"/>
          </a:xfrm>
        </p:grpSpPr>
        <p:sp>
          <p:nvSpPr>
            <p:cNvPr name="Freeform 627" id="62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28" id="62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29" id="629"/>
          <p:cNvGrpSpPr/>
          <p:nvPr/>
        </p:nvGrpSpPr>
        <p:grpSpPr>
          <a:xfrm rot="0">
            <a:off x="12262330" y="7451242"/>
            <a:ext cx="337078" cy="337916"/>
            <a:chOff x="0" y="0"/>
            <a:chExt cx="57346" cy="57488"/>
          </a:xfrm>
        </p:grpSpPr>
        <p:sp>
          <p:nvSpPr>
            <p:cNvPr name="Freeform 630" id="63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31" id="63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32" id="632"/>
          <p:cNvGrpSpPr/>
          <p:nvPr/>
        </p:nvGrpSpPr>
        <p:grpSpPr>
          <a:xfrm rot="0">
            <a:off x="12661020" y="7451242"/>
            <a:ext cx="337078" cy="337916"/>
            <a:chOff x="0" y="0"/>
            <a:chExt cx="57346" cy="57488"/>
          </a:xfrm>
        </p:grpSpPr>
        <p:sp>
          <p:nvSpPr>
            <p:cNvPr name="Freeform 633" id="63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34" id="63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35" id="635"/>
          <p:cNvGrpSpPr/>
          <p:nvPr/>
        </p:nvGrpSpPr>
        <p:grpSpPr>
          <a:xfrm rot="0">
            <a:off x="13059711" y="7451242"/>
            <a:ext cx="337078" cy="337916"/>
            <a:chOff x="0" y="0"/>
            <a:chExt cx="57346" cy="57488"/>
          </a:xfrm>
        </p:grpSpPr>
        <p:sp>
          <p:nvSpPr>
            <p:cNvPr name="Freeform 636" id="63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37" id="63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38" id="638"/>
          <p:cNvGrpSpPr/>
          <p:nvPr/>
        </p:nvGrpSpPr>
        <p:grpSpPr>
          <a:xfrm rot="0">
            <a:off x="13458401" y="7451242"/>
            <a:ext cx="337078" cy="337916"/>
            <a:chOff x="0" y="0"/>
            <a:chExt cx="57346" cy="57488"/>
          </a:xfrm>
        </p:grpSpPr>
        <p:sp>
          <p:nvSpPr>
            <p:cNvPr name="Freeform 639" id="63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40" id="64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41" id="641"/>
          <p:cNvGrpSpPr/>
          <p:nvPr/>
        </p:nvGrpSpPr>
        <p:grpSpPr>
          <a:xfrm rot="0">
            <a:off x="12262330" y="7839237"/>
            <a:ext cx="337078" cy="337916"/>
            <a:chOff x="0" y="0"/>
            <a:chExt cx="57346" cy="57488"/>
          </a:xfrm>
        </p:grpSpPr>
        <p:sp>
          <p:nvSpPr>
            <p:cNvPr name="Freeform 642" id="64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43" id="64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44" id="644"/>
          <p:cNvGrpSpPr/>
          <p:nvPr/>
        </p:nvGrpSpPr>
        <p:grpSpPr>
          <a:xfrm rot="0">
            <a:off x="12661020" y="7839237"/>
            <a:ext cx="337078" cy="337916"/>
            <a:chOff x="0" y="0"/>
            <a:chExt cx="57346" cy="57488"/>
          </a:xfrm>
        </p:grpSpPr>
        <p:sp>
          <p:nvSpPr>
            <p:cNvPr name="Freeform 645" id="64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46" id="64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47" id="647"/>
          <p:cNvGrpSpPr/>
          <p:nvPr/>
        </p:nvGrpSpPr>
        <p:grpSpPr>
          <a:xfrm rot="0">
            <a:off x="13059711" y="7839237"/>
            <a:ext cx="337078" cy="337916"/>
            <a:chOff x="0" y="0"/>
            <a:chExt cx="57346" cy="57488"/>
          </a:xfrm>
        </p:grpSpPr>
        <p:sp>
          <p:nvSpPr>
            <p:cNvPr name="Freeform 648" id="64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49" id="64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50" id="650"/>
          <p:cNvGrpSpPr/>
          <p:nvPr/>
        </p:nvGrpSpPr>
        <p:grpSpPr>
          <a:xfrm rot="0">
            <a:off x="13458401" y="7839237"/>
            <a:ext cx="337078" cy="337916"/>
            <a:chOff x="0" y="0"/>
            <a:chExt cx="57346" cy="57488"/>
          </a:xfrm>
        </p:grpSpPr>
        <p:sp>
          <p:nvSpPr>
            <p:cNvPr name="Freeform 651" id="65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52" id="65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53" id="653"/>
          <p:cNvGrpSpPr/>
          <p:nvPr/>
        </p:nvGrpSpPr>
        <p:grpSpPr>
          <a:xfrm rot="0">
            <a:off x="10672029" y="8224778"/>
            <a:ext cx="337078" cy="337916"/>
            <a:chOff x="0" y="0"/>
            <a:chExt cx="57346" cy="57488"/>
          </a:xfrm>
        </p:grpSpPr>
        <p:sp>
          <p:nvSpPr>
            <p:cNvPr name="Freeform 654" id="65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55" id="65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56" id="656"/>
          <p:cNvGrpSpPr/>
          <p:nvPr/>
        </p:nvGrpSpPr>
        <p:grpSpPr>
          <a:xfrm rot="0">
            <a:off x="11070720" y="8224778"/>
            <a:ext cx="337078" cy="337916"/>
            <a:chOff x="0" y="0"/>
            <a:chExt cx="57346" cy="57488"/>
          </a:xfrm>
        </p:grpSpPr>
        <p:sp>
          <p:nvSpPr>
            <p:cNvPr name="Freeform 657" id="65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58" id="65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59" id="659"/>
          <p:cNvGrpSpPr/>
          <p:nvPr/>
        </p:nvGrpSpPr>
        <p:grpSpPr>
          <a:xfrm rot="0">
            <a:off x="11469411" y="8224778"/>
            <a:ext cx="337078" cy="337916"/>
            <a:chOff x="0" y="0"/>
            <a:chExt cx="57346" cy="57488"/>
          </a:xfrm>
        </p:grpSpPr>
        <p:sp>
          <p:nvSpPr>
            <p:cNvPr name="Freeform 660" id="66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61" id="66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62" id="662"/>
          <p:cNvGrpSpPr/>
          <p:nvPr/>
        </p:nvGrpSpPr>
        <p:grpSpPr>
          <a:xfrm rot="0">
            <a:off x="11868101" y="8224778"/>
            <a:ext cx="337078" cy="337916"/>
            <a:chOff x="0" y="0"/>
            <a:chExt cx="57346" cy="57488"/>
          </a:xfrm>
        </p:grpSpPr>
        <p:sp>
          <p:nvSpPr>
            <p:cNvPr name="Freeform 663" id="66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64" id="66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65" id="665"/>
          <p:cNvGrpSpPr/>
          <p:nvPr/>
        </p:nvGrpSpPr>
        <p:grpSpPr>
          <a:xfrm rot="0">
            <a:off x="10672029" y="8612773"/>
            <a:ext cx="337078" cy="337916"/>
            <a:chOff x="0" y="0"/>
            <a:chExt cx="57346" cy="57488"/>
          </a:xfrm>
        </p:grpSpPr>
        <p:sp>
          <p:nvSpPr>
            <p:cNvPr name="Freeform 666" id="66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67" id="66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68" id="668"/>
          <p:cNvGrpSpPr/>
          <p:nvPr/>
        </p:nvGrpSpPr>
        <p:grpSpPr>
          <a:xfrm rot="0">
            <a:off x="11070720" y="8612773"/>
            <a:ext cx="337078" cy="337916"/>
            <a:chOff x="0" y="0"/>
            <a:chExt cx="57346" cy="57488"/>
          </a:xfrm>
        </p:grpSpPr>
        <p:sp>
          <p:nvSpPr>
            <p:cNvPr name="Freeform 669" id="66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70" id="67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71" id="671"/>
          <p:cNvGrpSpPr/>
          <p:nvPr/>
        </p:nvGrpSpPr>
        <p:grpSpPr>
          <a:xfrm rot="0">
            <a:off x="11469411" y="8612773"/>
            <a:ext cx="337078" cy="337916"/>
            <a:chOff x="0" y="0"/>
            <a:chExt cx="57346" cy="57488"/>
          </a:xfrm>
        </p:grpSpPr>
        <p:sp>
          <p:nvSpPr>
            <p:cNvPr name="Freeform 672" id="67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73" id="67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74" id="674"/>
          <p:cNvGrpSpPr/>
          <p:nvPr/>
        </p:nvGrpSpPr>
        <p:grpSpPr>
          <a:xfrm rot="0">
            <a:off x="11868101" y="8612773"/>
            <a:ext cx="337078" cy="337916"/>
            <a:chOff x="0" y="0"/>
            <a:chExt cx="57346" cy="57488"/>
          </a:xfrm>
        </p:grpSpPr>
        <p:sp>
          <p:nvSpPr>
            <p:cNvPr name="Freeform 675" id="67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76" id="67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77" id="677"/>
          <p:cNvGrpSpPr/>
          <p:nvPr/>
        </p:nvGrpSpPr>
        <p:grpSpPr>
          <a:xfrm rot="0">
            <a:off x="12262330" y="8224778"/>
            <a:ext cx="337078" cy="337916"/>
            <a:chOff x="0" y="0"/>
            <a:chExt cx="57346" cy="57488"/>
          </a:xfrm>
        </p:grpSpPr>
        <p:sp>
          <p:nvSpPr>
            <p:cNvPr name="Freeform 678" id="67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79" id="67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80" id="680"/>
          <p:cNvGrpSpPr/>
          <p:nvPr/>
        </p:nvGrpSpPr>
        <p:grpSpPr>
          <a:xfrm rot="0">
            <a:off x="12661020" y="8224778"/>
            <a:ext cx="337078" cy="337916"/>
            <a:chOff x="0" y="0"/>
            <a:chExt cx="57346" cy="57488"/>
          </a:xfrm>
        </p:grpSpPr>
        <p:sp>
          <p:nvSpPr>
            <p:cNvPr name="Freeform 681" id="68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82" id="68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83" id="683"/>
          <p:cNvGrpSpPr/>
          <p:nvPr/>
        </p:nvGrpSpPr>
        <p:grpSpPr>
          <a:xfrm rot="0">
            <a:off x="13059711" y="8224778"/>
            <a:ext cx="337078" cy="337916"/>
            <a:chOff x="0" y="0"/>
            <a:chExt cx="57346" cy="57488"/>
          </a:xfrm>
        </p:grpSpPr>
        <p:sp>
          <p:nvSpPr>
            <p:cNvPr name="Freeform 684" id="68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85" id="68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86" id="686"/>
          <p:cNvGrpSpPr/>
          <p:nvPr/>
        </p:nvGrpSpPr>
        <p:grpSpPr>
          <a:xfrm rot="0">
            <a:off x="13458401" y="8224778"/>
            <a:ext cx="337078" cy="337916"/>
            <a:chOff x="0" y="0"/>
            <a:chExt cx="57346" cy="57488"/>
          </a:xfrm>
        </p:grpSpPr>
        <p:sp>
          <p:nvSpPr>
            <p:cNvPr name="Freeform 687" id="68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88" id="68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89" id="689"/>
          <p:cNvGrpSpPr/>
          <p:nvPr/>
        </p:nvGrpSpPr>
        <p:grpSpPr>
          <a:xfrm rot="0">
            <a:off x="12262330" y="8612773"/>
            <a:ext cx="337078" cy="337916"/>
            <a:chOff x="0" y="0"/>
            <a:chExt cx="57346" cy="57488"/>
          </a:xfrm>
        </p:grpSpPr>
        <p:sp>
          <p:nvSpPr>
            <p:cNvPr name="Freeform 690" id="69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91" id="69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92" id="692"/>
          <p:cNvGrpSpPr/>
          <p:nvPr/>
        </p:nvGrpSpPr>
        <p:grpSpPr>
          <a:xfrm rot="0">
            <a:off x="12661020" y="8612773"/>
            <a:ext cx="337078" cy="337916"/>
            <a:chOff x="0" y="0"/>
            <a:chExt cx="57346" cy="57488"/>
          </a:xfrm>
        </p:grpSpPr>
        <p:sp>
          <p:nvSpPr>
            <p:cNvPr name="Freeform 693" id="69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94" id="69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95" id="695"/>
          <p:cNvGrpSpPr/>
          <p:nvPr/>
        </p:nvGrpSpPr>
        <p:grpSpPr>
          <a:xfrm rot="0">
            <a:off x="13059711" y="8612773"/>
            <a:ext cx="337078" cy="337916"/>
            <a:chOff x="0" y="0"/>
            <a:chExt cx="57346" cy="57488"/>
          </a:xfrm>
        </p:grpSpPr>
        <p:sp>
          <p:nvSpPr>
            <p:cNvPr name="Freeform 696" id="69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697" id="69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98" id="698"/>
          <p:cNvGrpSpPr/>
          <p:nvPr/>
        </p:nvGrpSpPr>
        <p:grpSpPr>
          <a:xfrm rot="0">
            <a:off x="13458401" y="8612773"/>
            <a:ext cx="337078" cy="337916"/>
            <a:chOff x="0" y="0"/>
            <a:chExt cx="57346" cy="57488"/>
          </a:xfrm>
        </p:grpSpPr>
        <p:sp>
          <p:nvSpPr>
            <p:cNvPr name="Freeform 699" id="69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00" id="70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01" id="701"/>
          <p:cNvGrpSpPr/>
          <p:nvPr/>
        </p:nvGrpSpPr>
        <p:grpSpPr>
          <a:xfrm rot="0">
            <a:off x="10672029" y="8998314"/>
            <a:ext cx="337078" cy="337916"/>
            <a:chOff x="0" y="0"/>
            <a:chExt cx="57346" cy="57488"/>
          </a:xfrm>
        </p:grpSpPr>
        <p:sp>
          <p:nvSpPr>
            <p:cNvPr name="Freeform 702" id="70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03" id="70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04" id="704"/>
          <p:cNvGrpSpPr/>
          <p:nvPr/>
        </p:nvGrpSpPr>
        <p:grpSpPr>
          <a:xfrm rot="0">
            <a:off x="11070720" y="8998314"/>
            <a:ext cx="337078" cy="337916"/>
            <a:chOff x="0" y="0"/>
            <a:chExt cx="57346" cy="57488"/>
          </a:xfrm>
        </p:grpSpPr>
        <p:sp>
          <p:nvSpPr>
            <p:cNvPr name="Freeform 705" id="70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06" id="70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07" id="707"/>
          <p:cNvGrpSpPr/>
          <p:nvPr/>
        </p:nvGrpSpPr>
        <p:grpSpPr>
          <a:xfrm rot="0">
            <a:off x="11469411" y="8998314"/>
            <a:ext cx="337078" cy="337916"/>
            <a:chOff x="0" y="0"/>
            <a:chExt cx="57346" cy="57488"/>
          </a:xfrm>
        </p:grpSpPr>
        <p:sp>
          <p:nvSpPr>
            <p:cNvPr name="Freeform 708" id="70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09" id="70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10" id="710"/>
          <p:cNvGrpSpPr/>
          <p:nvPr/>
        </p:nvGrpSpPr>
        <p:grpSpPr>
          <a:xfrm rot="0">
            <a:off x="11868101" y="8998314"/>
            <a:ext cx="337078" cy="337916"/>
            <a:chOff x="0" y="0"/>
            <a:chExt cx="57346" cy="57488"/>
          </a:xfrm>
        </p:grpSpPr>
        <p:sp>
          <p:nvSpPr>
            <p:cNvPr name="Freeform 711" id="71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12" id="71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13" id="713"/>
          <p:cNvGrpSpPr/>
          <p:nvPr/>
        </p:nvGrpSpPr>
        <p:grpSpPr>
          <a:xfrm rot="0">
            <a:off x="10672029" y="9386309"/>
            <a:ext cx="337078" cy="337916"/>
            <a:chOff x="0" y="0"/>
            <a:chExt cx="57346" cy="57488"/>
          </a:xfrm>
        </p:grpSpPr>
        <p:sp>
          <p:nvSpPr>
            <p:cNvPr name="Freeform 714" id="71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15" id="71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16" id="716"/>
          <p:cNvGrpSpPr/>
          <p:nvPr/>
        </p:nvGrpSpPr>
        <p:grpSpPr>
          <a:xfrm rot="0">
            <a:off x="11070720" y="9386309"/>
            <a:ext cx="337078" cy="337916"/>
            <a:chOff x="0" y="0"/>
            <a:chExt cx="57346" cy="57488"/>
          </a:xfrm>
        </p:grpSpPr>
        <p:sp>
          <p:nvSpPr>
            <p:cNvPr name="Freeform 717" id="71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18" id="71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19" id="719"/>
          <p:cNvGrpSpPr/>
          <p:nvPr/>
        </p:nvGrpSpPr>
        <p:grpSpPr>
          <a:xfrm rot="0">
            <a:off x="11469411" y="9386309"/>
            <a:ext cx="337078" cy="337916"/>
            <a:chOff x="0" y="0"/>
            <a:chExt cx="57346" cy="57488"/>
          </a:xfrm>
        </p:grpSpPr>
        <p:sp>
          <p:nvSpPr>
            <p:cNvPr name="Freeform 720" id="72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21" id="72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22" id="722"/>
          <p:cNvGrpSpPr/>
          <p:nvPr/>
        </p:nvGrpSpPr>
        <p:grpSpPr>
          <a:xfrm rot="0">
            <a:off x="11868101" y="9386309"/>
            <a:ext cx="337078" cy="337916"/>
            <a:chOff x="0" y="0"/>
            <a:chExt cx="57346" cy="57488"/>
          </a:xfrm>
        </p:grpSpPr>
        <p:sp>
          <p:nvSpPr>
            <p:cNvPr name="Freeform 723" id="72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24" id="72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25" id="725"/>
          <p:cNvGrpSpPr/>
          <p:nvPr/>
        </p:nvGrpSpPr>
        <p:grpSpPr>
          <a:xfrm rot="0">
            <a:off x="12262330" y="8998314"/>
            <a:ext cx="337078" cy="337916"/>
            <a:chOff x="0" y="0"/>
            <a:chExt cx="57346" cy="57488"/>
          </a:xfrm>
        </p:grpSpPr>
        <p:sp>
          <p:nvSpPr>
            <p:cNvPr name="Freeform 726" id="72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27" id="72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28" id="728"/>
          <p:cNvGrpSpPr/>
          <p:nvPr/>
        </p:nvGrpSpPr>
        <p:grpSpPr>
          <a:xfrm rot="0">
            <a:off x="12661020" y="8998314"/>
            <a:ext cx="337078" cy="337916"/>
            <a:chOff x="0" y="0"/>
            <a:chExt cx="57346" cy="57488"/>
          </a:xfrm>
        </p:grpSpPr>
        <p:sp>
          <p:nvSpPr>
            <p:cNvPr name="Freeform 729" id="72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30" id="73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31" id="731"/>
          <p:cNvGrpSpPr/>
          <p:nvPr/>
        </p:nvGrpSpPr>
        <p:grpSpPr>
          <a:xfrm rot="0">
            <a:off x="13059711" y="8998314"/>
            <a:ext cx="337078" cy="337916"/>
            <a:chOff x="0" y="0"/>
            <a:chExt cx="57346" cy="57488"/>
          </a:xfrm>
        </p:grpSpPr>
        <p:sp>
          <p:nvSpPr>
            <p:cNvPr name="Freeform 732" id="73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33" id="73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34" id="734"/>
          <p:cNvGrpSpPr/>
          <p:nvPr/>
        </p:nvGrpSpPr>
        <p:grpSpPr>
          <a:xfrm rot="0">
            <a:off x="13458401" y="8998314"/>
            <a:ext cx="337078" cy="337916"/>
            <a:chOff x="0" y="0"/>
            <a:chExt cx="57346" cy="57488"/>
          </a:xfrm>
        </p:grpSpPr>
        <p:sp>
          <p:nvSpPr>
            <p:cNvPr name="Freeform 735" id="73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36" id="73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37" id="737"/>
          <p:cNvGrpSpPr/>
          <p:nvPr/>
        </p:nvGrpSpPr>
        <p:grpSpPr>
          <a:xfrm rot="0">
            <a:off x="12262330" y="9386309"/>
            <a:ext cx="337078" cy="337916"/>
            <a:chOff x="0" y="0"/>
            <a:chExt cx="57346" cy="57488"/>
          </a:xfrm>
        </p:grpSpPr>
        <p:sp>
          <p:nvSpPr>
            <p:cNvPr name="Freeform 738" id="73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39" id="73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40" id="740"/>
          <p:cNvGrpSpPr/>
          <p:nvPr/>
        </p:nvGrpSpPr>
        <p:grpSpPr>
          <a:xfrm rot="0">
            <a:off x="12661020" y="9386309"/>
            <a:ext cx="337078" cy="337916"/>
            <a:chOff x="0" y="0"/>
            <a:chExt cx="57346" cy="57488"/>
          </a:xfrm>
        </p:grpSpPr>
        <p:sp>
          <p:nvSpPr>
            <p:cNvPr name="Freeform 741" id="74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42" id="74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43" id="743"/>
          <p:cNvGrpSpPr/>
          <p:nvPr/>
        </p:nvGrpSpPr>
        <p:grpSpPr>
          <a:xfrm rot="0">
            <a:off x="13059711" y="9386309"/>
            <a:ext cx="337078" cy="337916"/>
            <a:chOff x="0" y="0"/>
            <a:chExt cx="57346" cy="57488"/>
          </a:xfrm>
        </p:grpSpPr>
        <p:sp>
          <p:nvSpPr>
            <p:cNvPr name="Freeform 744" id="74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45" id="74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46" id="746"/>
          <p:cNvGrpSpPr/>
          <p:nvPr/>
        </p:nvGrpSpPr>
        <p:grpSpPr>
          <a:xfrm rot="0">
            <a:off x="13458401" y="9386309"/>
            <a:ext cx="337078" cy="337916"/>
            <a:chOff x="0" y="0"/>
            <a:chExt cx="57346" cy="57488"/>
          </a:xfrm>
        </p:grpSpPr>
        <p:sp>
          <p:nvSpPr>
            <p:cNvPr name="Freeform 747" id="74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48" id="74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49" id="749"/>
          <p:cNvGrpSpPr/>
          <p:nvPr/>
        </p:nvGrpSpPr>
        <p:grpSpPr>
          <a:xfrm rot="0">
            <a:off x="13852630" y="4353122"/>
            <a:ext cx="337078" cy="337916"/>
            <a:chOff x="0" y="0"/>
            <a:chExt cx="57346" cy="57488"/>
          </a:xfrm>
        </p:grpSpPr>
        <p:sp>
          <p:nvSpPr>
            <p:cNvPr name="Freeform 750" id="75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51" id="75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52" id="752"/>
          <p:cNvGrpSpPr/>
          <p:nvPr/>
        </p:nvGrpSpPr>
        <p:grpSpPr>
          <a:xfrm rot="0">
            <a:off x="14251320" y="4353122"/>
            <a:ext cx="337078" cy="337916"/>
            <a:chOff x="0" y="0"/>
            <a:chExt cx="57346" cy="57488"/>
          </a:xfrm>
        </p:grpSpPr>
        <p:sp>
          <p:nvSpPr>
            <p:cNvPr name="Freeform 753" id="75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54" id="75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55" id="755"/>
          <p:cNvGrpSpPr/>
          <p:nvPr/>
        </p:nvGrpSpPr>
        <p:grpSpPr>
          <a:xfrm rot="0">
            <a:off x="14650011" y="4353122"/>
            <a:ext cx="337078" cy="337916"/>
            <a:chOff x="0" y="0"/>
            <a:chExt cx="57346" cy="57488"/>
          </a:xfrm>
        </p:grpSpPr>
        <p:sp>
          <p:nvSpPr>
            <p:cNvPr name="Freeform 756" id="75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57" id="75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58" id="758"/>
          <p:cNvGrpSpPr/>
          <p:nvPr/>
        </p:nvGrpSpPr>
        <p:grpSpPr>
          <a:xfrm rot="0">
            <a:off x="15048701" y="4353122"/>
            <a:ext cx="337078" cy="337916"/>
            <a:chOff x="0" y="0"/>
            <a:chExt cx="57346" cy="57488"/>
          </a:xfrm>
        </p:grpSpPr>
        <p:sp>
          <p:nvSpPr>
            <p:cNvPr name="Freeform 759" id="75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60" id="76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61" id="761"/>
          <p:cNvGrpSpPr/>
          <p:nvPr/>
        </p:nvGrpSpPr>
        <p:grpSpPr>
          <a:xfrm rot="0">
            <a:off x="13852630" y="4741117"/>
            <a:ext cx="337078" cy="337916"/>
            <a:chOff x="0" y="0"/>
            <a:chExt cx="57346" cy="57488"/>
          </a:xfrm>
        </p:grpSpPr>
        <p:sp>
          <p:nvSpPr>
            <p:cNvPr name="Freeform 762" id="76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63" id="76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64" id="764"/>
          <p:cNvGrpSpPr/>
          <p:nvPr/>
        </p:nvGrpSpPr>
        <p:grpSpPr>
          <a:xfrm rot="0">
            <a:off x="14251320" y="4741117"/>
            <a:ext cx="337078" cy="337916"/>
            <a:chOff x="0" y="0"/>
            <a:chExt cx="57346" cy="57488"/>
          </a:xfrm>
        </p:grpSpPr>
        <p:sp>
          <p:nvSpPr>
            <p:cNvPr name="Freeform 765" id="76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66" id="76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67" id="767"/>
          <p:cNvGrpSpPr/>
          <p:nvPr/>
        </p:nvGrpSpPr>
        <p:grpSpPr>
          <a:xfrm rot="0">
            <a:off x="14650011" y="4741117"/>
            <a:ext cx="337078" cy="337916"/>
            <a:chOff x="0" y="0"/>
            <a:chExt cx="57346" cy="57488"/>
          </a:xfrm>
        </p:grpSpPr>
        <p:sp>
          <p:nvSpPr>
            <p:cNvPr name="Freeform 768" id="76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69" id="76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70" id="770"/>
          <p:cNvGrpSpPr/>
          <p:nvPr/>
        </p:nvGrpSpPr>
        <p:grpSpPr>
          <a:xfrm rot="0">
            <a:off x="15048701" y="4741117"/>
            <a:ext cx="337078" cy="337916"/>
            <a:chOff x="0" y="0"/>
            <a:chExt cx="57346" cy="57488"/>
          </a:xfrm>
        </p:grpSpPr>
        <p:sp>
          <p:nvSpPr>
            <p:cNvPr name="Freeform 771" id="77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72" id="77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73" id="773"/>
          <p:cNvGrpSpPr/>
          <p:nvPr/>
        </p:nvGrpSpPr>
        <p:grpSpPr>
          <a:xfrm rot="0">
            <a:off x="13852630" y="5129112"/>
            <a:ext cx="337078" cy="337916"/>
            <a:chOff x="0" y="0"/>
            <a:chExt cx="57346" cy="57488"/>
          </a:xfrm>
        </p:grpSpPr>
        <p:sp>
          <p:nvSpPr>
            <p:cNvPr name="Freeform 774" id="77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75" id="77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76" id="776"/>
          <p:cNvGrpSpPr/>
          <p:nvPr/>
        </p:nvGrpSpPr>
        <p:grpSpPr>
          <a:xfrm rot="0">
            <a:off x="14251320" y="5129112"/>
            <a:ext cx="337078" cy="337916"/>
            <a:chOff x="0" y="0"/>
            <a:chExt cx="57346" cy="57488"/>
          </a:xfrm>
        </p:grpSpPr>
        <p:sp>
          <p:nvSpPr>
            <p:cNvPr name="Freeform 777" id="77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78" id="77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79" id="779"/>
          <p:cNvGrpSpPr/>
          <p:nvPr/>
        </p:nvGrpSpPr>
        <p:grpSpPr>
          <a:xfrm rot="0">
            <a:off x="14650011" y="5129112"/>
            <a:ext cx="337078" cy="337916"/>
            <a:chOff x="0" y="0"/>
            <a:chExt cx="57346" cy="57488"/>
          </a:xfrm>
        </p:grpSpPr>
        <p:sp>
          <p:nvSpPr>
            <p:cNvPr name="Freeform 780" id="78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81" id="78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82" id="782"/>
          <p:cNvGrpSpPr/>
          <p:nvPr/>
        </p:nvGrpSpPr>
        <p:grpSpPr>
          <a:xfrm rot="0">
            <a:off x="15048701" y="5129112"/>
            <a:ext cx="337078" cy="337916"/>
            <a:chOff x="0" y="0"/>
            <a:chExt cx="57346" cy="57488"/>
          </a:xfrm>
        </p:grpSpPr>
        <p:sp>
          <p:nvSpPr>
            <p:cNvPr name="Freeform 783" id="78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84" id="78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85" id="785"/>
          <p:cNvGrpSpPr/>
          <p:nvPr/>
        </p:nvGrpSpPr>
        <p:grpSpPr>
          <a:xfrm rot="0">
            <a:off x="13852630" y="5517108"/>
            <a:ext cx="337078" cy="337916"/>
            <a:chOff x="0" y="0"/>
            <a:chExt cx="57346" cy="57488"/>
          </a:xfrm>
        </p:grpSpPr>
        <p:sp>
          <p:nvSpPr>
            <p:cNvPr name="Freeform 786" id="78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87" id="78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88" id="788"/>
          <p:cNvGrpSpPr/>
          <p:nvPr/>
        </p:nvGrpSpPr>
        <p:grpSpPr>
          <a:xfrm rot="0">
            <a:off x="14251320" y="5517108"/>
            <a:ext cx="337078" cy="337916"/>
            <a:chOff x="0" y="0"/>
            <a:chExt cx="57346" cy="57488"/>
          </a:xfrm>
        </p:grpSpPr>
        <p:sp>
          <p:nvSpPr>
            <p:cNvPr name="Freeform 789" id="78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90" id="79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91" id="791"/>
          <p:cNvGrpSpPr/>
          <p:nvPr/>
        </p:nvGrpSpPr>
        <p:grpSpPr>
          <a:xfrm rot="0">
            <a:off x="14650011" y="5517108"/>
            <a:ext cx="337078" cy="337916"/>
            <a:chOff x="0" y="0"/>
            <a:chExt cx="57346" cy="57488"/>
          </a:xfrm>
        </p:grpSpPr>
        <p:sp>
          <p:nvSpPr>
            <p:cNvPr name="Freeform 792" id="79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93" id="79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94" id="794"/>
          <p:cNvGrpSpPr/>
          <p:nvPr/>
        </p:nvGrpSpPr>
        <p:grpSpPr>
          <a:xfrm rot="0">
            <a:off x="15048701" y="5517108"/>
            <a:ext cx="337078" cy="337916"/>
            <a:chOff x="0" y="0"/>
            <a:chExt cx="57346" cy="57488"/>
          </a:xfrm>
        </p:grpSpPr>
        <p:sp>
          <p:nvSpPr>
            <p:cNvPr name="Freeform 795" id="79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96" id="79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97" id="797"/>
          <p:cNvGrpSpPr/>
          <p:nvPr/>
        </p:nvGrpSpPr>
        <p:grpSpPr>
          <a:xfrm rot="0">
            <a:off x="13852630" y="5905103"/>
            <a:ext cx="337078" cy="337916"/>
            <a:chOff x="0" y="0"/>
            <a:chExt cx="57346" cy="57488"/>
          </a:xfrm>
        </p:grpSpPr>
        <p:sp>
          <p:nvSpPr>
            <p:cNvPr name="Freeform 798" id="79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799" id="79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00" id="800"/>
          <p:cNvGrpSpPr/>
          <p:nvPr/>
        </p:nvGrpSpPr>
        <p:grpSpPr>
          <a:xfrm rot="0">
            <a:off x="14251320" y="5905103"/>
            <a:ext cx="337078" cy="337916"/>
            <a:chOff x="0" y="0"/>
            <a:chExt cx="57346" cy="57488"/>
          </a:xfrm>
        </p:grpSpPr>
        <p:sp>
          <p:nvSpPr>
            <p:cNvPr name="Freeform 801" id="80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02" id="80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03" id="803"/>
          <p:cNvGrpSpPr/>
          <p:nvPr/>
        </p:nvGrpSpPr>
        <p:grpSpPr>
          <a:xfrm rot="0">
            <a:off x="14650011" y="5905103"/>
            <a:ext cx="337078" cy="337916"/>
            <a:chOff x="0" y="0"/>
            <a:chExt cx="57346" cy="57488"/>
          </a:xfrm>
        </p:grpSpPr>
        <p:sp>
          <p:nvSpPr>
            <p:cNvPr name="Freeform 804" id="80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05" id="80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06" id="806"/>
          <p:cNvGrpSpPr/>
          <p:nvPr/>
        </p:nvGrpSpPr>
        <p:grpSpPr>
          <a:xfrm rot="0">
            <a:off x="15048701" y="5905103"/>
            <a:ext cx="337078" cy="337916"/>
            <a:chOff x="0" y="0"/>
            <a:chExt cx="57346" cy="57488"/>
          </a:xfrm>
        </p:grpSpPr>
        <p:sp>
          <p:nvSpPr>
            <p:cNvPr name="Freeform 807" id="80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08" id="80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09" id="809"/>
          <p:cNvGrpSpPr/>
          <p:nvPr/>
        </p:nvGrpSpPr>
        <p:grpSpPr>
          <a:xfrm rot="0">
            <a:off x="13852630" y="6287256"/>
            <a:ext cx="337078" cy="337916"/>
            <a:chOff x="0" y="0"/>
            <a:chExt cx="57346" cy="57488"/>
          </a:xfrm>
        </p:grpSpPr>
        <p:sp>
          <p:nvSpPr>
            <p:cNvPr name="Freeform 810" id="81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11" id="81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12" id="812"/>
          <p:cNvGrpSpPr/>
          <p:nvPr/>
        </p:nvGrpSpPr>
        <p:grpSpPr>
          <a:xfrm rot="0">
            <a:off x="14251320" y="6287256"/>
            <a:ext cx="337078" cy="337916"/>
            <a:chOff x="0" y="0"/>
            <a:chExt cx="57346" cy="57488"/>
          </a:xfrm>
        </p:grpSpPr>
        <p:sp>
          <p:nvSpPr>
            <p:cNvPr name="Freeform 813" id="81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14" id="81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15" id="815"/>
          <p:cNvGrpSpPr/>
          <p:nvPr/>
        </p:nvGrpSpPr>
        <p:grpSpPr>
          <a:xfrm rot="0">
            <a:off x="14650011" y="6287256"/>
            <a:ext cx="337078" cy="337916"/>
            <a:chOff x="0" y="0"/>
            <a:chExt cx="57346" cy="57488"/>
          </a:xfrm>
        </p:grpSpPr>
        <p:sp>
          <p:nvSpPr>
            <p:cNvPr name="Freeform 816" id="81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17" id="81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18" id="818"/>
          <p:cNvGrpSpPr/>
          <p:nvPr/>
        </p:nvGrpSpPr>
        <p:grpSpPr>
          <a:xfrm rot="0">
            <a:off x="15048701" y="6287256"/>
            <a:ext cx="337078" cy="337916"/>
            <a:chOff x="0" y="0"/>
            <a:chExt cx="57346" cy="57488"/>
          </a:xfrm>
        </p:grpSpPr>
        <p:sp>
          <p:nvSpPr>
            <p:cNvPr name="Freeform 819" id="81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20" id="82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21" id="821"/>
          <p:cNvGrpSpPr/>
          <p:nvPr/>
        </p:nvGrpSpPr>
        <p:grpSpPr>
          <a:xfrm rot="0">
            <a:off x="13852630" y="6675251"/>
            <a:ext cx="337078" cy="337916"/>
            <a:chOff x="0" y="0"/>
            <a:chExt cx="57346" cy="57488"/>
          </a:xfrm>
        </p:grpSpPr>
        <p:sp>
          <p:nvSpPr>
            <p:cNvPr name="Freeform 822" id="82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23" id="82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24" id="824"/>
          <p:cNvGrpSpPr/>
          <p:nvPr/>
        </p:nvGrpSpPr>
        <p:grpSpPr>
          <a:xfrm rot="0">
            <a:off x="14251320" y="6675251"/>
            <a:ext cx="337078" cy="337916"/>
            <a:chOff x="0" y="0"/>
            <a:chExt cx="57346" cy="57488"/>
          </a:xfrm>
        </p:grpSpPr>
        <p:sp>
          <p:nvSpPr>
            <p:cNvPr name="Freeform 825" id="82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26" id="82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27" id="827"/>
          <p:cNvGrpSpPr/>
          <p:nvPr/>
        </p:nvGrpSpPr>
        <p:grpSpPr>
          <a:xfrm rot="0">
            <a:off x="14650011" y="6675251"/>
            <a:ext cx="337078" cy="337916"/>
            <a:chOff x="0" y="0"/>
            <a:chExt cx="57346" cy="57488"/>
          </a:xfrm>
        </p:grpSpPr>
        <p:sp>
          <p:nvSpPr>
            <p:cNvPr name="Freeform 828" id="82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29" id="82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30" id="830"/>
          <p:cNvGrpSpPr/>
          <p:nvPr/>
        </p:nvGrpSpPr>
        <p:grpSpPr>
          <a:xfrm rot="0">
            <a:off x="15048701" y="6675251"/>
            <a:ext cx="337078" cy="337916"/>
            <a:chOff x="0" y="0"/>
            <a:chExt cx="57346" cy="57488"/>
          </a:xfrm>
        </p:grpSpPr>
        <p:sp>
          <p:nvSpPr>
            <p:cNvPr name="Freeform 831" id="83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32" id="83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33" id="833"/>
          <p:cNvGrpSpPr/>
          <p:nvPr/>
        </p:nvGrpSpPr>
        <p:grpSpPr>
          <a:xfrm rot="0">
            <a:off x="13852630" y="7063247"/>
            <a:ext cx="337078" cy="337916"/>
            <a:chOff x="0" y="0"/>
            <a:chExt cx="57346" cy="57488"/>
          </a:xfrm>
        </p:grpSpPr>
        <p:sp>
          <p:nvSpPr>
            <p:cNvPr name="Freeform 834" id="83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35" id="83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36" id="836"/>
          <p:cNvGrpSpPr/>
          <p:nvPr/>
        </p:nvGrpSpPr>
        <p:grpSpPr>
          <a:xfrm rot="0">
            <a:off x="14251320" y="7063247"/>
            <a:ext cx="337078" cy="337916"/>
            <a:chOff x="0" y="0"/>
            <a:chExt cx="57346" cy="57488"/>
          </a:xfrm>
        </p:grpSpPr>
        <p:sp>
          <p:nvSpPr>
            <p:cNvPr name="Freeform 837" id="83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38" id="83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39" id="839"/>
          <p:cNvGrpSpPr/>
          <p:nvPr/>
        </p:nvGrpSpPr>
        <p:grpSpPr>
          <a:xfrm rot="0">
            <a:off x="14650011" y="7063247"/>
            <a:ext cx="337078" cy="337916"/>
            <a:chOff x="0" y="0"/>
            <a:chExt cx="57346" cy="57488"/>
          </a:xfrm>
        </p:grpSpPr>
        <p:sp>
          <p:nvSpPr>
            <p:cNvPr name="Freeform 840" id="84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41" id="84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42" id="842"/>
          <p:cNvGrpSpPr/>
          <p:nvPr/>
        </p:nvGrpSpPr>
        <p:grpSpPr>
          <a:xfrm rot="0">
            <a:off x="15048701" y="7063247"/>
            <a:ext cx="337078" cy="337916"/>
            <a:chOff x="0" y="0"/>
            <a:chExt cx="57346" cy="57488"/>
          </a:xfrm>
        </p:grpSpPr>
        <p:sp>
          <p:nvSpPr>
            <p:cNvPr name="Freeform 843" id="84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44" id="84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45" id="845"/>
          <p:cNvGrpSpPr/>
          <p:nvPr/>
        </p:nvGrpSpPr>
        <p:grpSpPr>
          <a:xfrm rot="0">
            <a:off x="13852630" y="7451242"/>
            <a:ext cx="337078" cy="337916"/>
            <a:chOff x="0" y="0"/>
            <a:chExt cx="57346" cy="57488"/>
          </a:xfrm>
        </p:grpSpPr>
        <p:sp>
          <p:nvSpPr>
            <p:cNvPr name="Freeform 846" id="84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47" id="84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48" id="848"/>
          <p:cNvGrpSpPr/>
          <p:nvPr/>
        </p:nvGrpSpPr>
        <p:grpSpPr>
          <a:xfrm rot="0">
            <a:off x="14251320" y="7451242"/>
            <a:ext cx="337078" cy="337916"/>
            <a:chOff x="0" y="0"/>
            <a:chExt cx="57346" cy="57488"/>
          </a:xfrm>
        </p:grpSpPr>
        <p:sp>
          <p:nvSpPr>
            <p:cNvPr name="Freeform 849" id="84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50" id="85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51" id="851"/>
          <p:cNvGrpSpPr/>
          <p:nvPr/>
        </p:nvGrpSpPr>
        <p:grpSpPr>
          <a:xfrm rot="0">
            <a:off x="14650011" y="7451242"/>
            <a:ext cx="337078" cy="337916"/>
            <a:chOff x="0" y="0"/>
            <a:chExt cx="57346" cy="57488"/>
          </a:xfrm>
        </p:grpSpPr>
        <p:sp>
          <p:nvSpPr>
            <p:cNvPr name="Freeform 852" id="85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53" id="85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54" id="854"/>
          <p:cNvGrpSpPr/>
          <p:nvPr/>
        </p:nvGrpSpPr>
        <p:grpSpPr>
          <a:xfrm rot="0">
            <a:off x="15048701" y="7451242"/>
            <a:ext cx="337078" cy="337916"/>
            <a:chOff x="0" y="0"/>
            <a:chExt cx="57346" cy="57488"/>
          </a:xfrm>
        </p:grpSpPr>
        <p:sp>
          <p:nvSpPr>
            <p:cNvPr name="Freeform 855" id="85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56" id="85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57" id="857"/>
          <p:cNvGrpSpPr/>
          <p:nvPr/>
        </p:nvGrpSpPr>
        <p:grpSpPr>
          <a:xfrm rot="0">
            <a:off x="13852630" y="7839237"/>
            <a:ext cx="337078" cy="337916"/>
            <a:chOff x="0" y="0"/>
            <a:chExt cx="57346" cy="57488"/>
          </a:xfrm>
        </p:grpSpPr>
        <p:sp>
          <p:nvSpPr>
            <p:cNvPr name="Freeform 858" id="85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59" id="85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60" id="860"/>
          <p:cNvGrpSpPr/>
          <p:nvPr/>
        </p:nvGrpSpPr>
        <p:grpSpPr>
          <a:xfrm rot="0">
            <a:off x="14251320" y="7839237"/>
            <a:ext cx="337078" cy="337916"/>
            <a:chOff x="0" y="0"/>
            <a:chExt cx="57346" cy="57488"/>
          </a:xfrm>
        </p:grpSpPr>
        <p:sp>
          <p:nvSpPr>
            <p:cNvPr name="Freeform 861" id="86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62" id="86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63" id="863"/>
          <p:cNvGrpSpPr/>
          <p:nvPr/>
        </p:nvGrpSpPr>
        <p:grpSpPr>
          <a:xfrm rot="0">
            <a:off x="14650011" y="7839237"/>
            <a:ext cx="337078" cy="337916"/>
            <a:chOff x="0" y="0"/>
            <a:chExt cx="57346" cy="57488"/>
          </a:xfrm>
        </p:grpSpPr>
        <p:sp>
          <p:nvSpPr>
            <p:cNvPr name="Freeform 864" id="86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65" id="86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66" id="866"/>
          <p:cNvGrpSpPr/>
          <p:nvPr/>
        </p:nvGrpSpPr>
        <p:grpSpPr>
          <a:xfrm rot="0">
            <a:off x="15048701" y="7839237"/>
            <a:ext cx="337078" cy="337916"/>
            <a:chOff x="0" y="0"/>
            <a:chExt cx="57346" cy="57488"/>
          </a:xfrm>
        </p:grpSpPr>
        <p:sp>
          <p:nvSpPr>
            <p:cNvPr name="Freeform 867" id="86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68" id="86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69" id="869"/>
          <p:cNvGrpSpPr/>
          <p:nvPr/>
        </p:nvGrpSpPr>
        <p:grpSpPr>
          <a:xfrm rot="0">
            <a:off x="13852630" y="8224778"/>
            <a:ext cx="337078" cy="337916"/>
            <a:chOff x="0" y="0"/>
            <a:chExt cx="57346" cy="57488"/>
          </a:xfrm>
        </p:grpSpPr>
        <p:sp>
          <p:nvSpPr>
            <p:cNvPr name="Freeform 870" id="87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71" id="87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72" id="872"/>
          <p:cNvGrpSpPr/>
          <p:nvPr/>
        </p:nvGrpSpPr>
        <p:grpSpPr>
          <a:xfrm rot="0">
            <a:off x="14251320" y="8224778"/>
            <a:ext cx="337078" cy="337916"/>
            <a:chOff x="0" y="0"/>
            <a:chExt cx="57346" cy="57488"/>
          </a:xfrm>
        </p:grpSpPr>
        <p:sp>
          <p:nvSpPr>
            <p:cNvPr name="Freeform 873" id="87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74" id="87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75" id="875"/>
          <p:cNvGrpSpPr/>
          <p:nvPr/>
        </p:nvGrpSpPr>
        <p:grpSpPr>
          <a:xfrm rot="0">
            <a:off x="14650011" y="8224778"/>
            <a:ext cx="337078" cy="337916"/>
            <a:chOff x="0" y="0"/>
            <a:chExt cx="57346" cy="57488"/>
          </a:xfrm>
        </p:grpSpPr>
        <p:sp>
          <p:nvSpPr>
            <p:cNvPr name="Freeform 876" id="87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77" id="87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78" id="878"/>
          <p:cNvGrpSpPr/>
          <p:nvPr/>
        </p:nvGrpSpPr>
        <p:grpSpPr>
          <a:xfrm rot="0">
            <a:off x="15048701" y="8224778"/>
            <a:ext cx="337078" cy="337916"/>
            <a:chOff x="0" y="0"/>
            <a:chExt cx="57346" cy="57488"/>
          </a:xfrm>
        </p:grpSpPr>
        <p:sp>
          <p:nvSpPr>
            <p:cNvPr name="Freeform 879" id="87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80" id="88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81" id="881"/>
          <p:cNvGrpSpPr/>
          <p:nvPr/>
        </p:nvGrpSpPr>
        <p:grpSpPr>
          <a:xfrm rot="0">
            <a:off x="13852630" y="8612773"/>
            <a:ext cx="337078" cy="337916"/>
            <a:chOff x="0" y="0"/>
            <a:chExt cx="57346" cy="57488"/>
          </a:xfrm>
        </p:grpSpPr>
        <p:sp>
          <p:nvSpPr>
            <p:cNvPr name="Freeform 882" id="88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83" id="88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84" id="884"/>
          <p:cNvGrpSpPr/>
          <p:nvPr/>
        </p:nvGrpSpPr>
        <p:grpSpPr>
          <a:xfrm rot="0">
            <a:off x="14251320" y="8612773"/>
            <a:ext cx="337078" cy="337916"/>
            <a:chOff x="0" y="0"/>
            <a:chExt cx="57346" cy="57488"/>
          </a:xfrm>
        </p:grpSpPr>
        <p:sp>
          <p:nvSpPr>
            <p:cNvPr name="Freeform 885" id="88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86" id="88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87" id="887"/>
          <p:cNvGrpSpPr/>
          <p:nvPr/>
        </p:nvGrpSpPr>
        <p:grpSpPr>
          <a:xfrm rot="0">
            <a:off x="14650011" y="8612773"/>
            <a:ext cx="337078" cy="337916"/>
            <a:chOff x="0" y="0"/>
            <a:chExt cx="57346" cy="57488"/>
          </a:xfrm>
        </p:grpSpPr>
        <p:sp>
          <p:nvSpPr>
            <p:cNvPr name="Freeform 888" id="88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89" id="88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90" id="890"/>
          <p:cNvGrpSpPr/>
          <p:nvPr/>
        </p:nvGrpSpPr>
        <p:grpSpPr>
          <a:xfrm rot="0">
            <a:off x="15048701" y="8612773"/>
            <a:ext cx="337078" cy="337916"/>
            <a:chOff x="0" y="0"/>
            <a:chExt cx="57346" cy="57488"/>
          </a:xfrm>
        </p:grpSpPr>
        <p:sp>
          <p:nvSpPr>
            <p:cNvPr name="Freeform 891" id="89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92" id="89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93" id="893"/>
          <p:cNvGrpSpPr/>
          <p:nvPr/>
        </p:nvGrpSpPr>
        <p:grpSpPr>
          <a:xfrm rot="0">
            <a:off x="13852630" y="8998314"/>
            <a:ext cx="337078" cy="337916"/>
            <a:chOff x="0" y="0"/>
            <a:chExt cx="57346" cy="57488"/>
          </a:xfrm>
        </p:grpSpPr>
        <p:sp>
          <p:nvSpPr>
            <p:cNvPr name="Freeform 894" id="89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95" id="89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96" id="896"/>
          <p:cNvGrpSpPr/>
          <p:nvPr/>
        </p:nvGrpSpPr>
        <p:grpSpPr>
          <a:xfrm rot="0">
            <a:off x="14251320" y="8998314"/>
            <a:ext cx="337078" cy="337916"/>
            <a:chOff x="0" y="0"/>
            <a:chExt cx="57346" cy="57488"/>
          </a:xfrm>
        </p:grpSpPr>
        <p:sp>
          <p:nvSpPr>
            <p:cNvPr name="Freeform 897" id="89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898" id="89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99" id="899"/>
          <p:cNvGrpSpPr/>
          <p:nvPr/>
        </p:nvGrpSpPr>
        <p:grpSpPr>
          <a:xfrm rot="0">
            <a:off x="14650011" y="8998314"/>
            <a:ext cx="337078" cy="337916"/>
            <a:chOff x="0" y="0"/>
            <a:chExt cx="57346" cy="57488"/>
          </a:xfrm>
        </p:grpSpPr>
        <p:sp>
          <p:nvSpPr>
            <p:cNvPr name="Freeform 900" id="90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01" id="90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02" id="902"/>
          <p:cNvGrpSpPr/>
          <p:nvPr/>
        </p:nvGrpSpPr>
        <p:grpSpPr>
          <a:xfrm rot="0">
            <a:off x="15048701" y="8998314"/>
            <a:ext cx="337078" cy="337916"/>
            <a:chOff x="0" y="0"/>
            <a:chExt cx="57346" cy="57488"/>
          </a:xfrm>
        </p:grpSpPr>
        <p:sp>
          <p:nvSpPr>
            <p:cNvPr name="Freeform 903" id="90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04" id="90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05" id="905"/>
          <p:cNvGrpSpPr/>
          <p:nvPr/>
        </p:nvGrpSpPr>
        <p:grpSpPr>
          <a:xfrm rot="0">
            <a:off x="13852630" y="9386309"/>
            <a:ext cx="337078" cy="337916"/>
            <a:chOff x="0" y="0"/>
            <a:chExt cx="57346" cy="57488"/>
          </a:xfrm>
        </p:grpSpPr>
        <p:sp>
          <p:nvSpPr>
            <p:cNvPr name="Freeform 906" id="90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07" id="90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08" id="908"/>
          <p:cNvGrpSpPr/>
          <p:nvPr/>
        </p:nvGrpSpPr>
        <p:grpSpPr>
          <a:xfrm rot="0">
            <a:off x="14251320" y="9386309"/>
            <a:ext cx="337078" cy="337916"/>
            <a:chOff x="0" y="0"/>
            <a:chExt cx="57346" cy="57488"/>
          </a:xfrm>
        </p:grpSpPr>
        <p:sp>
          <p:nvSpPr>
            <p:cNvPr name="Freeform 909" id="90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10" id="91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11" id="911"/>
          <p:cNvGrpSpPr/>
          <p:nvPr/>
        </p:nvGrpSpPr>
        <p:grpSpPr>
          <a:xfrm rot="0">
            <a:off x="14650011" y="9386309"/>
            <a:ext cx="337078" cy="337916"/>
            <a:chOff x="0" y="0"/>
            <a:chExt cx="57346" cy="57488"/>
          </a:xfrm>
        </p:grpSpPr>
        <p:sp>
          <p:nvSpPr>
            <p:cNvPr name="Freeform 912" id="91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13" id="91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14" id="914"/>
          <p:cNvGrpSpPr/>
          <p:nvPr/>
        </p:nvGrpSpPr>
        <p:grpSpPr>
          <a:xfrm rot="0">
            <a:off x="15048701" y="9386309"/>
            <a:ext cx="337078" cy="337916"/>
            <a:chOff x="0" y="0"/>
            <a:chExt cx="57346" cy="57488"/>
          </a:xfrm>
        </p:grpSpPr>
        <p:sp>
          <p:nvSpPr>
            <p:cNvPr name="Freeform 915" id="91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16" id="91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17" id="917"/>
          <p:cNvGrpSpPr/>
          <p:nvPr/>
        </p:nvGrpSpPr>
        <p:grpSpPr>
          <a:xfrm rot="0">
            <a:off x="15442930" y="4353122"/>
            <a:ext cx="337078" cy="337916"/>
            <a:chOff x="0" y="0"/>
            <a:chExt cx="57346" cy="57488"/>
          </a:xfrm>
        </p:grpSpPr>
        <p:sp>
          <p:nvSpPr>
            <p:cNvPr name="Freeform 918" id="91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19" id="91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20" id="920"/>
          <p:cNvGrpSpPr/>
          <p:nvPr/>
        </p:nvGrpSpPr>
        <p:grpSpPr>
          <a:xfrm rot="0">
            <a:off x="15841620" y="4353122"/>
            <a:ext cx="337078" cy="337916"/>
            <a:chOff x="0" y="0"/>
            <a:chExt cx="57346" cy="57488"/>
          </a:xfrm>
        </p:grpSpPr>
        <p:sp>
          <p:nvSpPr>
            <p:cNvPr name="Freeform 921" id="92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22" id="92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23" id="923"/>
          <p:cNvGrpSpPr/>
          <p:nvPr/>
        </p:nvGrpSpPr>
        <p:grpSpPr>
          <a:xfrm rot="0">
            <a:off x="15442930" y="4741117"/>
            <a:ext cx="337078" cy="337916"/>
            <a:chOff x="0" y="0"/>
            <a:chExt cx="57346" cy="57488"/>
          </a:xfrm>
        </p:grpSpPr>
        <p:sp>
          <p:nvSpPr>
            <p:cNvPr name="Freeform 924" id="92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25" id="92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26" id="926"/>
          <p:cNvGrpSpPr/>
          <p:nvPr/>
        </p:nvGrpSpPr>
        <p:grpSpPr>
          <a:xfrm rot="0">
            <a:off x="15841620" y="4741117"/>
            <a:ext cx="337078" cy="337916"/>
            <a:chOff x="0" y="0"/>
            <a:chExt cx="57346" cy="57488"/>
          </a:xfrm>
        </p:grpSpPr>
        <p:sp>
          <p:nvSpPr>
            <p:cNvPr name="Freeform 927" id="92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28" id="92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29" id="929"/>
          <p:cNvGrpSpPr/>
          <p:nvPr/>
        </p:nvGrpSpPr>
        <p:grpSpPr>
          <a:xfrm rot="0">
            <a:off x="15442930" y="5129112"/>
            <a:ext cx="337078" cy="337916"/>
            <a:chOff x="0" y="0"/>
            <a:chExt cx="57346" cy="57488"/>
          </a:xfrm>
        </p:grpSpPr>
        <p:sp>
          <p:nvSpPr>
            <p:cNvPr name="Freeform 930" id="93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31" id="93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32" id="932"/>
          <p:cNvGrpSpPr/>
          <p:nvPr/>
        </p:nvGrpSpPr>
        <p:grpSpPr>
          <a:xfrm rot="0">
            <a:off x="15841620" y="5129112"/>
            <a:ext cx="337078" cy="337916"/>
            <a:chOff x="0" y="0"/>
            <a:chExt cx="57346" cy="57488"/>
          </a:xfrm>
        </p:grpSpPr>
        <p:sp>
          <p:nvSpPr>
            <p:cNvPr name="Freeform 933" id="93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34" id="93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35" id="935"/>
          <p:cNvGrpSpPr/>
          <p:nvPr/>
        </p:nvGrpSpPr>
        <p:grpSpPr>
          <a:xfrm rot="0">
            <a:off x="15442930" y="5517108"/>
            <a:ext cx="337078" cy="337916"/>
            <a:chOff x="0" y="0"/>
            <a:chExt cx="57346" cy="57488"/>
          </a:xfrm>
        </p:grpSpPr>
        <p:sp>
          <p:nvSpPr>
            <p:cNvPr name="Freeform 936" id="93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37" id="93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38" id="938"/>
          <p:cNvGrpSpPr/>
          <p:nvPr/>
        </p:nvGrpSpPr>
        <p:grpSpPr>
          <a:xfrm rot="0">
            <a:off x="15841620" y="5517108"/>
            <a:ext cx="337078" cy="337916"/>
            <a:chOff x="0" y="0"/>
            <a:chExt cx="57346" cy="57488"/>
          </a:xfrm>
        </p:grpSpPr>
        <p:sp>
          <p:nvSpPr>
            <p:cNvPr name="Freeform 939" id="93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40" id="94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41" id="941"/>
          <p:cNvGrpSpPr/>
          <p:nvPr/>
        </p:nvGrpSpPr>
        <p:grpSpPr>
          <a:xfrm rot="0">
            <a:off x="15442930" y="5905103"/>
            <a:ext cx="337078" cy="337916"/>
            <a:chOff x="0" y="0"/>
            <a:chExt cx="57346" cy="57488"/>
          </a:xfrm>
        </p:grpSpPr>
        <p:sp>
          <p:nvSpPr>
            <p:cNvPr name="Freeform 942" id="94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43" id="94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44" id="944"/>
          <p:cNvGrpSpPr/>
          <p:nvPr/>
        </p:nvGrpSpPr>
        <p:grpSpPr>
          <a:xfrm rot="0">
            <a:off x="15841620" y="5905103"/>
            <a:ext cx="337078" cy="337916"/>
            <a:chOff x="0" y="0"/>
            <a:chExt cx="57346" cy="57488"/>
          </a:xfrm>
        </p:grpSpPr>
        <p:sp>
          <p:nvSpPr>
            <p:cNvPr name="Freeform 945" id="94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46" id="94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47" id="947"/>
          <p:cNvGrpSpPr/>
          <p:nvPr/>
        </p:nvGrpSpPr>
        <p:grpSpPr>
          <a:xfrm rot="0">
            <a:off x="15442930" y="6287256"/>
            <a:ext cx="337078" cy="337916"/>
            <a:chOff x="0" y="0"/>
            <a:chExt cx="57346" cy="57488"/>
          </a:xfrm>
        </p:grpSpPr>
        <p:sp>
          <p:nvSpPr>
            <p:cNvPr name="Freeform 948" id="94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49" id="94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50" id="950"/>
          <p:cNvGrpSpPr/>
          <p:nvPr/>
        </p:nvGrpSpPr>
        <p:grpSpPr>
          <a:xfrm rot="0">
            <a:off x="15841620" y="6287256"/>
            <a:ext cx="337078" cy="337916"/>
            <a:chOff x="0" y="0"/>
            <a:chExt cx="57346" cy="57488"/>
          </a:xfrm>
        </p:grpSpPr>
        <p:sp>
          <p:nvSpPr>
            <p:cNvPr name="Freeform 951" id="95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52" id="95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53" id="953"/>
          <p:cNvGrpSpPr/>
          <p:nvPr/>
        </p:nvGrpSpPr>
        <p:grpSpPr>
          <a:xfrm rot="0">
            <a:off x="15442930" y="6675251"/>
            <a:ext cx="337078" cy="337916"/>
            <a:chOff x="0" y="0"/>
            <a:chExt cx="57346" cy="57488"/>
          </a:xfrm>
        </p:grpSpPr>
        <p:sp>
          <p:nvSpPr>
            <p:cNvPr name="Freeform 954" id="95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55" id="95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56" id="956"/>
          <p:cNvGrpSpPr/>
          <p:nvPr/>
        </p:nvGrpSpPr>
        <p:grpSpPr>
          <a:xfrm rot="0">
            <a:off x="15841620" y="6675251"/>
            <a:ext cx="337078" cy="337916"/>
            <a:chOff x="0" y="0"/>
            <a:chExt cx="57346" cy="57488"/>
          </a:xfrm>
        </p:grpSpPr>
        <p:sp>
          <p:nvSpPr>
            <p:cNvPr name="Freeform 957" id="95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58" id="95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59" id="959"/>
          <p:cNvGrpSpPr/>
          <p:nvPr/>
        </p:nvGrpSpPr>
        <p:grpSpPr>
          <a:xfrm rot="0">
            <a:off x="15442930" y="7063247"/>
            <a:ext cx="337078" cy="337916"/>
            <a:chOff x="0" y="0"/>
            <a:chExt cx="57346" cy="57488"/>
          </a:xfrm>
        </p:grpSpPr>
        <p:sp>
          <p:nvSpPr>
            <p:cNvPr name="Freeform 960" id="96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61" id="96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62" id="962"/>
          <p:cNvGrpSpPr/>
          <p:nvPr/>
        </p:nvGrpSpPr>
        <p:grpSpPr>
          <a:xfrm rot="0">
            <a:off x="15841620" y="7063247"/>
            <a:ext cx="337078" cy="337916"/>
            <a:chOff x="0" y="0"/>
            <a:chExt cx="57346" cy="57488"/>
          </a:xfrm>
        </p:grpSpPr>
        <p:sp>
          <p:nvSpPr>
            <p:cNvPr name="Freeform 963" id="96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64" id="96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65" id="965"/>
          <p:cNvGrpSpPr/>
          <p:nvPr/>
        </p:nvGrpSpPr>
        <p:grpSpPr>
          <a:xfrm rot="0">
            <a:off x="15442930" y="7451242"/>
            <a:ext cx="337078" cy="337916"/>
            <a:chOff x="0" y="0"/>
            <a:chExt cx="57346" cy="57488"/>
          </a:xfrm>
        </p:grpSpPr>
        <p:sp>
          <p:nvSpPr>
            <p:cNvPr name="Freeform 966" id="96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67" id="96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68" id="968"/>
          <p:cNvGrpSpPr/>
          <p:nvPr/>
        </p:nvGrpSpPr>
        <p:grpSpPr>
          <a:xfrm rot="0">
            <a:off x="15841620" y="7451242"/>
            <a:ext cx="337078" cy="337916"/>
            <a:chOff x="0" y="0"/>
            <a:chExt cx="57346" cy="57488"/>
          </a:xfrm>
        </p:grpSpPr>
        <p:sp>
          <p:nvSpPr>
            <p:cNvPr name="Freeform 969" id="96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70" id="97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71" id="971"/>
          <p:cNvGrpSpPr/>
          <p:nvPr/>
        </p:nvGrpSpPr>
        <p:grpSpPr>
          <a:xfrm rot="0">
            <a:off x="15442930" y="7839237"/>
            <a:ext cx="337078" cy="337916"/>
            <a:chOff x="0" y="0"/>
            <a:chExt cx="57346" cy="57488"/>
          </a:xfrm>
        </p:grpSpPr>
        <p:sp>
          <p:nvSpPr>
            <p:cNvPr name="Freeform 972" id="97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73" id="97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74" id="974"/>
          <p:cNvGrpSpPr/>
          <p:nvPr/>
        </p:nvGrpSpPr>
        <p:grpSpPr>
          <a:xfrm rot="0">
            <a:off x="15841620" y="7839237"/>
            <a:ext cx="337078" cy="337916"/>
            <a:chOff x="0" y="0"/>
            <a:chExt cx="57346" cy="57488"/>
          </a:xfrm>
        </p:grpSpPr>
        <p:sp>
          <p:nvSpPr>
            <p:cNvPr name="Freeform 975" id="97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76" id="97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77" id="977"/>
          <p:cNvGrpSpPr/>
          <p:nvPr/>
        </p:nvGrpSpPr>
        <p:grpSpPr>
          <a:xfrm rot="0">
            <a:off x="15442930" y="8224778"/>
            <a:ext cx="337078" cy="337916"/>
            <a:chOff x="0" y="0"/>
            <a:chExt cx="57346" cy="57488"/>
          </a:xfrm>
        </p:grpSpPr>
        <p:sp>
          <p:nvSpPr>
            <p:cNvPr name="Freeform 978" id="97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79" id="97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80" id="980"/>
          <p:cNvGrpSpPr/>
          <p:nvPr/>
        </p:nvGrpSpPr>
        <p:grpSpPr>
          <a:xfrm rot="0">
            <a:off x="15841620" y="8224778"/>
            <a:ext cx="337078" cy="337916"/>
            <a:chOff x="0" y="0"/>
            <a:chExt cx="57346" cy="57488"/>
          </a:xfrm>
        </p:grpSpPr>
        <p:sp>
          <p:nvSpPr>
            <p:cNvPr name="Freeform 981" id="98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82" id="98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83" id="983"/>
          <p:cNvGrpSpPr/>
          <p:nvPr/>
        </p:nvGrpSpPr>
        <p:grpSpPr>
          <a:xfrm rot="0">
            <a:off x="15442930" y="8612773"/>
            <a:ext cx="337078" cy="337916"/>
            <a:chOff x="0" y="0"/>
            <a:chExt cx="57346" cy="57488"/>
          </a:xfrm>
        </p:grpSpPr>
        <p:sp>
          <p:nvSpPr>
            <p:cNvPr name="Freeform 984" id="98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85" id="98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86" id="986"/>
          <p:cNvGrpSpPr/>
          <p:nvPr/>
        </p:nvGrpSpPr>
        <p:grpSpPr>
          <a:xfrm rot="0">
            <a:off x="15841620" y="8612773"/>
            <a:ext cx="337078" cy="337916"/>
            <a:chOff x="0" y="0"/>
            <a:chExt cx="57346" cy="57488"/>
          </a:xfrm>
        </p:grpSpPr>
        <p:sp>
          <p:nvSpPr>
            <p:cNvPr name="Freeform 987" id="98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88" id="98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89" id="989"/>
          <p:cNvGrpSpPr/>
          <p:nvPr/>
        </p:nvGrpSpPr>
        <p:grpSpPr>
          <a:xfrm rot="0">
            <a:off x="15442930" y="8998314"/>
            <a:ext cx="337078" cy="337916"/>
            <a:chOff x="0" y="0"/>
            <a:chExt cx="57346" cy="57488"/>
          </a:xfrm>
        </p:grpSpPr>
        <p:sp>
          <p:nvSpPr>
            <p:cNvPr name="Freeform 990" id="99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91" id="99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92" id="992"/>
          <p:cNvGrpSpPr/>
          <p:nvPr/>
        </p:nvGrpSpPr>
        <p:grpSpPr>
          <a:xfrm rot="0">
            <a:off x="15841620" y="8998314"/>
            <a:ext cx="337078" cy="337916"/>
            <a:chOff x="0" y="0"/>
            <a:chExt cx="57346" cy="57488"/>
          </a:xfrm>
        </p:grpSpPr>
        <p:sp>
          <p:nvSpPr>
            <p:cNvPr name="Freeform 993" id="99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94" id="99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95" id="995"/>
          <p:cNvGrpSpPr/>
          <p:nvPr/>
        </p:nvGrpSpPr>
        <p:grpSpPr>
          <a:xfrm rot="0">
            <a:off x="15442930" y="9386309"/>
            <a:ext cx="337078" cy="337916"/>
            <a:chOff x="0" y="0"/>
            <a:chExt cx="57346" cy="57488"/>
          </a:xfrm>
        </p:grpSpPr>
        <p:sp>
          <p:nvSpPr>
            <p:cNvPr name="Freeform 996" id="99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997" id="99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98" id="998"/>
          <p:cNvGrpSpPr/>
          <p:nvPr/>
        </p:nvGrpSpPr>
        <p:grpSpPr>
          <a:xfrm rot="0">
            <a:off x="15841620" y="9386309"/>
            <a:ext cx="337078" cy="337916"/>
            <a:chOff x="0" y="0"/>
            <a:chExt cx="57346" cy="57488"/>
          </a:xfrm>
        </p:grpSpPr>
        <p:sp>
          <p:nvSpPr>
            <p:cNvPr name="Freeform 999" id="99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000" id="100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01" id="1001"/>
          <p:cNvGrpSpPr/>
          <p:nvPr/>
        </p:nvGrpSpPr>
        <p:grpSpPr>
          <a:xfrm rot="0">
            <a:off x="16235849" y="4353122"/>
            <a:ext cx="337078" cy="337916"/>
            <a:chOff x="0" y="0"/>
            <a:chExt cx="57346" cy="57488"/>
          </a:xfrm>
        </p:grpSpPr>
        <p:sp>
          <p:nvSpPr>
            <p:cNvPr name="Freeform 1002" id="100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003" id="100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04" id="1004"/>
          <p:cNvGrpSpPr/>
          <p:nvPr/>
        </p:nvGrpSpPr>
        <p:grpSpPr>
          <a:xfrm rot="0">
            <a:off x="16235849" y="4741117"/>
            <a:ext cx="337078" cy="337916"/>
            <a:chOff x="0" y="0"/>
            <a:chExt cx="57346" cy="57488"/>
          </a:xfrm>
        </p:grpSpPr>
        <p:sp>
          <p:nvSpPr>
            <p:cNvPr name="Freeform 1005" id="100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006" id="100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07" id="1007"/>
          <p:cNvGrpSpPr/>
          <p:nvPr/>
        </p:nvGrpSpPr>
        <p:grpSpPr>
          <a:xfrm rot="0">
            <a:off x="16235849" y="5129112"/>
            <a:ext cx="337078" cy="337916"/>
            <a:chOff x="0" y="0"/>
            <a:chExt cx="57346" cy="57488"/>
          </a:xfrm>
        </p:grpSpPr>
        <p:sp>
          <p:nvSpPr>
            <p:cNvPr name="Freeform 1008" id="100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009" id="100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10" id="1010"/>
          <p:cNvGrpSpPr/>
          <p:nvPr/>
        </p:nvGrpSpPr>
        <p:grpSpPr>
          <a:xfrm rot="0">
            <a:off x="16235849" y="5517108"/>
            <a:ext cx="337078" cy="337916"/>
            <a:chOff x="0" y="0"/>
            <a:chExt cx="57346" cy="57488"/>
          </a:xfrm>
        </p:grpSpPr>
        <p:sp>
          <p:nvSpPr>
            <p:cNvPr name="Freeform 1011" id="101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012" id="101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13" id="1013"/>
          <p:cNvGrpSpPr/>
          <p:nvPr/>
        </p:nvGrpSpPr>
        <p:grpSpPr>
          <a:xfrm rot="0">
            <a:off x="16235849" y="5905103"/>
            <a:ext cx="337078" cy="337916"/>
            <a:chOff x="0" y="0"/>
            <a:chExt cx="57346" cy="57488"/>
          </a:xfrm>
        </p:grpSpPr>
        <p:sp>
          <p:nvSpPr>
            <p:cNvPr name="Freeform 1014" id="1014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015" id="1015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16" id="1016"/>
          <p:cNvGrpSpPr/>
          <p:nvPr/>
        </p:nvGrpSpPr>
        <p:grpSpPr>
          <a:xfrm rot="0">
            <a:off x="16235849" y="6287256"/>
            <a:ext cx="337078" cy="337916"/>
            <a:chOff x="0" y="0"/>
            <a:chExt cx="57346" cy="57488"/>
          </a:xfrm>
        </p:grpSpPr>
        <p:sp>
          <p:nvSpPr>
            <p:cNvPr name="Freeform 1017" id="1017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018" id="1018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19" id="1019"/>
          <p:cNvGrpSpPr/>
          <p:nvPr/>
        </p:nvGrpSpPr>
        <p:grpSpPr>
          <a:xfrm rot="0">
            <a:off x="16235849" y="6675251"/>
            <a:ext cx="337078" cy="337916"/>
            <a:chOff x="0" y="0"/>
            <a:chExt cx="57346" cy="57488"/>
          </a:xfrm>
        </p:grpSpPr>
        <p:sp>
          <p:nvSpPr>
            <p:cNvPr name="Freeform 1020" id="1020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021" id="1021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22" id="1022"/>
          <p:cNvGrpSpPr/>
          <p:nvPr/>
        </p:nvGrpSpPr>
        <p:grpSpPr>
          <a:xfrm rot="0">
            <a:off x="16235849" y="7063247"/>
            <a:ext cx="337078" cy="337916"/>
            <a:chOff x="0" y="0"/>
            <a:chExt cx="57346" cy="57488"/>
          </a:xfrm>
        </p:grpSpPr>
        <p:sp>
          <p:nvSpPr>
            <p:cNvPr name="Freeform 1023" id="1023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024" id="1024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25" id="1025"/>
          <p:cNvGrpSpPr/>
          <p:nvPr/>
        </p:nvGrpSpPr>
        <p:grpSpPr>
          <a:xfrm rot="0">
            <a:off x="16235849" y="7451242"/>
            <a:ext cx="337078" cy="337916"/>
            <a:chOff x="0" y="0"/>
            <a:chExt cx="57346" cy="57488"/>
          </a:xfrm>
        </p:grpSpPr>
        <p:sp>
          <p:nvSpPr>
            <p:cNvPr name="Freeform 1026" id="1026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027" id="1027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28" id="1028"/>
          <p:cNvGrpSpPr/>
          <p:nvPr/>
        </p:nvGrpSpPr>
        <p:grpSpPr>
          <a:xfrm rot="0">
            <a:off x="16235849" y="7839237"/>
            <a:ext cx="337078" cy="337916"/>
            <a:chOff x="0" y="0"/>
            <a:chExt cx="57346" cy="57488"/>
          </a:xfrm>
        </p:grpSpPr>
        <p:sp>
          <p:nvSpPr>
            <p:cNvPr name="Freeform 1029" id="1029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030" id="1030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31" id="1031"/>
          <p:cNvGrpSpPr/>
          <p:nvPr/>
        </p:nvGrpSpPr>
        <p:grpSpPr>
          <a:xfrm rot="0">
            <a:off x="16235849" y="8224778"/>
            <a:ext cx="337078" cy="337916"/>
            <a:chOff x="0" y="0"/>
            <a:chExt cx="57346" cy="57488"/>
          </a:xfrm>
        </p:grpSpPr>
        <p:sp>
          <p:nvSpPr>
            <p:cNvPr name="Freeform 1032" id="1032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033" id="1033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34" id="1034"/>
          <p:cNvGrpSpPr/>
          <p:nvPr/>
        </p:nvGrpSpPr>
        <p:grpSpPr>
          <a:xfrm rot="0">
            <a:off x="16235849" y="8612773"/>
            <a:ext cx="337078" cy="337916"/>
            <a:chOff x="0" y="0"/>
            <a:chExt cx="57346" cy="57488"/>
          </a:xfrm>
        </p:grpSpPr>
        <p:sp>
          <p:nvSpPr>
            <p:cNvPr name="Freeform 1035" id="1035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036" id="1036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37" id="1037"/>
          <p:cNvGrpSpPr/>
          <p:nvPr/>
        </p:nvGrpSpPr>
        <p:grpSpPr>
          <a:xfrm rot="0">
            <a:off x="16235849" y="8998314"/>
            <a:ext cx="337078" cy="337916"/>
            <a:chOff x="0" y="0"/>
            <a:chExt cx="57346" cy="57488"/>
          </a:xfrm>
        </p:grpSpPr>
        <p:sp>
          <p:nvSpPr>
            <p:cNvPr name="Freeform 1038" id="1038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039" id="1039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40" id="1040"/>
          <p:cNvGrpSpPr/>
          <p:nvPr/>
        </p:nvGrpSpPr>
        <p:grpSpPr>
          <a:xfrm rot="0">
            <a:off x="16235849" y="9386309"/>
            <a:ext cx="337078" cy="337916"/>
            <a:chOff x="0" y="0"/>
            <a:chExt cx="57346" cy="57488"/>
          </a:xfrm>
        </p:grpSpPr>
        <p:sp>
          <p:nvSpPr>
            <p:cNvPr name="Freeform 1041" id="1041"/>
            <p:cNvSpPr/>
            <p:nvPr/>
          </p:nvSpPr>
          <p:spPr>
            <a:xfrm flipH="false" flipV="false" rot="0">
              <a:off x="0" y="0"/>
              <a:ext cx="57346" cy="57488"/>
            </a:xfrm>
            <a:custGeom>
              <a:avLst/>
              <a:gdLst/>
              <a:ahLst/>
              <a:cxnLst/>
              <a:rect r="r" b="b" t="t" l="l"/>
              <a:pathLst>
                <a:path h="57488" w="57346">
                  <a:moveTo>
                    <a:pt x="0" y="0"/>
                  </a:moveTo>
                  <a:lnTo>
                    <a:pt x="57346" y="0"/>
                  </a:lnTo>
                  <a:lnTo>
                    <a:pt x="57346" y="57488"/>
                  </a:lnTo>
                  <a:lnTo>
                    <a:pt x="0" y="57488"/>
                  </a:lnTo>
                  <a:close/>
                </a:path>
              </a:pathLst>
            </a:custGeom>
            <a:solidFill>
              <a:srgbClr val="1F8553"/>
            </a:solidFill>
          </p:spPr>
        </p:sp>
        <p:sp>
          <p:nvSpPr>
            <p:cNvPr name="TextBox 1042" id="1042"/>
            <p:cNvSpPr txBox="true"/>
            <p:nvPr/>
          </p:nvSpPr>
          <p:spPr>
            <a:xfrm>
              <a:off x="0" y="-38100"/>
              <a:ext cx="57346" cy="95588"/>
            </a:xfrm>
            <a:prstGeom prst="rect">
              <a:avLst/>
            </a:prstGeom>
          </p:spPr>
          <p:txBody>
            <a:bodyPr anchor="ctr" rtlCol="false" tIns="78644" lIns="78644" bIns="78644" rIns="786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43" id="1043"/>
          <p:cNvGrpSpPr/>
          <p:nvPr/>
        </p:nvGrpSpPr>
        <p:grpSpPr>
          <a:xfrm rot="0">
            <a:off x="14189708" y="0"/>
            <a:ext cx="3543605" cy="3513115"/>
            <a:chOff x="0" y="0"/>
            <a:chExt cx="933295" cy="925265"/>
          </a:xfrm>
        </p:grpSpPr>
        <p:sp>
          <p:nvSpPr>
            <p:cNvPr name="Freeform 1044" id="1044"/>
            <p:cNvSpPr/>
            <p:nvPr/>
          </p:nvSpPr>
          <p:spPr>
            <a:xfrm flipH="false" flipV="false" rot="0">
              <a:off x="0" y="0"/>
              <a:ext cx="933295" cy="925265"/>
            </a:xfrm>
            <a:custGeom>
              <a:avLst/>
              <a:gdLst/>
              <a:ahLst/>
              <a:cxnLst/>
              <a:rect r="r" b="b" t="t" l="l"/>
              <a:pathLst>
                <a:path h="925265" w="933295">
                  <a:moveTo>
                    <a:pt x="933295" y="0"/>
                  </a:moveTo>
                  <a:lnTo>
                    <a:pt x="933295" y="810965"/>
                  </a:lnTo>
                  <a:lnTo>
                    <a:pt x="466648" y="925265"/>
                  </a:lnTo>
                  <a:lnTo>
                    <a:pt x="0" y="810965"/>
                  </a:lnTo>
                  <a:lnTo>
                    <a:pt x="0" y="0"/>
                  </a:lnTo>
                  <a:lnTo>
                    <a:pt x="933295" y="0"/>
                  </a:lnTo>
                  <a:close/>
                </a:path>
              </a:pathLst>
            </a:custGeom>
            <a:solidFill>
              <a:srgbClr val="DB3645"/>
            </a:solidFill>
          </p:spPr>
        </p:sp>
        <p:sp>
          <p:nvSpPr>
            <p:cNvPr name="TextBox 1045" id="1045"/>
            <p:cNvSpPr txBox="true"/>
            <p:nvPr/>
          </p:nvSpPr>
          <p:spPr>
            <a:xfrm>
              <a:off x="0" y="-38100"/>
              <a:ext cx="933295" cy="849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46" id="1046"/>
          <p:cNvSpPr txBox="true"/>
          <p:nvPr/>
        </p:nvSpPr>
        <p:spPr>
          <a:xfrm rot="-5400000">
            <a:off x="1759052" y="7858609"/>
            <a:ext cx="3108742" cy="537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8"/>
              </a:lnSpc>
            </a:pPr>
            <a:r>
              <a:rPr lang="en-US" sz="3205">
                <a:solidFill>
                  <a:srgbClr val="000000"/>
                </a:solidFill>
                <a:latin typeface="Nunito Bold"/>
              </a:rPr>
              <a:t>Abreu e Lima</a:t>
            </a:r>
          </a:p>
        </p:txBody>
      </p:sp>
      <p:sp>
        <p:nvSpPr>
          <p:cNvPr name="TextBox 1047" id="1047"/>
          <p:cNvSpPr txBox="true"/>
          <p:nvPr/>
        </p:nvSpPr>
        <p:spPr>
          <a:xfrm rot="-5400000">
            <a:off x="7429956" y="8197343"/>
            <a:ext cx="2431275" cy="537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8"/>
              </a:lnSpc>
            </a:pPr>
            <a:r>
              <a:rPr lang="en-US" sz="3205">
                <a:solidFill>
                  <a:srgbClr val="000000"/>
                </a:solidFill>
                <a:latin typeface="Nunito Bold"/>
              </a:rPr>
              <a:t>Igarassu</a:t>
            </a:r>
          </a:p>
        </p:txBody>
      </p:sp>
      <p:sp>
        <p:nvSpPr>
          <p:cNvPr name="TextBox 1048" id="1048"/>
          <p:cNvSpPr txBox="true"/>
          <p:nvPr/>
        </p:nvSpPr>
        <p:spPr>
          <a:xfrm rot="-5400000">
            <a:off x="15578514" y="8239738"/>
            <a:ext cx="2431275" cy="537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8"/>
              </a:lnSpc>
            </a:pPr>
            <a:r>
              <a:rPr lang="en-US" sz="3205">
                <a:solidFill>
                  <a:srgbClr val="000000"/>
                </a:solidFill>
                <a:latin typeface="Nunito Bold"/>
              </a:rPr>
              <a:t>Recife</a:t>
            </a:r>
          </a:p>
        </p:txBody>
      </p:sp>
      <p:sp>
        <p:nvSpPr>
          <p:cNvPr name="TextBox 1049" id="1049"/>
          <p:cNvSpPr txBox="true"/>
          <p:nvPr/>
        </p:nvSpPr>
        <p:spPr>
          <a:xfrm rot="-5400000">
            <a:off x="3473356" y="7156592"/>
            <a:ext cx="3108742" cy="537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8"/>
              </a:lnSpc>
            </a:pPr>
            <a:r>
              <a:rPr lang="en-US" sz="3205">
                <a:solidFill>
                  <a:srgbClr val="000000"/>
                </a:solidFill>
                <a:latin typeface="Nunito Bold"/>
              </a:rPr>
              <a:t>12</a:t>
            </a:r>
          </a:p>
        </p:txBody>
      </p:sp>
      <p:sp>
        <p:nvSpPr>
          <p:cNvPr name="TextBox 1050" id="1050"/>
          <p:cNvSpPr txBox="true"/>
          <p:nvPr/>
        </p:nvSpPr>
        <p:spPr>
          <a:xfrm rot="-5400000">
            <a:off x="-264172" y="7672414"/>
            <a:ext cx="3108742" cy="537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8"/>
              </a:lnSpc>
            </a:pPr>
            <a:r>
              <a:rPr lang="en-US" sz="3205">
                <a:solidFill>
                  <a:srgbClr val="000000"/>
                </a:solidFill>
                <a:latin typeface="Nunito Bold"/>
              </a:rPr>
              <a:t>10</a:t>
            </a:r>
          </a:p>
        </p:txBody>
      </p:sp>
      <p:sp>
        <p:nvSpPr>
          <p:cNvPr name="TextBox 1051" id="1051"/>
          <p:cNvSpPr txBox="true"/>
          <p:nvPr/>
        </p:nvSpPr>
        <p:spPr>
          <a:xfrm rot="-5400000">
            <a:off x="8819548" y="6642971"/>
            <a:ext cx="3108742" cy="537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8"/>
              </a:lnSpc>
            </a:pPr>
            <a:r>
              <a:rPr lang="en-US" sz="3205">
                <a:solidFill>
                  <a:srgbClr val="000000"/>
                </a:solidFill>
                <a:latin typeface="Nunito Bold"/>
              </a:rPr>
              <a:t>14</a:t>
            </a:r>
          </a:p>
        </p:txBody>
      </p:sp>
      <p:sp>
        <p:nvSpPr>
          <p:cNvPr name="TextBox 1052" id="1052"/>
          <p:cNvSpPr txBox="true"/>
          <p:nvPr/>
        </p:nvSpPr>
        <p:spPr>
          <a:xfrm rot="0">
            <a:off x="809625" y="5348354"/>
            <a:ext cx="3108742" cy="537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8"/>
              </a:lnSpc>
            </a:pPr>
            <a:r>
              <a:rPr lang="en-US" sz="3205">
                <a:solidFill>
                  <a:srgbClr val="000000"/>
                </a:solidFill>
                <a:latin typeface="Nunito Bold"/>
              </a:rPr>
              <a:t>4</a:t>
            </a:r>
          </a:p>
        </p:txBody>
      </p:sp>
      <p:sp>
        <p:nvSpPr>
          <p:cNvPr name="TextBox 1053" id="1053"/>
          <p:cNvSpPr txBox="true"/>
          <p:nvPr/>
        </p:nvSpPr>
        <p:spPr>
          <a:xfrm rot="0">
            <a:off x="5325151" y="4598485"/>
            <a:ext cx="3108742" cy="537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8"/>
              </a:lnSpc>
            </a:pPr>
            <a:r>
              <a:rPr lang="en-US" sz="3205">
                <a:solidFill>
                  <a:srgbClr val="000000"/>
                </a:solidFill>
                <a:latin typeface="Nunito Bold"/>
              </a:rPr>
              <a:t>8</a:t>
            </a:r>
          </a:p>
        </p:txBody>
      </p:sp>
      <p:sp>
        <p:nvSpPr>
          <p:cNvPr name="TextBox 1054" id="1054"/>
          <p:cNvSpPr txBox="true"/>
          <p:nvPr/>
        </p:nvSpPr>
        <p:spPr>
          <a:xfrm rot="0">
            <a:off x="12070338" y="3832647"/>
            <a:ext cx="3108742" cy="537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8"/>
              </a:lnSpc>
            </a:pPr>
            <a:r>
              <a:rPr lang="en-US" sz="3205">
                <a:solidFill>
                  <a:srgbClr val="000000"/>
                </a:solidFill>
                <a:latin typeface="Nunito Bold"/>
              </a:rPr>
              <a:t>15</a:t>
            </a:r>
          </a:p>
        </p:txBody>
      </p:sp>
      <p:sp>
        <p:nvSpPr>
          <p:cNvPr name="TextBox 1055" id="1055"/>
          <p:cNvSpPr txBox="true"/>
          <p:nvPr/>
        </p:nvSpPr>
        <p:spPr>
          <a:xfrm rot="0">
            <a:off x="14238357" y="1657569"/>
            <a:ext cx="354360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Bold"/>
              </a:rPr>
              <a:t>let mapa = [[]];</a:t>
            </a:r>
          </a:p>
        </p:txBody>
      </p:sp>
      <p:sp>
        <p:nvSpPr>
          <p:cNvPr name="TextBox 1056" id="1056"/>
          <p:cNvSpPr txBox="true"/>
          <p:nvPr/>
        </p:nvSpPr>
        <p:spPr>
          <a:xfrm rot="0">
            <a:off x="14189708" y="753329"/>
            <a:ext cx="3543605" cy="77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FFFFFF"/>
                </a:solidFill>
                <a:latin typeface="Open Sans Bold"/>
              </a:rPr>
              <a:t>Matrizes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493621"/>
            <a:ext cx="2175996" cy="217599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F8553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88703" y="2834976"/>
            <a:ext cx="1493285" cy="1493285"/>
          </a:xfrm>
          <a:custGeom>
            <a:avLst/>
            <a:gdLst/>
            <a:ahLst/>
            <a:cxnLst/>
            <a:rect r="r" b="b" t="t" l="l"/>
            <a:pathLst>
              <a:path h="1493285" w="1493285">
                <a:moveTo>
                  <a:pt x="0" y="0"/>
                </a:moveTo>
                <a:lnTo>
                  <a:pt x="1493285" y="0"/>
                </a:lnTo>
                <a:lnTo>
                  <a:pt x="1493285" y="1493286"/>
                </a:lnTo>
                <a:lnTo>
                  <a:pt x="0" y="1493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626070" y="4790056"/>
            <a:ext cx="2175996" cy="217599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7AAE1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948778" y="5131411"/>
            <a:ext cx="1493285" cy="1493285"/>
          </a:xfrm>
          <a:custGeom>
            <a:avLst/>
            <a:gdLst/>
            <a:ahLst/>
            <a:cxnLst/>
            <a:rect r="r" b="b" t="t" l="l"/>
            <a:pathLst>
              <a:path h="1493285" w="1493285">
                <a:moveTo>
                  <a:pt x="0" y="0"/>
                </a:moveTo>
                <a:lnTo>
                  <a:pt x="1493285" y="0"/>
                </a:lnTo>
                <a:lnTo>
                  <a:pt x="1493285" y="1493285"/>
                </a:lnTo>
                <a:lnTo>
                  <a:pt x="0" y="1493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28700" y="7083399"/>
            <a:ext cx="2175996" cy="217599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C82ED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4790056"/>
            <a:ext cx="2175996" cy="217599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B3545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260025" y="5036330"/>
            <a:ext cx="1715966" cy="1715966"/>
          </a:xfrm>
          <a:custGeom>
            <a:avLst/>
            <a:gdLst/>
            <a:ahLst/>
            <a:cxnLst/>
            <a:rect r="r" b="b" t="t" l="l"/>
            <a:pathLst>
              <a:path h="1715966" w="1715966">
                <a:moveTo>
                  <a:pt x="0" y="0"/>
                </a:moveTo>
                <a:lnTo>
                  <a:pt x="1715966" y="0"/>
                </a:lnTo>
                <a:lnTo>
                  <a:pt x="1715966" y="1715966"/>
                </a:lnTo>
                <a:lnTo>
                  <a:pt x="0" y="1715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76052" y="7326773"/>
            <a:ext cx="1718586" cy="1718586"/>
          </a:xfrm>
          <a:custGeom>
            <a:avLst/>
            <a:gdLst/>
            <a:ahLst/>
            <a:cxnLst/>
            <a:rect r="r" b="b" t="t" l="l"/>
            <a:pathLst>
              <a:path h="1718586" w="1718586">
                <a:moveTo>
                  <a:pt x="0" y="0"/>
                </a:moveTo>
                <a:lnTo>
                  <a:pt x="1718586" y="0"/>
                </a:lnTo>
                <a:lnTo>
                  <a:pt x="1718586" y="1718586"/>
                </a:lnTo>
                <a:lnTo>
                  <a:pt x="0" y="17185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5626070" y="2493621"/>
            <a:ext cx="2175996" cy="2175996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DFA03"/>
            </a:soli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5876600" y="2744151"/>
            <a:ext cx="1674936" cy="1674936"/>
          </a:xfrm>
          <a:custGeom>
            <a:avLst/>
            <a:gdLst/>
            <a:ahLst/>
            <a:cxnLst/>
            <a:rect r="r" b="b" t="t" l="l"/>
            <a:pathLst>
              <a:path h="1674936" w="1674936">
                <a:moveTo>
                  <a:pt x="0" y="0"/>
                </a:moveTo>
                <a:lnTo>
                  <a:pt x="1674936" y="0"/>
                </a:lnTo>
                <a:lnTo>
                  <a:pt x="1674936" y="1674936"/>
                </a:lnTo>
                <a:lnTo>
                  <a:pt x="0" y="16749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5626070" y="7091829"/>
            <a:ext cx="2175996" cy="2175996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A800"/>
            </a:soli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5823236" y="7259658"/>
            <a:ext cx="1781663" cy="1781663"/>
          </a:xfrm>
          <a:custGeom>
            <a:avLst/>
            <a:gdLst/>
            <a:ahLst/>
            <a:cxnLst/>
            <a:rect r="r" b="b" t="t" l="l"/>
            <a:pathLst>
              <a:path h="1781663" w="1781663">
                <a:moveTo>
                  <a:pt x="0" y="0"/>
                </a:moveTo>
                <a:lnTo>
                  <a:pt x="1781663" y="0"/>
                </a:lnTo>
                <a:lnTo>
                  <a:pt x="1781663" y="1781664"/>
                </a:lnTo>
                <a:lnTo>
                  <a:pt x="0" y="178166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367859" y="-1154454"/>
            <a:ext cx="9408357" cy="3086100"/>
            <a:chOff x="0" y="0"/>
            <a:chExt cx="2477921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477921" cy="812800"/>
            </a:xfrm>
            <a:custGeom>
              <a:avLst/>
              <a:gdLst/>
              <a:ahLst/>
              <a:cxnLst/>
              <a:rect r="r" b="b" t="t" l="l"/>
              <a:pathLst>
                <a:path h="812800" w="2477921">
                  <a:moveTo>
                    <a:pt x="41967" y="0"/>
                  </a:moveTo>
                  <a:lnTo>
                    <a:pt x="2435955" y="0"/>
                  </a:lnTo>
                  <a:cubicBezTo>
                    <a:pt x="2447085" y="0"/>
                    <a:pt x="2457759" y="4421"/>
                    <a:pt x="2465630" y="12292"/>
                  </a:cubicBezTo>
                  <a:cubicBezTo>
                    <a:pt x="2473500" y="20162"/>
                    <a:pt x="2477921" y="30836"/>
                    <a:pt x="2477921" y="41967"/>
                  </a:cubicBezTo>
                  <a:lnTo>
                    <a:pt x="2477921" y="770833"/>
                  </a:lnTo>
                  <a:cubicBezTo>
                    <a:pt x="2477921" y="781964"/>
                    <a:pt x="2473500" y="792638"/>
                    <a:pt x="2465630" y="800508"/>
                  </a:cubicBezTo>
                  <a:cubicBezTo>
                    <a:pt x="2457759" y="808379"/>
                    <a:pt x="2447085" y="812800"/>
                    <a:pt x="2435955" y="812800"/>
                  </a:cubicBezTo>
                  <a:lnTo>
                    <a:pt x="41967" y="812800"/>
                  </a:lnTo>
                  <a:cubicBezTo>
                    <a:pt x="30836" y="812800"/>
                    <a:pt x="20162" y="808379"/>
                    <a:pt x="12292" y="800508"/>
                  </a:cubicBezTo>
                  <a:cubicBezTo>
                    <a:pt x="4421" y="792638"/>
                    <a:pt x="0" y="781964"/>
                    <a:pt x="0" y="770833"/>
                  </a:cubicBezTo>
                  <a:lnTo>
                    <a:pt x="0" y="41967"/>
                  </a:lnTo>
                  <a:cubicBezTo>
                    <a:pt x="0" y="30836"/>
                    <a:pt x="4421" y="20162"/>
                    <a:pt x="12292" y="12292"/>
                  </a:cubicBezTo>
                  <a:cubicBezTo>
                    <a:pt x="20162" y="4421"/>
                    <a:pt x="30836" y="0"/>
                    <a:pt x="41967" y="0"/>
                  </a:cubicBezTo>
                  <a:close/>
                </a:path>
              </a:pathLst>
            </a:custGeom>
            <a:solidFill>
              <a:srgbClr val="EC82E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23825"/>
              <a:ext cx="2477921" cy="936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7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3748171" y="2726143"/>
            <a:ext cx="959326" cy="1472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99"/>
              </a:lnSpc>
            </a:pPr>
            <a:r>
              <a:rPr lang="en-US" sz="8142">
                <a:solidFill>
                  <a:srgbClr val="000000"/>
                </a:solidFill>
                <a:latin typeface="Horizon"/>
              </a:rPr>
              <a:t>0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083212" y="5038837"/>
            <a:ext cx="1483983" cy="1472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99"/>
              </a:lnSpc>
            </a:pPr>
            <a:r>
              <a:rPr lang="en-US" sz="8142">
                <a:solidFill>
                  <a:srgbClr val="000000"/>
                </a:solidFill>
                <a:latin typeface="Horizon"/>
              </a:rPr>
              <a:t>-2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762291" y="7315921"/>
            <a:ext cx="958904" cy="1472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99"/>
              </a:lnSpc>
            </a:pPr>
            <a:r>
              <a:rPr lang="en-US" sz="8142">
                <a:solidFill>
                  <a:srgbClr val="000000"/>
                </a:solidFill>
                <a:latin typeface="Horizon"/>
              </a:rPr>
              <a:t>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965549" y="5015888"/>
            <a:ext cx="578188" cy="1472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99"/>
              </a:lnSpc>
            </a:pPr>
            <a:r>
              <a:rPr lang="en-US" sz="8142">
                <a:solidFill>
                  <a:srgbClr val="000000"/>
                </a:solidFill>
                <a:latin typeface="Horizon"/>
              </a:rPr>
              <a:t>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379811" y="2726143"/>
            <a:ext cx="953846" cy="1472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99"/>
              </a:lnSpc>
            </a:pPr>
            <a:r>
              <a:rPr lang="en-US" sz="8142">
                <a:solidFill>
                  <a:srgbClr val="000000"/>
                </a:solidFill>
                <a:latin typeface="Horizon"/>
              </a:rPr>
              <a:t>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314289" y="7330589"/>
            <a:ext cx="1103267" cy="1472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99"/>
              </a:lnSpc>
            </a:pPr>
            <a:r>
              <a:rPr lang="en-US" sz="8142">
                <a:solidFill>
                  <a:srgbClr val="000000"/>
                </a:solidFill>
                <a:latin typeface="Horizon"/>
              </a:rPr>
              <a:t>-1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67859" y="582906"/>
            <a:ext cx="9408357" cy="72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FFFFFF"/>
                </a:solidFill>
                <a:latin typeface="Horizon"/>
              </a:rPr>
              <a:t>Esquema da matriz</a:t>
            </a:r>
          </a:p>
        </p:txBody>
      </p:sp>
      <p:sp>
        <p:nvSpPr>
          <p:cNvPr name="Freeform 36" id="36"/>
          <p:cNvSpPr/>
          <p:nvPr/>
        </p:nvSpPr>
        <p:spPr>
          <a:xfrm flipH="false" flipV="false" rot="0">
            <a:off x="11750097" y="1969746"/>
            <a:ext cx="5289537" cy="4070414"/>
          </a:xfrm>
          <a:custGeom>
            <a:avLst/>
            <a:gdLst/>
            <a:ahLst/>
            <a:cxnLst/>
            <a:rect r="r" b="b" t="t" l="l"/>
            <a:pathLst>
              <a:path h="4070414" w="5289537">
                <a:moveTo>
                  <a:pt x="0" y="0"/>
                </a:moveTo>
                <a:lnTo>
                  <a:pt x="5289537" y="0"/>
                </a:lnTo>
                <a:lnTo>
                  <a:pt x="5289537" y="4070414"/>
                </a:lnTo>
                <a:lnTo>
                  <a:pt x="0" y="407041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2922" r="-572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12395805" y="6105862"/>
            <a:ext cx="4292802" cy="3480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82"/>
              </a:lnSpc>
            </a:pPr>
            <a:r>
              <a:rPr lang="en-US" sz="6630">
                <a:solidFill>
                  <a:srgbClr val="000000"/>
                </a:solidFill>
                <a:latin typeface="Open Sans Bold"/>
              </a:rPr>
              <a:t>[</a:t>
            </a:r>
            <a:r>
              <a:rPr lang="en-US" sz="6630">
                <a:solidFill>
                  <a:srgbClr val="000000"/>
                </a:solidFill>
                <a:latin typeface="Open Sans"/>
              </a:rPr>
              <a:t> [ 2,0,0 ],</a:t>
            </a:r>
          </a:p>
          <a:p>
            <a:pPr algn="ctr">
              <a:lnSpc>
                <a:spcPts val="9282"/>
              </a:lnSpc>
            </a:pPr>
            <a:r>
              <a:rPr lang="en-US" sz="6630">
                <a:solidFill>
                  <a:srgbClr val="000000"/>
                </a:solidFill>
                <a:latin typeface="Open Sans"/>
              </a:rPr>
              <a:t>[ 1,1,-2 ],</a:t>
            </a:r>
          </a:p>
          <a:p>
            <a:pPr algn="just">
              <a:lnSpc>
                <a:spcPts val="9282"/>
              </a:lnSpc>
            </a:pPr>
            <a:r>
              <a:rPr lang="en-US" sz="6630">
                <a:solidFill>
                  <a:srgbClr val="000000"/>
                </a:solidFill>
                <a:latin typeface="Open Sans"/>
              </a:rPr>
              <a:t>  </a:t>
            </a:r>
            <a:r>
              <a:rPr lang="en-US" sz="6630">
                <a:solidFill>
                  <a:srgbClr val="000000"/>
                </a:solidFill>
                <a:latin typeface="Open Sans"/>
              </a:rPr>
              <a:t>[ -2,1,3 ] </a:t>
            </a:r>
            <a:r>
              <a:rPr lang="en-US" sz="6630">
                <a:solidFill>
                  <a:srgbClr val="000000"/>
                </a:solidFill>
                <a:latin typeface="Open Sans Bold"/>
              </a:rPr>
              <a:t>]</a:t>
            </a:r>
          </a:p>
        </p:txBody>
      </p:sp>
      <p:sp>
        <p:nvSpPr>
          <p:cNvPr name="AutoShape 38" id="38"/>
          <p:cNvSpPr/>
          <p:nvPr/>
        </p:nvSpPr>
        <p:spPr>
          <a:xfrm>
            <a:off x="10782767" y="716256"/>
            <a:ext cx="0" cy="8954623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39" id="39"/>
          <p:cNvSpPr txBox="true"/>
          <p:nvPr/>
        </p:nvSpPr>
        <p:spPr>
          <a:xfrm rot="0">
            <a:off x="9949650" y="401564"/>
            <a:ext cx="3998120" cy="1130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82"/>
              </a:lnSpc>
            </a:pPr>
            <a:r>
              <a:rPr lang="en-US" sz="6630">
                <a:solidFill>
                  <a:srgbClr val="000000"/>
                </a:solidFill>
                <a:latin typeface="Open Sans Bold"/>
              </a:rPr>
              <a:t>Ex.: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2948" y="291334"/>
            <a:ext cx="12639554" cy="7063002"/>
          </a:xfrm>
          <a:custGeom>
            <a:avLst/>
            <a:gdLst/>
            <a:ahLst/>
            <a:cxnLst/>
            <a:rect r="r" b="b" t="t" l="l"/>
            <a:pathLst>
              <a:path h="7063002" w="12639554">
                <a:moveTo>
                  <a:pt x="0" y="0"/>
                </a:moveTo>
                <a:lnTo>
                  <a:pt x="12639555" y="0"/>
                </a:lnTo>
                <a:lnTo>
                  <a:pt x="12639555" y="7063002"/>
                </a:lnTo>
                <a:lnTo>
                  <a:pt x="0" y="7063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091719" y="2577123"/>
            <a:ext cx="11090739" cy="1580564"/>
          </a:xfrm>
          <a:custGeom>
            <a:avLst/>
            <a:gdLst/>
            <a:ahLst/>
            <a:cxnLst/>
            <a:rect r="r" b="b" t="t" l="l"/>
            <a:pathLst>
              <a:path h="1580564" w="11090739">
                <a:moveTo>
                  <a:pt x="0" y="0"/>
                </a:moveTo>
                <a:lnTo>
                  <a:pt x="11090739" y="0"/>
                </a:lnTo>
                <a:lnTo>
                  <a:pt x="11090739" y="1580565"/>
                </a:lnTo>
                <a:lnTo>
                  <a:pt x="0" y="15805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84" t="-14236" r="-5591" b="-15464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757949" y="2818226"/>
            <a:ext cx="1494505" cy="164231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304569" y="3336531"/>
            <a:ext cx="1494505" cy="1642313"/>
          </a:xfrm>
          <a:prstGeom prst="rect">
            <a:avLst/>
          </a:prstGeom>
        </p:spPr>
      </p:pic>
      <p:sp>
        <p:nvSpPr>
          <p:cNvPr name="Freeform 6" id="6"/>
          <p:cNvSpPr/>
          <p:nvPr/>
        </p:nvSpPr>
        <p:spPr>
          <a:xfrm flipH="false" flipV="false" rot="0">
            <a:off x="8215723" y="5143500"/>
            <a:ext cx="9433559" cy="4913595"/>
          </a:xfrm>
          <a:custGeom>
            <a:avLst/>
            <a:gdLst/>
            <a:ahLst/>
            <a:cxnLst/>
            <a:rect r="r" b="b" t="t" l="l"/>
            <a:pathLst>
              <a:path h="4913595" w="9433559">
                <a:moveTo>
                  <a:pt x="0" y="0"/>
                </a:moveTo>
                <a:lnTo>
                  <a:pt x="9433559" y="0"/>
                </a:lnTo>
                <a:lnTo>
                  <a:pt x="9433559" y="4913595"/>
                </a:lnTo>
                <a:lnTo>
                  <a:pt x="0" y="49135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grpSp>
        <p:nvGrpSpPr>
          <p:cNvPr name="Group 7" id="7"/>
          <p:cNvGrpSpPr/>
          <p:nvPr/>
        </p:nvGrpSpPr>
        <p:grpSpPr>
          <a:xfrm rot="0">
            <a:off x="785356" y="7928552"/>
            <a:ext cx="6612726" cy="3086100"/>
            <a:chOff x="0" y="0"/>
            <a:chExt cx="1741623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41623" cy="812800"/>
            </a:xfrm>
            <a:custGeom>
              <a:avLst/>
              <a:gdLst/>
              <a:ahLst/>
              <a:cxnLst/>
              <a:rect r="r" b="b" t="t" l="l"/>
              <a:pathLst>
                <a:path h="812800" w="1741623">
                  <a:moveTo>
                    <a:pt x="59709" y="0"/>
                  </a:moveTo>
                  <a:lnTo>
                    <a:pt x="1681914" y="0"/>
                  </a:lnTo>
                  <a:cubicBezTo>
                    <a:pt x="1714891" y="0"/>
                    <a:pt x="1741623" y="26733"/>
                    <a:pt x="1741623" y="59709"/>
                  </a:cubicBezTo>
                  <a:lnTo>
                    <a:pt x="1741623" y="753091"/>
                  </a:lnTo>
                  <a:cubicBezTo>
                    <a:pt x="1741623" y="786067"/>
                    <a:pt x="1714891" y="812800"/>
                    <a:pt x="1681914" y="812800"/>
                  </a:cubicBezTo>
                  <a:lnTo>
                    <a:pt x="59709" y="812800"/>
                  </a:lnTo>
                  <a:cubicBezTo>
                    <a:pt x="26733" y="812800"/>
                    <a:pt x="0" y="786067"/>
                    <a:pt x="0" y="753091"/>
                  </a:cubicBezTo>
                  <a:lnTo>
                    <a:pt x="0" y="59709"/>
                  </a:lnTo>
                  <a:cubicBezTo>
                    <a:pt x="0" y="26733"/>
                    <a:pt x="26733" y="0"/>
                    <a:pt x="59709" y="0"/>
                  </a:cubicBezTo>
                  <a:close/>
                </a:path>
              </a:pathLst>
            </a:custGeom>
            <a:solidFill>
              <a:srgbClr val="DB364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74162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722454" y="291334"/>
            <a:ext cx="2926828" cy="3247521"/>
          </a:xfrm>
          <a:custGeom>
            <a:avLst/>
            <a:gdLst/>
            <a:ahLst/>
            <a:cxnLst/>
            <a:rect r="r" b="b" t="t" l="l"/>
            <a:pathLst>
              <a:path h="3247521" w="2926828">
                <a:moveTo>
                  <a:pt x="0" y="0"/>
                </a:moveTo>
                <a:lnTo>
                  <a:pt x="2926828" y="0"/>
                </a:lnTo>
                <a:lnTo>
                  <a:pt x="2926828" y="3247521"/>
                </a:lnTo>
                <a:lnTo>
                  <a:pt x="0" y="32475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46091" y="8222305"/>
            <a:ext cx="6612726" cy="1834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8711" indent="-379355" lvl="1">
              <a:lnSpc>
                <a:spcPts val="4919"/>
              </a:lnSpc>
              <a:buFont typeface="Arial"/>
              <a:buChar char="•"/>
            </a:pPr>
            <a:r>
              <a:rPr lang="en-US" sz="3514">
                <a:solidFill>
                  <a:srgbClr val="FFFFFF"/>
                </a:solidFill>
                <a:latin typeface="Open Sans Bold"/>
              </a:rPr>
              <a:t>Interação intuitiva</a:t>
            </a:r>
          </a:p>
          <a:p>
            <a:pPr algn="just" marL="758711" indent="-379355" lvl="1">
              <a:lnSpc>
                <a:spcPts val="4919"/>
              </a:lnSpc>
              <a:buFont typeface="Arial"/>
              <a:buChar char="•"/>
            </a:pPr>
            <a:r>
              <a:rPr lang="en-US" sz="3514">
                <a:solidFill>
                  <a:srgbClr val="FFFFFF"/>
                </a:solidFill>
                <a:latin typeface="Open Sans Bold"/>
              </a:rPr>
              <a:t>Design responsivo</a:t>
            </a:r>
          </a:p>
          <a:p>
            <a:pPr algn="just" marL="758711" indent="-379355" lvl="1">
              <a:lnSpc>
                <a:spcPts val="4919"/>
              </a:lnSpc>
              <a:buFont typeface="Arial"/>
              <a:buChar char="•"/>
            </a:pPr>
            <a:r>
              <a:rPr lang="en-US" sz="3514">
                <a:solidFill>
                  <a:srgbClr val="FFFFFF"/>
                </a:solidFill>
                <a:latin typeface="Open Sans Bold"/>
              </a:rPr>
              <a:t>Personalização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25103" y="476291"/>
            <a:ext cx="1528564" cy="1455958"/>
          </a:xfrm>
          <a:custGeom>
            <a:avLst/>
            <a:gdLst/>
            <a:ahLst/>
            <a:cxnLst/>
            <a:rect r="r" b="b" t="t" l="l"/>
            <a:pathLst>
              <a:path h="1455958" w="1528564">
                <a:moveTo>
                  <a:pt x="0" y="0"/>
                </a:moveTo>
                <a:lnTo>
                  <a:pt x="1528564" y="0"/>
                </a:lnTo>
                <a:lnTo>
                  <a:pt x="1528564" y="1455958"/>
                </a:lnTo>
                <a:lnTo>
                  <a:pt x="0" y="1455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70393" y="476291"/>
            <a:ext cx="1528564" cy="1455958"/>
          </a:xfrm>
          <a:custGeom>
            <a:avLst/>
            <a:gdLst/>
            <a:ahLst/>
            <a:cxnLst/>
            <a:rect r="r" b="b" t="t" l="l"/>
            <a:pathLst>
              <a:path h="1455958" w="1528564">
                <a:moveTo>
                  <a:pt x="0" y="0"/>
                </a:moveTo>
                <a:lnTo>
                  <a:pt x="1528564" y="0"/>
                </a:lnTo>
                <a:lnTo>
                  <a:pt x="1528564" y="1455958"/>
                </a:lnTo>
                <a:lnTo>
                  <a:pt x="0" y="1455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15682" y="476291"/>
            <a:ext cx="1528564" cy="1455958"/>
          </a:xfrm>
          <a:custGeom>
            <a:avLst/>
            <a:gdLst/>
            <a:ahLst/>
            <a:cxnLst/>
            <a:rect r="r" b="b" t="t" l="l"/>
            <a:pathLst>
              <a:path h="1455958" w="1528564">
                <a:moveTo>
                  <a:pt x="0" y="0"/>
                </a:moveTo>
                <a:lnTo>
                  <a:pt x="1528565" y="0"/>
                </a:lnTo>
                <a:lnTo>
                  <a:pt x="1528565" y="1455958"/>
                </a:lnTo>
                <a:lnTo>
                  <a:pt x="0" y="1455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60972" y="476291"/>
            <a:ext cx="1528564" cy="1455958"/>
          </a:xfrm>
          <a:custGeom>
            <a:avLst/>
            <a:gdLst/>
            <a:ahLst/>
            <a:cxnLst/>
            <a:rect r="r" b="b" t="t" l="l"/>
            <a:pathLst>
              <a:path h="1455958" w="1528564">
                <a:moveTo>
                  <a:pt x="0" y="0"/>
                </a:moveTo>
                <a:lnTo>
                  <a:pt x="1528564" y="0"/>
                </a:lnTo>
                <a:lnTo>
                  <a:pt x="1528564" y="1455958"/>
                </a:lnTo>
                <a:lnTo>
                  <a:pt x="0" y="1455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06262" y="476291"/>
            <a:ext cx="1528564" cy="1455958"/>
          </a:xfrm>
          <a:custGeom>
            <a:avLst/>
            <a:gdLst/>
            <a:ahLst/>
            <a:cxnLst/>
            <a:rect r="r" b="b" t="t" l="l"/>
            <a:pathLst>
              <a:path h="1455958" w="1528564">
                <a:moveTo>
                  <a:pt x="0" y="0"/>
                </a:moveTo>
                <a:lnTo>
                  <a:pt x="1528564" y="0"/>
                </a:lnTo>
                <a:lnTo>
                  <a:pt x="1528564" y="1455958"/>
                </a:lnTo>
                <a:lnTo>
                  <a:pt x="0" y="1455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4852227"/>
            <a:ext cx="3172373" cy="4406073"/>
          </a:xfrm>
          <a:custGeom>
            <a:avLst/>
            <a:gdLst/>
            <a:ahLst/>
            <a:cxnLst/>
            <a:rect r="r" b="b" t="t" l="l"/>
            <a:pathLst>
              <a:path h="4406073" w="3172373">
                <a:moveTo>
                  <a:pt x="0" y="0"/>
                </a:moveTo>
                <a:lnTo>
                  <a:pt x="3172373" y="0"/>
                </a:lnTo>
                <a:lnTo>
                  <a:pt x="3172373" y="4406073"/>
                </a:lnTo>
                <a:lnTo>
                  <a:pt x="0" y="44060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384169" y="4863996"/>
            <a:ext cx="4467407" cy="4394304"/>
          </a:xfrm>
          <a:custGeom>
            <a:avLst/>
            <a:gdLst/>
            <a:ahLst/>
            <a:cxnLst/>
            <a:rect r="r" b="b" t="t" l="l"/>
            <a:pathLst>
              <a:path h="4394304" w="4467407">
                <a:moveTo>
                  <a:pt x="0" y="0"/>
                </a:moveTo>
                <a:lnTo>
                  <a:pt x="4467407" y="0"/>
                </a:lnTo>
                <a:lnTo>
                  <a:pt x="4467407" y="4394304"/>
                </a:lnTo>
                <a:lnTo>
                  <a:pt x="0" y="43943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064145" y="4863996"/>
            <a:ext cx="4314408" cy="4394304"/>
          </a:xfrm>
          <a:custGeom>
            <a:avLst/>
            <a:gdLst/>
            <a:ahLst/>
            <a:cxnLst/>
            <a:rect r="r" b="b" t="t" l="l"/>
            <a:pathLst>
              <a:path h="4394304" w="4314408">
                <a:moveTo>
                  <a:pt x="0" y="0"/>
                </a:moveTo>
                <a:lnTo>
                  <a:pt x="4314408" y="0"/>
                </a:lnTo>
                <a:lnTo>
                  <a:pt x="4314408" y="4394304"/>
                </a:lnTo>
                <a:lnTo>
                  <a:pt x="0" y="43943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3760972" y="7635395"/>
            <a:ext cx="1622905" cy="162290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550003" y="7466324"/>
            <a:ext cx="1622905" cy="162290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4525254" y="8446847"/>
            <a:ext cx="323628" cy="32362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DAGAz1XjjVo</dc:identifier>
  <dcterms:modified xsi:type="dcterms:W3CDTF">2011-08-01T06:04:30Z</dcterms:modified>
  <cp:revision>1</cp:revision>
  <dc:title>Wase Me!</dc:title>
</cp:coreProperties>
</file>