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C5081-3B55-A59E-54E0-7B525D82E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F255A-9F1C-C90E-E397-6A90E514E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CD8BE-F5CC-B0D6-9CB2-86462561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24D37-91A3-9504-320D-3D1B60B0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7954BD-DC6F-585C-2F20-7B6DD750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5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263A4-97B8-8A95-7A15-BAB11E19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7DE2EF-EDE9-0327-7B7D-AC913DF63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F4A9C-0D5D-0331-3ED9-345DF02A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5BAA3-0BA9-9D35-989D-DD5847F1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6F490-BFC7-0D08-83EB-1532DEEB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4B76F0-4A1D-E587-5B78-938DBDC44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EB1E0C-753D-8EDF-6CFC-0AF3FAAF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E1E90-1752-A831-D86A-3D57E59C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66D8F-7F7A-67B9-BAFA-ED781E67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FAEEB-2108-F3B4-C650-E9D1813E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7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60049-F98C-526E-116D-D0867BF1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56B2A-62DF-D37E-B430-F6CE174B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A70DE-177A-DDC4-A73E-F0311627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C6256-294C-4A4A-4AA9-01A0E72B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CA84B-4ADF-7855-E8EE-D983BD74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510B-E9B5-A3CA-ADA1-6AC913CD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9F4772-CB8C-33B1-4CF0-E2FB8283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FA1B9-41C4-228E-612A-860E4067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A3E95-74EA-8676-22B1-21BC516C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3C5D7-4002-A35A-4BF5-1C39C65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17575-7A0C-9300-B9CF-728C5A7E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A908-1BDB-506C-5433-B52A0971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535B4E-78A8-B158-9741-FD21273FB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618A0A-CB2E-5AF0-22DA-C53D6517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DC1111-6DBD-707D-8A1A-74EC1D65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94162F-D9D1-DCE0-7287-0C2F84B3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62D8D-9B94-656A-5F7D-2A3CB27A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6A2B6-E62A-1C0C-4728-5163CE70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52C4F6-860E-DD7F-52F3-CA722D92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052339-8680-A58F-05A0-5DAEE7226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571247-3DD2-EF39-83B6-E6F36B35B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60BAF2-5B84-B660-EFBA-D3C678FB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B6FE8E-DD58-5BD8-612A-02F6D2E2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410511-0908-A960-4470-C85121FA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7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C1188-3654-6F21-D188-A3514833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EF9F0E-291D-2520-1E0B-F20A7B52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0D9C00-6F0D-B1FA-98E6-093492E7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53E532-E99D-ACAF-F89C-022B507B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8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C1C3AA-7ECD-0829-5F84-C7625E3F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509FBE-978A-870E-5955-379B8346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6A1BA-3E21-6543-E393-0EFE0FF4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5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FA974-05E4-0815-D4F6-5D83BD2C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1CCFB-6DD9-5482-8FAA-669294C6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F434D2-CFAB-0EB5-D247-42628C6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0CDD8A-A2CD-5769-4538-079A01A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47CE7C-413B-440F-CF33-44A92D38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FB55D-5420-1362-36D0-465487B8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D4761-3169-553D-E008-3DB22684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5C02E6-CCE2-ED6B-D8EA-AD4A2C83F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305E30-5CB0-D187-7D5F-9D292AF3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F4736D-4BDE-6237-B68B-03B9BC2B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04EBDA-91C6-6D09-3213-3B1AA50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1806EF-209F-AE9E-C9F1-CDF16158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74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430DFC-4B1A-2E92-DCA5-55283C29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A3319-F958-9FA9-6B00-C063A299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BC6AB-F6A0-B44B-CC50-43C601CD5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0DC7-6874-492A-A73F-D6555A479044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8E4C7-11D3-B42D-4246-9B24D8721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E1372-1ADC-C150-9422-5F85B7146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DF0E-7A68-4495-82C6-10C42C7CD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4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AA6F6BE-3CC1-66E1-EBC1-A2EBECC4C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149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pano de fundo do dashboard 1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7361B17-17F0-70F0-7662-B69093AA0C63}"/>
              </a:ext>
            </a:extLst>
          </p:cNvPr>
          <p:cNvSpPr/>
          <p:nvPr/>
        </p:nvSpPr>
        <p:spPr>
          <a:xfrm>
            <a:off x="189325" y="1205344"/>
            <a:ext cx="3311235" cy="5503053"/>
          </a:xfrm>
          <a:prstGeom prst="roundRect">
            <a:avLst>
              <a:gd name="adj" fmla="val 7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A9DB413-B3FD-29DB-F55D-7ED6DF039EA7}"/>
              </a:ext>
            </a:extLst>
          </p:cNvPr>
          <p:cNvSpPr/>
          <p:nvPr/>
        </p:nvSpPr>
        <p:spPr>
          <a:xfrm>
            <a:off x="3689886" y="1219200"/>
            <a:ext cx="8312790" cy="2355274"/>
          </a:xfrm>
          <a:prstGeom prst="roundRect">
            <a:avLst>
              <a:gd name="adj" fmla="val 7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hashtag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83E537F-8DAC-2E13-5392-04EDE437B042}"/>
              </a:ext>
            </a:extLst>
          </p:cNvPr>
          <p:cNvSpPr/>
          <p:nvPr/>
        </p:nvSpPr>
        <p:spPr>
          <a:xfrm>
            <a:off x="3689885" y="3740727"/>
            <a:ext cx="3251241" cy="2967669"/>
          </a:xfrm>
          <a:prstGeom prst="roundRect">
            <a:avLst>
              <a:gd name="adj" fmla="val 7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45ECD94-4E71-3776-06B8-25EC82C8D7F2}"/>
              </a:ext>
            </a:extLst>
          </p:cNvPr>
          <p:cNvSpPr/>
          <p:nvPr/>
        </p:nvSpPr>
        <p:spPr>
          <a:xfrm>
            <a:off x="7190447" y="3740726"/>
            <a:ext cx="4812228" cy="2967669"/>
          </a:xfrm>
          <a:prstGeom prst="roundRect">
            <a:avLst>
              <a:gd name="adj" fmla="val 7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B778DB0-C9FB-E3B9-95B7-FE576B921987}"/>
              </a:ext>
            </a:extLst>
          </p:cNvPr>
          <p:cNvSpPr/>
          <p:nvPr/>
        </p:nvSpPr>
        <p:spPr>
          <a:xfrm>
            <a:off x="3689885" y="149602"/>
            <a:ext cx="2170588" cy="903345"/>
          </a:xfrm>
          <a:prstGeom prst="roundRect">
            <a:avLst>
              <a:gd name="adj" fmla="val 7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DCD7AD7-69BF-2F98-D197-9340D6D3F13A}"/>
              </a:ext>
            </a:extLst>
          </p:cNvPr>
          <p:cNvSpPr/>
          <p:nvPr/>
        </p:nvSpPr>
        <p:spPr>
          <a:xfrm>
            <a:off x="6543922" y="149602"/>
            <a:ext cx="2170588" cy="903343"/>
          </a:xfrm>
          <a:prstGeom prst="roundRect">
            <a:avLst>
              <a:gd name="adj" fmla="val 7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AF1ED4A-8B81-1D37-28C4-113FC573D547}"/>
              </a:ext>
            </a:extLst>
          </p:cNvPr>
          <p:cNvSpPr/>
          <p:nvPr/>
        </p:nvSpPr>
        <p:spPr>
          <a:xfrm>
            <a:off x="9596561" y="149603"/>
            <a:ext cx="2406114" cy="820216"/>
          </a:xfrm>
          <a:prstGeom prst="roundRect">
            <a:avLst>
              <a:gd name="adj" fmla="val 7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857820-35E0-9F3E-7E00-52FCF8F98E6B}"/>
              </a:ext>
            </a:extLst>
          </p:cNvPr>
          <p:cNvSpPr txBox="1"/>
          <p:nvPr/>
        </p:nvSpPr>
        <p:spPr>
          <a:xfrm flipH="1">
            <a:off x="1560924" y="236545"/>
            <a:ext cx="193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 Vendas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E2E4D30-A778-1D95-04F6-21F4F645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7" y="140578"/>
            <a:ext cx="885673" cy="88567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F3C5D80-BC0B-FE65-449C-9A6DC4A4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38136"/>
            <a:ext cx="526409" cy="52640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B587B68-FE95-F960-EAF8-71919D4B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547" y="4913312"/>
            <a:ext cx="494125" cy="56613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ACB44DE-F2C8-0F7A-EB69-3781BC21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07717" y="346456"/>
            <a:ext cx="472855" cy="52641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190F01A-6D76-B596-CEC8-768EE493A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036" y="338136"/>
            <a:ext cx="387928" cy="41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61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Denilson Melo</dc:creator>
  <cp:lastModifiedBy>Denilson Melo</cp:lastModifiedBy>
  <cp:revision>1</cp:revision>
  <dcterms:created xsi:type="dcterms:W3CDTF">2023-08-09T23:00:22Z</dcterms:created>
  <dcterms:modified xsi:type="dcterms:W3CDTF">2023-08-10T00:09:30Z</dcterms:modified>
</cp:coreProperties>
</file>