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D92F994-7578-4E5D-AB8C-1BD36AB6B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2023-09-02T17:46:45Z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