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60" r:id="rId5"/>
    <p:sldId id="281" r:id="rId6"/>
    <p:sldId id="276" r:id="rId7"/>
    <p:sldId id="277" r:id="rId8"/>
    <p:sldId id="262" r:id="rId9"/>
    <p:sldId id="279" r:id="rId10"/>
    <p:sldId id="263" r:id="rId11"/>
    <p:sldId id="280" r:id="rId12"/>
    <p:sldId id="264" r:id="rId13"/>
    <p:sldId id="272" r:id="rId14"/>
    <p:sldId id="282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84878-DC35-852B-74E5-CE798D6E1DDF}" v="113" dt="2022-08-12T00:42:57.916"/>
    <p1510:client id="{470B0AD3-4CFE-E3CF-017D-C25BA7F676BA}" v="16" dt="2022-06-27T10:36:06.498"/>
    <p1510:client id="{57ED791E-4BE2-B622-2122-73D3B44F7A16}" v="2" dt="2022-06-14T05:21:28.296"/>
    <p1510:client id="{863723D1-3DC7-B79B-DC17-1DEFE1153098}" v="13" dt="2022-09-25T23:09:39.723"/>
    <p1510:client id="{A8A95A38-531A-6388-0CD5-894567EAD83D}" v="1" dt="2022-10-03T14:17:31.680"/>
    <p1510:client id="{D841B579-20CF-8682-7687-42531EA24F04}" v="2246" dt="2022-06-27T00:34:3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59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Posicionamentos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Exibição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Elementos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CSS</a:t>
            </a: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DF298-9D15-F96E-8932-DF10D92D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095D86E-16D2-F857-C967-91170B0234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874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2182871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71946" y="1265842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Flexbox</a:t>
            </a: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72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assistido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 de CSS,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exibição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Posicionando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5C5D83-1E11-4456-A2FC-01CEF50942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11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538</cp:revision>
  <dcterms:modified xsi:type="dcterms:W3CDTF">2023-09-30T02:27:33Z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