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5" r:id="rId3"/>
    <p:sldMasterId id="2147483698" r:id="rId4"/>
    <p:sldMasterId id="2147483711" r:id="rId5"/>
  </p:sldMasterIdLst>
  <p:notesMasterIdLst>
    <p:notesMasterId r:id="rId67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  <p:sldId id="403" r:id="rId54"/>
    <p:sldId id="406" r:id="rId55"/>
    <p:sldId id="409" r:id="rId56"/>
    <p:sldId id="412" r:id="rId57"/>
    <p:sldId id="415" r:id="rId58"/>
    <p:sldId id="418" r:id="rId59"/>
    <p:sldId id="421" r:id="rId60"/>
    <p:sldId id="424" r:id="rId61"/>
    <p:sldId id="427" r:id="rId62"/>
    <p:sldId id="430" r:id="rId63"/>
    <p:sldId id="433" r:id="rId64"/>
    <p:sldId id="436" r:id="rId65"/>
    <p:sldId id="439" r:id="rId6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entury Gothic" panose="020B0502020202020204" pitchFamily="34" charset="0"/>
      <p:regular r:id="rId72"/>
      <p:bold r:id="rId73"/>
      <p:italic r:id="rId74"/>
      <p:boldItalic r:id="rId75"/>
    </p:embeddedFont>
  </p:embeddedFontLst>
  <p:custDataLst>
    <p:tags r:id="rId7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font" Target="fonts/font1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font" Target="fonts/font7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font" Target="fonts/font2.fntdata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font" Target="fonts/font5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font" Target="fonts/font6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gs" Target="tags/tag1.xml"/><Relationship Id="rId7" Type="http://schemas.openxmlformats.org/officeDocument/2006/relationships/slide" Target="slides/slide2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22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85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4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87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50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7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DE01A7-28FA-4CC8-9BA4-BD27A13A231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2BEC4-9EE1-4B3E-A12F-86FDA9AA3CD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3EFD6-5172-42AD-BBAA-00254F022E6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52D8C6-4AC5-4409-A3C7-6255FBABCF2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4F4C1-572A-4947-81A2-B65ED7C832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99F86D-A8D7-4AD0-B2DF-926DBDB7FA6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60A3D0-9B0E-475C-88DF-3949C99EC621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4575D6-4351-40A3-891D-E4C671BC38B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F06AC3-8818-445B-BB2F-77871A18461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53B88B-04B6-44FE-B4A3-FEAD7C671E8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3DDCD2-2C7E-44DE-98BF-19123E396FA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Entendendo HTML Semântico + Acessibilidade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class=“cabecalho”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class=“corpo”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class=“rodape”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Ué? Não usa mais?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Mudanças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HTML 4 para HTML 5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 elementos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&lt;aside&gt;, &lt;article&gt;, &lt;vídeo&gt;...</a:t>
            </a:r>
            <a:endParaRPr lang="pt-BR" sz="20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&lt;basefont&gt;,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&lt;font&gt;, &lt;strike&gt;, &lt;tt&gt;, &lt;frame&gt;, &lt;frameset&gt;...</a:t>
            </a:r>
            <a:endParaRPr lang="pt-BR" sz="20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14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estrutura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Acessibilidade</a:t>
            </a:r>
            <a:endParaRPr lang="en-US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i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PT" altLang="pt-BR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Acessibility Guidelines)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Scraping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começar do início…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entendiiii…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>
            <a:fillRect/>
          </a:stretch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>
            <a:fillRect/>
          </a:stretch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>
            <a:fillRect/>
          </a:stretch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“péra aí”… isso não é ilegal?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Scraping não é ilegal por si só, mas deve-se ser ético ao fazê-lo. Se bem feito, o Web Scraping pode nos ajudar a fazer o melhor uso da web, cujo maior exemplo é o Google Search Engine</a:t>
            </a:r>
            <a:endParaRPr lang="pt-B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Divs (só no momento certo)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&lt;main&gt;, &lt;header&gt;, &lt;footer&gt;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faz sentido!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&lt;nav&gt;, &lt;section&gt;, &lt;aside&gt;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Quê?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&lt;article&gt;, &lt;blockquote&gt;,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 foto (oooou será que não?)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&lt;figcaption&gt;, &lt;picture&gt;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papo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 (Otimização para Mecanismos de Buscas)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 que lembro…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24"/>
          <a:stretch>
            <a:fillRect/>
          </a:stretch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Semântico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&lt;article&gt;, &lt;blockquote&gt;, &lt;q&gt;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&lt;figcaption&gt;,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Resenha: o que é SEO?</a:t>
            </a: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&lt;title&gt;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name=“</a:t>
            </a:r>
            <a:r>
              <a:rPr lang="pt-BR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content=“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Kabum!”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"https://schema.org/SportsTeam"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"https://schema.org/OrganizationRole"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"startDate"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"endDate"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"roleName"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endParaRPr lang="pt-BR" sz="1200" b="0" i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técnicas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Recursos especiais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Recursos especiais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em semântica no HTML. Saber mais sobre a importância da acessibilidade no HTML. Conhecer as novas tags estruturais e criar um site do jeito que tem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&lt;datalist&gt;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&lt;code&gt;, &lt;kbd&gt;, &lt;pre&gt;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&lt;details&gt;, &lt;summary&gt;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&lt;mark&gt; (com Javascript)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&lt;meter&gt;, &lt;progress&gt;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1)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2)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 atributos bem úteis no HTML 5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624747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Dominar tags muito importantes, mas as vezes mal utilizada do HTML 5. Uma breve introdução ao desenvolvimento com javascript. Conhecer novos atributos bem úteis para o desenvolvimento mais complexo.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Tá, e o que tem a ver com selectbox?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&lt;datalist&gt;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Fontes Monospaced? Que é isso?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&lt;code&gt;, &lt;kbd&gt;, &lt;pre&gt;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3882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E eu que usei javascript para fazer isso… #sad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&lt;details&gt;, &lt;summary&gt;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377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Olha ele aí de novo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&lt;mark&gt; (com javascript)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344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 são iguais, são semelhantes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&lt;meter&gt;, &lt;progress&gt;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149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Games? Gosto…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0456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Pegue um guarda-chuva (só as pessoas fortes entenderão)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 (exemplos)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948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pouco de conceito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O que é Semântica?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Pois, eu também não usava alguns… #aprendersempre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Novos atributos bem úteis do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25570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&lt;main&gt;...&lt;/main&gt;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&lt;footer&gt;...&lt;/footer&gt;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class=“header”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class=“main”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class=“footer”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17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188</Paragraphs>
  <Slides>61</Slides>
  <Notes>61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Office Theme</vt:lpstr>
      <vt:lpstr>Simple Light</vt:lpstr>
      <vt:lpstr>Simple Light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2022-08-18T16:08:43Z</cp:lastPrinted>
  <dcterms:created xsi:type="dcterms:W3CDTF">2022-08-18T16:08:43Z</dcterms:created>
  <dcterms:modified xsi:type="dcterms:W3CDTF">2023-09-04T02:46:42Z</dcterms:modified>
</cp:coreProperties>
</file>