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基于人工神经元网络的人脸识别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高志强</a:t>
            </a:r>
            <a:endParaRPr lang="en-US" altLang="zh-CN" dirty="0" smtClean="0"/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25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主要内容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r>
              <a:rPr lang="en-US" altLang="zh-CN" dirty="0" smtClean="0"/>
              <a:t>Tom T. Mitchell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机器学习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第四章。</a:t>
            </a:r>
            <a:endParaRPr lang="en-US" altLang="zh-CN" dirty="0" smtClean="0"/>
          </a:p>
          <a:p>
            <a:r>
              <a:rPr lang="en-US" altLang="zh-CN" dirty="0" smtClean="0"/>
              <a:t>4.7 </a:t>
            </a:r>
            <a:r>
              <a:rPr lang="zh-CN" altLang="en-US" dirty="0" smtClean="0"/>
              <a:t>举例：人脸识别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9144000" cy="623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全屏显示(4:3)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基于人工神经元网络的人脸识别</vt:lpstr>
      <vt:lpstr>主要内容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基于人工神经元网络的人脸识别</dc:title>
  <dc:creator>gao zhiqiang</dc:creator>
  <cp:lastModifiedBy>gao zhiqiang</cp:lastModifiedBy>
  <cp:revision>1</cp:revision>
  <dcterms:created xsi:type="dcterms:W3CDTF">2013-03-25T14:17:56Z</dcterms:created>
  <dcterms:modified xsi:type="dcterms:W3CDTF">2013-03-25T14:22:54Z</dcterms:modified>
</cp:coreProperties>
</file>