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08775" cy="9940925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7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tmu4yTwB5TrXJYBxZIlJhj6Vq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71" orient="horz"/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738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c66fc0a8_0_122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8c66fc0a8_0_122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8c66fc0a8_0_122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8c66fc0a8_0_59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88c66fc0a8_0_59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8c66fc0a8_0_59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c66fc0a8_0_107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8c66fc0a8_0_107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8c66fc0a8_0_107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c66fc0a8_0_81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8c66fc0a8_0_81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8c66fc0a8_0_81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hyperlink" Target="https://drive.google.com/file/d/1O-uAH8xcjsRQprPaIryl2E-LQDEamjSd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drive.google.com/file/d/1dFpn1fxlenkw0q_IPtLvsU5hlm43-fYP/vie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2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332000" y="4544825"/>
            <a:ext cx="3871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ОКЭИ</a:t>
            </a:r>
            <a:endParaRPr b="1" i="0" sz="2000" u="none" cap="none" strike="noStrike">
              <a:solidFill>
                <a:srgbClr val="0021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511141" y="1833084"/>
            <a:ext cx="24696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Министерство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цифрового развития и связи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5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Оренбургской области</a:t>
            </a:r>
            <a:endParaRPr/>
          </a:p>
        </p:txBody>
      </p:sp>
      <p:pic>
        <p:nvPicPr>
          <p:cNvPr descr="Информационная безопасность, защита каналов связи, шифрование ...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00" y="5898600"/>
            <a:ext cx="1411200" cy="55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8088" y="223149"/>
            <a:ext cx="1415735" cy="1609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Файл:MegaFon sign+logo horiz green RU (RGB).svg — Википедия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5200" y="5816766"/>
            <a:ext cx="2822400" cy="84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5825" y="1717450"/>
            <a:ext cx="5140354" cy="2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8c66fc0a8_0_122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88c66fc0a8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88c66fc0a8_0_122"/>
          <p:cNvSpPr txBox="1"/>
          <p:nvPr/>
        </p:nvSpPr>
        <p:spPr>
          <a:xfrm>
            <a:off x="1416382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Интерфейс</a:t>
            </a:r>
            <a:endParaRPr/>
          </a:p>
        </p:txBody>
      </p:sp>
      <p:sp>
        <p:nvSpPr>
          <p:cNvPr id="223" name="Google Shape;223;g88c66fc0a8_0_122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24" name="Google Shape;224;g88c66fc0a8_0_122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pic>
        <p:nvPicPr>
          <p:cNvPr id="225" name="Google Shape;225;g88c66fc0a8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250" y="1325604"/>
            <a:ext cx="2651899" cy="53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88c66fc0a8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374" y="1325604"/>
            <a:ext cx="2651899" cy="53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88c66fc0a8_0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350" y="1249400"/>
            <a:ext cx="2222821" cy="54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88c66fc0a8_0_122">
            <a:hlinkClick r:id="rId7"/>
          </p:cNvPr>
          <p:cNvSpPr txBox="1"/>
          <p:nvPr/>
        </p:nvSpPr>
        <p:spPr>
          <a:xfrm>
            <a:off x="10654400" y="6000750"/>
            <a:ext cx="1102200" cy="6123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Play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1477500" y="2276975"/>
            <a:ext cx="91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Еще одна возможность получить друга для одиноких людей</a:t>
            </a: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  </a:t>
            </a:r>
            <a:endParaRPr sz="2400"/>
          </a:p>
        </p:txBody>
      </p:sp>
      <p:sp>
        <p:nvSpPr>
          <p:cNvPr id="235" name="Google Shape;235;p8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СОЦИАЛЬНАЯ ЗНАЧИМОСТЬ</a:t>
            </a:r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1482525" y="3272100"/>
            <a:ext cx="103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Б</a:t>
            </a: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анк поиска животных для маломобильных граждан не выходя из дома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  </a:t>
            </a:r>
            <a:endParaRPr sz="2400"/>
          </a:p>
        </p:txBody>
      </p:sp>
      <p:pic>
        <p:nvPicPr>
          <p:cNvPr id="241" name="Google Shape;2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1908388"/>
            <a:ext cx="815975" cy="8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296181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/>
          <p:nvPr/>
        </p:nvSpPr>
        <p:spPr>
          <a:xfrm>
            <a:off x="1482525" y="4234150"/>
            <a:ext cx="9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Уменьшение количества безДомных животных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  </a:t>
            </a:r>
            <a:endParaRPr sz="2400"/>
          </a:p>
        </p:txBody>
      </p:sp>
      <p:pic>
        <p:nvPicPr>
          <p:cNvPr id="244" name="Google Shape;2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3962413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>
            <a:hlinkClick r:id="rId5"/>
          </p:cNvPr>
          <p:cNvSpPr txBox="1"/>
          <p:nvPr/>
        </p:nvSpPr>
        <p:spPr>
          <a:xfrm>
            <a:off x="10368625" y="5756500"/>
            <a:ext cx="1102200" cy="6123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Play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c66fc0a8_0_59"/>
          <p:cNvSpPr/>
          <p:nvPr/>
        </p:nvSpPr>
        <p:spPr>
          <a:xfrm>
            <a:off x="533477" y="2344579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b="1" lang="ru-RU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министра  </a:t>
            </a:r>
            <a:endParaRPr/>
          </a:p>
        </p:txBody>
      </p:sp>
      <p:sp>
        <p:nvSpPr>
          <p:cNvPr id="252" name="Google Shape;252;g88c66fc0a8_0_59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88c66fc0a8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88c66fc0a8_0_59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pic>
        <p:nvPicPr>
          <p:cNvPr id="255" name="Google Shape;255;g88c66fc0a8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75" y="1554866"/>
            <a:ext cx="7000827" cy="37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88c66fc0a8_0_59"/>
          <p:cNvSpPr txBox="1"/>
          <p:nvPr/>
        </p:nvSpPr>
        <p:spPr>
          <a:xfrm>
            <a:off x="3319954" y="5226275"/>
            <a:ext cx="57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внимание!!!</a:t>
            </a:r>
            <a:endParaRPr sz="3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33477" y="1511303"/>
            <a:ext cx="3092924" cy="506497"/>
          </a:xfrm>
          <a:prstGeom prst="roundRect">
            <a:avLst>
              <a:gd fmla="val 16667" name="adj"/>
            </a:avLst>
          </a:prstGeom>
          <a:solidFill>
            <a:srgbClr val="0021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Название команды 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820050" y="2188375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ОКЭИ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-5400000">
            <a:off x="5503626" y="-5476039"/>
            <a:ext cx="1254125" cy="12196763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477493" y="40332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КОМАНДЕ 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33477" y="2879205"/>
            <a:ext cx="3092924" cy="536835"/>
          </a:xfrm>
          <a:prstGeom prst="roundRect">
            <a:avLst>
              <a:gd fmla="val 16667" name="adj"/>
            </a:avLst>
          </a:prstGeom>
          <a:solidFill>
            <a:srgbClr val="0021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Состав команды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19400" y="3765300"/>
            <a:ext cx="62184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Дубская Екатерина - капитан команды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Лукьяненко Ольга - дизайнер-проектировщик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Вахов Денис - разработчик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Козярский Дмитрий - разработчик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547827" y="2107991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4432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УНИКАЛЬНОСТЬ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1249388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1680476" y="1493900"/>
            <a:ext cx="31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Школа зооволонтера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680476" y="2521200"/>
            <a:ext cx="31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Виртуальный хозяин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2206425"/>
            <a:ext cx="815975" cy="8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25" y="321056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680475" y="3387700"/>
            <a:ext cx="71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Графический выбор типа помощи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4307788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1731050" y="4484925"/>
            <a:ext cx="44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Авторизация через соцсети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5512813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1731050" y="5619150"/>
            <a:ext cx="37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Интерактивная карта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b="1" lang="ru-RU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министра  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ТЕХНИЧЕСКОЕ РЕШЕНИЕ 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013" y="1249403"/>
            <a:ext cx="9171051" cy="56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 rot="-5400000">
            <a:off x="5450400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КОНКУРЕНТНОЕ ПРЕИМУЩЕСТВО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188211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1517200" y="2126625"/>
            <a:ext cx="81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Обработка жалоб о жестоком обращении с животными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2944850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1517200" y="3122625"/>
            <a:ext cx="6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Программный комплекс (сайт+мобилка)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3966225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1517200" y="4144000"/>
            <a:ext cx="87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Современный дизайн, интерфейс понятный пользователю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МАСШТАБИРУЕМОСТЬ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67" name="Google Shape;167;p6"/>
          <p:cNvCxnSpPr/>
          <p:nvPr/>
        </p:nvCxnSpPr>
        <p:spPr>
          <a:xfrm rot="10800000">
            <a:off x="944588" y="2506050"/>
            <a:ext cx="0" cy="249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6"/>
          <p:cNvCxnSpPr/>
          <p:nvPr/>
        </p:nvCxnSpPr>
        <p:spPr>
          <a:xfrm flipH="1" rot="10800000">
            <a:off x="6989975" y="3429000"/>
            <a:ext cx="3154200" cy="3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p6"/>
          <p:cNvSpPr txBox="1"/>
          <p:nvPr/>
        </p:nvSpPr>
        <p:spPr>
          <a:xfrm>
            <a:off x="1271100" y="3875550"/>
            <a:ext cx="4076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Новые партнеры (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ветеринарные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клиники, производители товаров для животных)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989975" y="3714900"/>
            <a:ext cx="35418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Территориальный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охват (г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орода, 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сёла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БИЗНЕС-МОДЕЛЬ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20563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Партнеры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Администрация МО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Приюты для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Подрядчики (отлов, транспортировка)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Меценаты</a:t>
            </a:r>
            <a:endParaRPr sz="1600"/>
          </a:p>
        </p:txBody>
      </p:sp>
      <p:sp>
        <p:nvSpPr>
          <p:cNvPr id="182" name="Google Shape;182;p7"/>
          <p:cNvSpPr/>
          <p:nvPr/>
        </p:nvSpPr>
        <p:spPr>
          <a:xfrm>
            <a:off x="8120888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Потребители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Интернет пользователи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Владельцы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Волонтеры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Потенциальные хозяева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3" name="Google Shape;183;p7"/>
          <p:cNvSpPr/>
          <p:nvPr/>
        </p:nvSpPr>
        <p:spPr>
          <a:xfrm>
            <a:off x="4442900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2"/>
                </a:solidFill>
              </a:rPr>
              <a:t>Ценность</a:t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Учет бездомных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Электронный документооборот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Быстрый поиск животных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4" name="Google Shape;184;p7"/>
          <p:cNvSpPr/>
          <p:nvPr/>
        </p:nvSpPr>
        <p:spPr>
          <a:xfrm>
            <a:off x="720563" y="4247525"/>
            <a:ext cx="51798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Затраты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Разработка ПО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Оборудование для ПО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5" name="Google Shape;185;p7"/>
          <p:cNvSpPr/>
          <p:nvPr/>
        </p:nvSpPr>
        <p:spPr>
          <a:xfrm>
            <a:off x="6328688" y="4247525"/>
            <a:ext cx="51798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Доходы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Размещение рекламы ветлечебниц и зоотоваров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Пожертвования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c66fc0a8_0_107"/>
          <p:cNvSpPr/>
          <p:nvPr/>
        </p:nvSpPr>
        <p:spPr>
          <a:xfrm>
            <a:off x="1427202" y="1993004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Не </a:t>
            </a: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до конца</a:t>
            </a: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продумана система безопасности</a:t>
            </a:r>
            <a:endParaRPr sz="2400">
              <a:solidFill>
                <a:srgbClr val="1155CC"/>
              </a:solidFill>
            </a:endParaRPr>
          </a:p>
        </p:txBody>
      </p:sp>
      <p:sp>
        <p:nvSpPr>
          <p:cNvPr id="192" name="Google Shape;192;g88c66fc0a8_0_107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88c66fc0a8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88c66fc0a8_0_107"/>
          <p:cNvSpPr txBox="1"/>
          <p:nvPr/>
        </p:nvSpPr>
        <p:spPr>
          <a:xfrm>
            <a:off x="1477493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СЛАБЫЕ МЕСТА</a:t>
            </a:r>
            <a:endParaRPr/>
          </a:p>
        </p:txBody>
      </p:sp>
      <p:sp>
        <p:nvSpPr>
          <p:cNvPr id="195" name="Google Shape;195;g88c66fc0a8_0_107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96" name="Google Shape;196;g88c66fc0a8_0_107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pic>
        <p:nvPicPr>
          <p:cNvPr id="197" name="Google Shape;197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166346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88c66fc0a8_0_107"/>
          <p:cNvSpPr/>
          <p:nvPr/>
        </p:nvSpPr>
        <p:spPr>
          <a:xfrm>
            <a:off x="1427200" y="3071150"/>
            <a:ext cx="104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Разработка личного кабинета и рейтинговой системы для волонтеров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2716888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88c66fc0a8_0_107"/>
          <p:cNvSpPr/>
          <p:nvPr/>
        </p:nvSpPr>
        <p:spPr>
          <a:xfrm>
            <a:off x="1427200" y="4050850"/>
            <a:ext cx="98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Система функционирует на локальном сервере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3696588"/>
            <a:ext cx="815975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8c66fc0a8_0_81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88c66fc0a8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88c66fc0a8_0_81"/>
          <p:cNvSpPr txBox="1"/>
          <p:nvPr/>
        </p:nvSpPr>
        <p:spPr>
          <a:xfrm>
            <a:off x="1416382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Интерфейс</a:t>
            </a:r>
            <a:endParaRPr/>
          </a:p>
        </p:txBody>
      </p:sp>
      <p:sp>
        <p:nvSpPr>
          <p:cNvPr id="210" name="Google Shape;210;g88c66fc0a8_0_81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11" name="Google Shape;211;g88c66fc0a8_0_81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pic>
        <p:nvPicPr>
          <p:cNvPr id="212" name="Google Shape;212;g88c66fc0a8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088" y="1340550"/>
            <a:ext cx="2577829" cy="53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88c66fc0a8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900" y="1340550"/>
            <a:ext cx="2651900" cy="53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88c66fc0a8_0_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238" y="1340554"/>
            <a:ext cx="2651899" cy="530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2019-02-14T15:03:49Z</dcterms:created>
  <dc:creator>Nick Zimin</dc:creator>
</cp:coreProperties>
</file>