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14"/>
  </p:handoutMasterIdLst>
  <p:sldIdLst>
    <p:sldId id="301" r:id="rId4"/>
    <p:sldId id="258" r:id="rId6"/>
    <p:sldId id="302" r:id="rId7"/>
    <p:sldId id="328" r:id="rId8"/>
    <p:sldId id="329" r:id="rId9"/>
    <p:sldId id="330" r:id="rId10"/>
    <p:sldId id="335" r:id="rId11"/>
    <p:sldId id="334" r:id="rId12"/>
    <p:sldId id="326" r:id="rId13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DEDEDE"/>
    <a:srgbClr val="1B3049"/>
    <a:srgbClr val="DFDFDF"/>
    <a:srgbClr val="00B0F0"/>
    <a:srgbClr val="1F497D"/>
    <a:srgbClr val="27446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5724" autoAdjust="0"/>
  </p:normalViewPr>
  <p:slideViewPr>
    <p:cSldViewPr snapToGrid="0" showGuides="1">
      <p:cViewPr varScale="1">
        <p:scale>
          <a:sx n="108" d="100"/>
          <a:sy n="108" d="100"/>
        </p:scale>
        <p:origin x="804" y="102"/>
      </p:cViewPr>
      <p:guideLst>
        <p:guide orient="horz" pos="2118"/>
        <p:guide pos="38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DB7EE-8553-4306-9D5A-405415FEE7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273AF-5923-4D78-B493-1B018D52F0B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EC556-0E4F-4361-96C2-0C2CAFEAB7B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25"/>
            <a:ext cx="10363200" cy="14700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3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7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5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4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8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0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6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7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137901" y="258764"/>
            <a:ext cx="3456517" cy="5529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8350" y="258764"/>
            <a:ext cx="10166350" cy="5529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6" y="2130426"/>
            <a:ext cx="10363200" cy="14700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7" y="3886200"/>
            <a:ext cx="8534401" cy="17526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45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6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90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13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35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5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8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FD725410-BEFA-4075-99F8-9B76E6135EB8}" type="datetimeFigureOut">
              <a:rPr lang="zh-CN" altLang="en-US" sz="2435" smtClean="0">
                <a:solidFill>
                  <a:srgbClr val="FFFFFF"/>
                </a:solidFill>
              </a:rPr>
            </a:fld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235"/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ABCBC4E8-88EF-4446-9533-1BB591964EAE}" type="slidenum">
              <a:rPr lang="zh-CN" altLang="en-US" sz="2435" smtClean="0">
                <a:solidFill>
                  <a:srgbClr val="FFFFFF"/>
                </a:solidFill>
              </a:rPr>
            </a:fld>
            <a:endParaRPr lang="zh-CN" altLang="en-US" sz="2435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44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6" y="1600202"/>
            <a:ext cx="10972801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FD725410-BEFA-4075-99F8-9B76E6135EB8}" type="datetimeFigureOut">
              <a:rPr lang="zh-CN" altLang="en-US" sz="2435" smtClean="0">
                <a:solidFill>
                  <a:srgbClr val="FFFFFF"/>
                </a:solidFill>
              </a:rPr>
            </a:fld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235"/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ABCBC4E8-88EF-4446-9533-1BB591964EAE}" type="slidenum">
              <a:rPr lang="zh-CN" altLang="en-US" sz="2435" smtClean="0">
                <a:solidFill>
                  <a:srgbClr val="FFFFFF"/>
                </a:solidFill>
              </a:rPr>
            </a:fld>
            <a:endParaRPr lang="zh-CN" altLang="en-US" sz="2435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6" y="4406904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395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6" y="2906716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1pPr>
            <a:lvl2pPr marL="622935" indent="0">
              <a:buNone/>
              <a:defRPr sz="2435">
                <a:solidFill>
                  <a:schemeClr val="tx1">
                    <a:tint val="75000"/>
                  </a:schemeClr>
                </a:solidFill>
              </a:defRPr>
            </a:lvl2pPr>
            <a:lvl3pPr marL="1245235" indent="0">
              <a:buNone/>
              <a:defRPr sz="2220">
                <a:solidFill>
                  <a:schemeClr val="tx1">
                    <a:tint val="75000"/>
                  </a:schemeClr>
                </a:solidFill>
              </a:defRPr>
            </a:lvl3pPr>
            <a:lvl4pPr marL="1868170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4pPr>
            <a:lvl5pPr marL="2490470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5pPr>
            <a:lvl6pPr marL="3113405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6pPr>
            <a:lvl7pPr marL="3735705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7pPr>
            <a:lvl8pPr marL="4358640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8pPr>
            <a:lvl9pPr marL="4980940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FD725410-BEFA-4075-99F8-9B76E6135EB8}" type="datetimeFigureOut">
              <a:rPr lang="zh-CN" altLang="en-US" sz="2435" smtClean="0">
                <a:solidFill>
                  <a:srgbClr val="FFFFFF"/>
                </a:solidFill>
              </a:rPr>
            </a:fld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235"/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ABCBC4E8-88EF-4446-9533-1BB591964EAE}" type="slidenum">
              <a:rPr lang="zh-CN" altLang="en-US" sz="2435" smtClean="0">
                <a:solidFill>
                  <a:srgbClr val="FFFFFF"/>
                </a:solidFill>
              </a:rPr>
            </a:fld>
            <a:endParaRPr lang="zh-CN" altLang="en-US" sz="2435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44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4" y="1260483"/>
            <a:ext cx="5384800" cy="3563938"/>
          </a:xfrm>
          <a:prstGeom prst="rect">
            <a:avLst/>
          </a:prstGeom>
        </p:spPr>
        <p:txBody>
          <a:bodyPr/>
          <a:lstStyle>
            <a:lvl1pPr>
              <a:defRPr sz="3810"/>
            </a:lvl1pPr>
            <a:lvl2pPr>
              <a:defRPr sz="3280"/>
            </a:lvl2pPr>
            <a:lvl3pPr>
              <a:defRPr sz="2750"/>
            </a:lvl3pPr>
            <a:lvl4pPr>
              <a:defRPr sz="2435"/>
            </a:lvl4pPr>
            <a:lvl5pPr>
              <a:defRPr sz="2435"/>
            </a:lvl5pPr>
            <a:lvl6pPr>
              <a:defRPr sz="2435"/>
            </a:lvl6pPr>
            <a:lvl7pPr>
              <a:defRPr sz="2435"/>
            </a:lvl7pPr>
            <a:lvl8pPr>
              <a:defRPr sz="2435"/>
            </a:lvl8pPr>
            <a:lvl9pPr>
              <a:defRPr sz="24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5" y="1260483"/>
            <a:ext cx="5384800" cy="3563938"/>
          </a:xfrm>
          <a:prstGeom prst="rect">
            <a:avLst/>
          </a:prstGeom>
        </p:spPr>
        <p:txBody>
          <a:bodyPr/>
          <a:lstStyle>
            <a:lvl1pPr>
              <a:defRPr sz="3810"/>
            </a:lvl1pPr>
            <a:lvl2pPr>
              <a:defRPr sz="3280"/>
            </a:lvl2pPr>
            <a:lvl3pPr>
              <a:defRPr sz="2750"/>
            </a:lvl3pPr>
            <a:lvl4pPr>
              <a:defRPr sz="2435"/>
            </a:lvl4pPr>
            <a:lvl5pPr>
              <a:defRPr sz="2435"/>
            </a:lvl5pPr>
            <a:lvl6pPr>
              <a:defRPr sz="2435"/>
            </a:lvl6pPr>
            <a:lvl7pPr>
              <a:defRPr sz="2435"/>
            </a:lvl7pPr>
            <a:lvl8pPr>
              <a:defRPr sz="2435"/>
            </a:lvl8pPr>
            <a:lvl9pPr>
              <a:defRPr sz="24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FD725410-BEFA-4075-99F8-9B76E6135EB8}" type="datetimeFigureOut">
              <a:rPr lang="zh-CN" altLang="en-US" sz="2435" smtClean="0">
                <a:solidFill>
                  <a:srgbClr val="FFFFFF"/>
                </a:solidFill>
              </a:rPr>
            </a:fld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235"/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ABCBC4E8-88EF-4446-9533-1BB591964EAE}" type="slidenum">
              <a:rPr lang="zh-CN" altLang="en-US" sz="2435" smtClean="0">
                <a:solidFill>
                  <a:srgbClr val="FFFFFF"/>
                </a:solidFill>
              </a:rPr>
            </a:fld>
            <a:endParaRPr lang="zh-CN" altLang="en-US" sz="2435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44"/>
            <a:ext cx="10972801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4" y="1535117"/>
            <a:ext cx="538691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80" b="1"/>
            </a:lvl1pPr>
            <a:lvl2pPr marL="622935" indent="0">
              <a:buNone/>
              <a:defRPr sz="2750" b="1"/>
            </a:lvl2pPr>
            <a:lvl3pPr marL="1245235" indent="0">
              <a:buNone/>
              <a:defRPr sz="2435" b="1"/>
            </a:lvl3pPr>
            <a:lvl4pPr marL="1868170" indent="0">
              <a:buNone/>
              <a:defRPr sz="2220" b="1"/>
            </a:lvl4pPr>
            <a:lvl5pPr marL="2490470" indent="0">
              <a:buNone/>
              <a:defRPr sz="2220" b="1"/>
            </a:lvl5pPr>
            <a:lvl6pPr marL="3113405" indent="0">
              <a:buNone/>
              <a:defRPr sz="2220" b="1"/>
            </a:lvl6pPr>
            <a:lvl7pPr marL="3735705" indent="0">
              <a:buNone/>
              <a:defRPr sz="2220" b="1"/>
            </a:lvl7pPr>
            <a:lvl8pPr marL="4358640" indent="0">
              <a:buNone/>
              <a:defRPr sz="2220" b="1"/>
            </a:lvl8pPr>
            <a:lvl9pPr marL="4980940" indent="0">
              <a:buNone/>
              <a:defRPr sz="222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4" y="2174879"/>
            <a:ext cx="5386918" cy="3951288"/>
          </a:xfrm>
          <a:prstGeom prst="rect">
            <a:avLst/>
          </a:prstGeom>
        </p:spPr>
        <p:txBody>
          <a:bodyPr/>
          <a:lstStyle>
            <a:lvl1pPr>
              <a:defRPr sz="3280"/>
            </a:lvl1pPr>
            <a:lvl2pPr>
              <a:defRPr sz="2750"/>
            </a:lvl2pPr>
            <a:lvl3pPr>
              <a:defRPr sz="2435"/>
            </a:lvl3pPr>
            <a:lvl4pPr>
              <a:defRPr sz="2220"/>
            </a:lvl4pPr>
            <a:lvl5pPr>
              <a:defRPr sz="2220"/>
            </a:lvl5pPr>
            <a:lvl6pPr>
              <a:defRPr sz="2220"/>
            </a:lvl6pPr>
            <a:lvl7pPr>
              <a:defRPr sz="2220"/>
            </a:lvl7pPr>
            <a:lvl8pPr>
              <a:defRPr sz="2220"/>
            </a:lvl8pPr>
            <a:lvl9pPr>
              <a:defRPr sz="222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7" y="1535117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80" b="1"/>
            </a:lvl1pPr>
            <a:lvl2pPr marL="622935" indent="0">
              <a:buNone/>
              <a:defRPr sz="2750" b="1"/>
            </a:lvl2pPr>
            <a:lvl3pPr marL="1245235" indent="0">
              <a:buNone/>
              <a:defRPr sz="2435" b="1"/>
            </a:lvl3pPr>
            <a:lvl4pPr marL="1868170" indent="0">
              <a:buNone/>
              <a:defRPr sz="2220" b="1"/>
            </a:lvl4pPr>
            <a:lvl5pPr marL="2490470" indent="0">
              <a:buNone/>
              <a:defRPr sz="2220" b="1"/>
            </a:lvl5pPr>
            <a:lvl6pPr marL="3113405" indent="0">
              <a:buNone/>
              <a:defRPr sz="2220" b="1"/>
            </a:lvl6pPr>
            <a:lvl7pPr marL="3735705" indent="0">
              <a:buNone/>
              <a:defRPr sz="2220" b="1"/>
            </a:lvl7pPr>
            <a:lvl8pPr marL="4358640" indent="0">
              <a:buNone/>
              <a:defRPr sz="2220" b="1"/>
            </a:lvl8pPr>
            <a:lvl9pPr marL="4980940" indent="0">
              <a:buNone/>
              <a:defRPr sz="222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7" y="2174879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3280"/>
            </a:lvl1pPr>
            <a:lvl2pPr>
              <a:defRPr sz="2750"/>
            </a:lvl2pPr>
            <a:lvl3pPr>
              <a:defRPr sz="2435"/>
            </a:lvl3pPr>
            <a:lvl4pPr>
              <a:defRPr sz="2220"/>
            </a:lvl4pPr>
            <a:lvl5pPr>
              <a:defRPr sz="2220"/>
            </a:lvl5pPr>
            <a:lvl6pPr>
              <a:defRPr sz="2220"/>
            </a:lvl6pPr>
            <a:lvl7pPr>
              <a:defRPr sz="2220"/>
            </a:lvl7pPr>
            <a:lvl8pPr>
              <a:defRPr sz="2220"/>
            </a:lvl8pPr>
            <a:lvl9pPr>
              <a:defRPr sz="222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FD725410-BEFA-4075-99F8-9B76E6135EB8}" type="datetimeFigureOut">
              <a:rPr lang="zh-CN" altLang="en-US" sz="2435" smtClean="0">
                <a:solidFill>
                  <a:srgbClr val="FFFFFF"/>
                </a:solidFill>
              </a:rPr>
            </a:fld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235"/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ABCBC4E8-88EF-4446-9533-1BB591964EAE}" type="slidenum">
              <a:rPr lang="zh-CN" altLang="en-US" sz="2435" smtClean="0">
                <a:solidFill>
                  <a:srgbClr val="FFFFFF"/>
                </a:solidFill>
              </a:rPr>
            </a:fld>
            <a:endParaRPr lang="zh-CN" altLang="en-US" sz="2435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44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FD725410-BEFA-4075-99F8-9B76E6135EB8}" type="datetimeFigureOut">
              <a:rPr lang="zh-CN" altLang="en-US" sz="2435" smtClean="0">
                <a:solidFill>
                  <a:srgbClr val="FFFFFF"/>
                </a:solidFill>
              </a:rPr>
            </a:fld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235"/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ABCBC4E8-88EF-4446-9533-1BB591964EAE}" type="slidenum">
              <a:rPr lang="zh-CN" altLang="en-US" sz="2435" smtClean="0">
                <a:solidFill>
                  <a:srgbClr val="FFFFFF"/>
                </a:solidFill>
              </a:rPr>
            </a:fld>
            <a:endParaRPr lang="zh-CN" altLang="en-US" sz="2435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FD725410-BEFA-4075-99F8-9B76E6135EB8}" type="datetimeFigureOut">
              <a:rPr lang="zh-CN" altLang="en-US" sz="2435" smtClean="0">
                <a:solidFill>
                  <a:srgbClr val="FFFFFF"/>
                </a:solidFill>
              </a:rPr>
            </a:fld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235"/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ABCBC4E8-88EF-4446-9533-1BB591964EAE}" type="slidenum">
              <a:rPr lang="zh-CN" altLang="en-US" sz="2435" smtClean="0">
                <a:solidFill>
                  <a:srgbClr val="FFFFFF"/>
                </a:solidFill>
              </a:rPr>
            </a:fld>
            <a:endParaRPr lang="zh-CN" altLang="en-US" sz="2435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75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7" y="273054"/>
            <a:ext cx="6815668" cy="5853113"/>
          </a:xfrm>
          <a:prstGeom prst="rect">
            <a:avLst/>
          </a:prstGeom>
        </p:spPr>
        <p:txBody>
          <a:bodyPr/>
          <a:lstStyle>
            <a:lvl1pPr>
              <a:defRPr sz="4340"/>
            </a:lvl1pPr>
            <a:lvl2pPr>
              <a:defRPr sz="3810"/>
            </a:lvl2pPr>
            <a:lvl3pPr>
              <a:defRPr sz="3280"/>
            </a:lvl3pPr>
            <a:lvl4pPr>
              <a:defRPr sz="2750"/>
            </a:lvl4pPr>
            <a:lvl5pPr>
              <a:defRPr sz="2750"/>
            </a:lvl5pPr>
            <a:lvl6pPr>
              <a:defRPr sz="2750"/>
            </a:lvl6pPr>
            <a:lvl7pPr>
              <a:defRPr sz="2750"/>
            </a:lvl7pPr>
            <a:lvl8pPr>
              <a:defRPr sz="2750"/>
            </a:lvl8pPr>
            <a:lvl9pPr>
              <a:defRPr sz="2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0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5"/>
            </a:lvl1pPr>
            <a:lvl2pPr marL="622935" indent="0">
              <a:buNone/>
              <a:defRPr sz="1585"/>
            </a:lvl2pPr>
            <a:lvl3pPr marL="1245235" indent="0">
              <a:buNone/>
              <a:defRPr sz="1375"/>
            </a:lvl3pPr>
            <a:lvl4pPr marL="1868170" indent="0">
              <a:buNone/>
              <a:defRPr sz="1270"/>
            </a:lvl4pPr>
            <a:lvl5pPr marL="2490470" indent="0">
              <a:buNone/>
              <a:defRPr sz="1270"/>
            </a:lvl5pPr>
            <a:lvl6pPr marL="3113405" indent="0">
              <a:buNone/>
              <a:defRPr sz="1270"/>
            </a:lvl6pPr>
            <a:lvl7pPr marL="3735705" indent="0">
              <a:buNone/>
              <a:defRPr sz="1270"/>
            </a:lvl7pPr>
            <a:lvl8pPr marL="4358640" indent="0">
              <a:buNone/>
              <a:defRPr sz="1270"/>
            </a:lvl8pPr>
            <a:lvl9pPr marL="4980940" indent="0">
              <a:buNone/>
              <a:defRPr sz="12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FD725410-BEFA-4075-99F8-9B76E6135EB8}" type="datetimeFigureOut">
              <a:rPr lang="zh-CN" altLang="en-US" sz="2435" smtClean="0">
                <a:solidFill>
                  <a:srgbClr val="FFFFFF"/>
                </a:solidFill>
              </a:rPr>
            </a:fld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235"/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ABCBC4E8-88EF-4446-9533-1BB591964EAE}" type="slidenum">
              <a:rPr lang="zh-CN" altLang="en-US" sz="2435" smtClean="0">
                <a:solidFill>
                  <a:srgbClr val="FFFFFF"/>
                </a:solidFill>
              </a:rPr>
            </a:fld>
            <a:endParaRPr lang="zh-CN" altLang="en-US" sz="2435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9" y="4800606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75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9" y="612780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40"/>
            </a:lvl1pPr>
            <a:lvl2pPr marL="622935" indent="0">
              <a:buNone/>
              <a:defRPr sz="3810"/>
            </a:lvl2pPr>
            <a:lvl3pPr marL="1245235" indent="0">
              <a:buNone/>
              <a:defRPr sz="3280"/>
            </a:lvl3pPr>
            <a:lvl4pPr marL="1868170" indent="0">
              <a:buNone/>
              <a:defRPr sz="2750"/>
            </a:lvl4pPr>
            <a:lvl5pPr marL="2490470" indent="0">
              <a:buNone/>
              <a:defRPr sz="2750"/>
            </a:lvl5pPr>
            <a:lvl6pPr marL="3113405" indent="0">
              <a:buNone/>
              <a:defRPr sz="2750"/>
            </a:lvl6pPr>
            <a:lvl7pPr marL="3735705" indent="0">
              <a:buNone/>
              <a:defRPr sz="2750"/>
            </a:lvl7pPr>
            <a:lvl8pPr marL="4358640" indent="0">
              <a:buNone/>
              <a:defRPr sz="2750"/>
            </a:lvl8pPr>
            <a:lvl9pPr marL="4980940" indent="0">
              <a:buNone/>
              <a:defRPr sz="275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9" y="5367341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5"/>
            </a:lvl1pPr>
            <a:lvl2pPr marL="622935" indent="0">
              <a:buNone/>
              <a:defRPr sz="1585"/>
            </a:lvl2pPr>
            <a:lvl3pPr marL="1245235" indent="0">
              <a:buNone/>
              <a:defRPr sz="1375"/>
            </a:lvl3pPr>
            <a:lvl4pPr marL="1868170" indent="0">
              <a:buNone/>
              <a:defRPr sz="1270"/>
            </a:lvl4pPr>
            <a:lvl5pPr marL="2490470" indent="0">
              <a:buNone/>
              <a:defRPr sz="1270"/>
            </a:lvl5pPr>
            <a:lvl6pPr marL="3113405" indent="0">
              <a:buNone/>
              <a:defRPr sz="1270"/>
            </a:lvl6pPr>
            <a:lvl7pPr marL="3735705" indent="0">
              <a:buNone/>
              <a:defRPr sz="1270"/>
            </a:lvl7pPr>
            <a:lvl8pPr marL="4358640" indent="0">
              <a:buNone/>
              <a:defRPr sz="1270"/>
            </a:lvl8pPr>
            <a:lvl9pPr marL="4980940" indent="0">
              <a:buNone/>
              <a:defRPr sz="12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FD725410-BEFA-4075-99F8-9B76E6135EB8}" type="datetimeFigureOut">
              <a:rPr lang="zh-CN" altLang="en-US" sz="2435" smtClean="0">
                <a:solidFill>
                  <a:srgbClr val="FFFFFF"/>
                </a:solidFill>
              </a:rPr>
            </a:fld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235"/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ABCBC4E8-88EF-4446-9533-1BB591964EAE}" type="slidenum">
              <a:rPr lang="zh-CN" altLang="en-US" sz="2435" smtClean="0">
                <a:solidFill>
                  <a:srgbClr val="FFFFFF"/>
                </a:solidFill>
              </a:rPr>
            </a:fld>
            <a:endParaRPr lang="zh-CN" altLang="en-US" sz="2435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44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6" y="1600202"/>
            <a:ext cx="10972801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FD725410-BEFA-4075-99F8-9B76E6135EB8}" type="datetimeFigureOut">
              <a:rPr lang="zh-CN" altLang="en-US" sz="2435" smtClean="0">
                <a:solidFill>
                  <a:srgbClr val="FFFFFF"/>
                </a:solidFill>
              </a:rPr>
            </a:fld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235"/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ABCBC4E8-88EF-4446-9533-1BB591964EAE}" type="slidenum">
              <a:rPr lang="zh-CN" altLang="en-US" sz="2435" smtClean="0">
                <a:solidFill>
                  <a:srgbClr val="FFFFFF"/>
                </a:solidFill>
              </a:rPr>
            </a:fld>
            <a:endParaRPr lang="zh-CN" altLang="en-US" sz="2435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5" y="215906"/>
            <a:ext cx="2743201" cy="460851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99" y="215906"/>
            <a:ext cx="8026400" cy="46085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FD725410-BEFA-4075-99F8-9B76E6135EB8}" type="datetimeFigureOut">
              <a:rPr lang="zh-CN" altLang="en-US" sz="2435" smtClean="0">
                <a:solidFill>
                  <a:srgbClr val="FFFFFF"/>
                </a:solidFill>
              </a:rPr>
            </a:fld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235"/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ABCBC4E8-88EF-4446-9533-1BB591964EAE}" type="slidenum">
              <a:rPr lang="zh-CN" altLang="en-US" sz="2435" smtClean="0">
                <a:solidFill>
                  <a:srgbClr val="FFFFFF"/>
                </a:solidFill>
              </a:rPr>
            </a:fld>
            <a:endParaRPr lang="zh-CN" altLang="en-US" sz="2435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23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115">
                <a:solidFill>
                  <a:schemeClr val="tx1">
                    <a:tint val="75000"/>
                  </a:schemeClr>
                </a:solidFill>
              </a:defRPr>
            </a:lvl1pPr>
            <a:lvl2pPr marL="483870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2pPr>
            <a:lvl3pPr marL="967740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3pPr>
            <a:lvl4pPr marL="1450975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4pPr>
            <a:lvl5pPr marL="1934845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5pPr>
            <a:lvl6pPr marL="2418715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6pPr>
            <a:lvl7pPr marL="2902585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7pPr>
            <a:lvl8pPr marL="3386455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8pPr>
            <a:lvl9pPr marL="3870325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8352" y="1511301"/>
            <a:ext cx="6811433" cy="4276725"/>
          </a:xfrm>
        </p:spPr>
        <p:txBody>
          <a:bodyPr/>
          <a:lstStyle>
            <a:lvl1pPr>
              <a:defRPr sz="2965"/>
            </a:lvl1pPr>
            <a:lvl2pPr>
              <a:defRPr sz="2540"/>
            </a:lvl2pPr>
            <a:lvl3pPr>
              <a:defRPr sz="2115"/>
            </a:lvl3pPr>
            <a:lvl4pPr>
              <a:defRPr sz="1905"/>
            </a:lvl4pPr>
            <a:lvl5pPr>
              <a:defRPr sz="1905"/>
            </a:lvl5pPr>
            <a:lvl6pPr>
              <a:defRPr sz="1905"/>
            </a:lvl6pPr>
            <a:lvl7pPr>
              <a:defRPr sz="1905"/>
            </a:lvl7pPr>
            <a:lvl8pPr>
              <a:defRPr sz="1905"/>
            </a:lvl8pPr>
            <a:lvl9pPr>
              <a:defRPr sz="190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782985" y="1511301"/>
            <a:ext cx="6811433" cy="4276725"/>
          </a:xfrm>
        </p:spPr>
        <p:txBody>
          <a:bodyPr/>
          <a:lstStyle>
            <a:lvl1pPr>
              <a:defRPr sz="2965"/>
            </a:lvl1pPr>
            <a:lvl2pPr>
              <a:defRPr sz="2540"/>
            </a:lvl2pPr>
            <a:lvl3pPr>
              <a:defRPr sz="2115"/>
            </a:lvl3pPr>
            <a:lvl4pPr>
              <a:defRPr sz="1905"/>
            </a:lvl4pPr>
            <a:lvl5pPr>
              <a:defRPr sz="1905"/>
            </a:lvl5pPr>
            <a:lvl6pPr>
              <a:defRPr sz="1905"/>
            </a:lvl6pPr>
            <a:lvl7pPr>
              <a:defRPr sz="1905"/>
            </a:lvl7pPr>
            <a:lvl8pPr>
              <a:defRPr sz="1905"/>
            </a:lvl8pPr>
            <a:lvl9pPr>
              <a:defRPr sz="190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540" b="1"/>
            </a:lvl1pPr>
            <a:lvl2pPr marL="483870" indent="0">
              <a:buNone/>
              <a:defRPr sz="2115" b="1"/>
            </a:lvl2pPr>
            <a:lvl3pPr marL="967740" indent="0">
              <a:buNone/>
              <a:defRPr sz="1905" b="1"/>
            </a:lvl3pPr>
            <a:lvl4pPr marL="1450975" indent="0">
              <a:buNone/>
              <a:defRPr sz="1695" b="1"/>
            </a:lvl4pPr>
            <a:lvl5pPr marL="1934845" indent="0">
              <a:buNone/>
              <a:defRPr sz="1695" b="1"/>
            </a:lvl5pPr>
            <a:lvl6pPr marL="2418715" indent="0">
              <a:buNone/>
              <a:defRPr sz="1695" b="1"/>
            </a:lvl6pPr>
            <a:lvl7pPr marL="2902585" indent="0">
              <a:buNone/>
              <a:defRPr sz="1695" b="1"/>
            </a:lvl7pPr>
            <a:lvl8pPr marL="3386455" indent="0">
              <a:buNone/>
              <a:defRPr sz="1695" b="1"/>
            </a:lvl8pPr>
            <a:lvl9pPr marL="3870325" indent="0">
              <a:buNone/>
              <a:defRPr sz="16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6"/>
            <a:ext cx="5386917" cy="3951288"/>
          </a:xfrm>
        </p:spPr>
        <p:txBody>
          <a:bodyPr/>
          <a:lstStyle>
            <a:lvl1pPr>
              <a:defRPr sz="2540"/>
            </a:lvl1pPr>
            <a:lvl2pPr>
              <a:defRPr sz="2115"/>
            </a:lvl2pPr>
            <a:lvl3pPr>
              <a:defRPr sz="1905"/>
            </a:lvl3pPr>
            <a:lvl4pPr>
              <a:defRPr sz="1695"/>
            </a:lvl4pPr>
            <a:lvl5pPr>
              <a:defRPr sz="1695"/>
            </a:lvl5pPr>
            <a:lvl6pPr>
              <a:defRPr sz="1695"/>
            </a:lvl6pPr>
            <a:lvl7pPr>
              <a:defRPr sz="1695"/>
            </a:lvl7pPr>
            <a:lvl8pPr>
              <a:defRPr sz="1695"/>
            </a:lvl8pPr>
            <a:lvl9pPr>
              <a:defRPr sz="169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540" b="1"/>
            </a:lvl1pPr>
            <a:lvl2pPr marL="483870" indent="0">
              <a:buNone/>
              <a:defRPr sz="2115" b="1"/>
            </a:lvl2pPr>
            <a:lvl3pPr marL="967740" indent="0">
              <a:buNone/>
              <a:defRPr sz="1905" b="1"/>
            </a:lvl3pPr>
            <a:lvl4pPr marL="1450975" indent="0">
              <a:buNone/>
              <a:defRPr sz="1695" b="1"/>
            </a:lvl4pPr>
            <a:lvl5pPr marL="1934845" indent="0">
              <a:buNone/>
              <a:defRPr sz="1695" b="1"/>
            </a:lvl5pPr>
            <a:lvl6pPr marL="2418715" indent="0">
              <a:buNone/>
              <a:defRPr sz="1695" b="1"/>
            </a:lvl6pPr>
            <a:lvl7pPr marL="2902585" indent="0">
              <a:buNone/>
              <a:defRPr sz="1695" b="1"/>
            </a:lvl7pPr>
            <a:lvl8pPr marL="3386455" indent="0">
              <a:buNone/>
              <a:defRPr sz="1695" b="1"/>
            </a:lvl8pPr>
            <a:lvl9pPr marL="3870325" indent="0">
              <a:buNone/>
              <a:defRPr sz="16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6"/>
            <a:ext cx="5389033" cy="3951288"/>
          </a:xfrm>
        </p:spPr>
        <p:txBody>
          <a:bodyPr/>
          <a:lstStyle>
            <a:lvl1pPr>
              <a:defRPr sz="2540"/>
            </a:lvl1pPr>
            <a:lvl2pPr>
              <a:defRPr sz="2115"/>
            </a:lvl2pPr>
            <a:lvl3pPr>
              <a:defRPr sz="1905"/>
            </a:lvl3pPr>
            <a:lvl4pPr>
              <a:defRPr sz="1695"/>
            </a:lvl4pPr>
            <a:lvl5pPr>
              <a:defRPr sz="1695"/>
            </a:lvl5pPr>
            <a:lvl6pPr>
              <a:defRPr sz="1695"/>
            </a:lvl6pPr>
            <a:lvl7pPr>
              <a:defRPr sz="1695"/>
            </a:lvl7pPr>
            <a:lvl8pPr>
              <a:defRPr sz="1695"/>
            </a:lvl8pPr>
            <a:lvl9pPr>
              <a:defRPr sz="169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11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385"/>
            </a:lvl1pPr>
            <a:lvl2pPr>
              <a:defRPr sz="2965"/>
            </a:lvl2pPr>
            <a:lvl3pPr>
              <a:defRPr sz="2540"/>
            </a:lvl3pPr>
            <a:lvl4pPr>
              <a:defRPr sz="2115"/>
            </a:lvl4pPr>
            <a:lvl5pPr>
              <a:defRPr sz="2115"/>
            </a:lvl5pPr>
            <a:lvl6pPr>
              <a:defRPr sz="2115"/>
            </a:lvl6pPr>
            <a:lvl7pPr>
              <a:defRPr sz="2115"/>
            </a:lvl7pPr>
            <a:lvl8pPr>
              <a:defRPr sz="2115"/>
            </a:lvl8pPr>
            <a:lvl9pPr>
              <a:defRPr sz="211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0"/>
            <a:ext cx="4011084" cy="4691063"/>
          </a:xfrm>
        </p:spPr>
        <p:txBody>
          <a:bodyPr/>
          <a:lstStyle>
            <a:lvl1pPr marL="0" indent="0">
              <a:buNone/>
              <a:defRPr sz="1480"/>
            </a:lvl1pPr>
            <a:lvl2pPr marL="483870" indent="0">
              <a:buNone/>
              <a:defRPr sz="1270"/>
            </a:lvl2pPr>
            <a:lvl3pPr marL="967740" indent="0">
              <a:buNone/>
              <a:defRPr sz="1060"/>
            </a:lvl3pPr>
            <a:lvl4pPr marL="1450975" indent="0">
              <a:buNone/>
              <a:defRPr sz="950"/>
            </a:lvl4pPr>
            <a:lvl5pPr marL="1934845" indent="0">
              <a:buNone/>
              <a:defRPr sz="950"/>
            </a:lvl5pPr>
            <a:lvl6pPr marL="2418715" indent="0">
              <a:buNone/>
              <a:defRPr sz="950"/>
            </a:lvl6pPr>
            <a:lvl7pPr marL="2902585" indent="0">
              <a:buNone/>
              <a:defRPr sz="950"/>
            </a:lvl7pPr>
            <a:lvl8pPr marL="3386455" indent="0">
              <a:buNone/>
              <a:defRPr sz="950"/>
            </a:lvl8pPr>
            <a:lvl9pPr marL="3870325" indent="0">
              <a:buNone/>
              <a:defRPr sz="9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11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3385"/>
            </a:lvl1pPr>
            <a:lvl2pPr marL="483870" indent="0">
              <a:buNone/>
              <a:defRPr sz="2965"/>
            </a:lvl2pPr>
            <a:lvl3pPr marL="967740" indent="0">
              <a:buNone/>
              <a:defRPr sz="2540"/>
            </a:lvl3pPr>
            <a:lvl4pPr marL="1450975" indent="0">
              <a:buNone/>
              <a:defRPr sz="2115"/>
            </a:lvl4pPr>
            <a:lvl5pPr marL="1934845" indent="0">
              <a:buNone/>
              <a:defRPr sz="2115"/>
            </a:lvl5pPr>
            <a:lvl6pPr marL="2418715" indent="0">
              <a:buNone/>
              <a:defRPr sz="2115"/>
            </a:lvl6pPr>
            <a:lvl7pPr marL="2902585" indent="0">
              <a:buNone/>
              <a:defRPr sz="2115"/>
            </a:lvl7pPr>
            <a:lvl8pPr marL="3386455" indent="0">
              <a:buNone/>
              <a:defRPr sz="2115"/>
            </a:lvl8pPr>
            <a:lvl9pPr marL="3870325" indent="0">
              <a:buNone/>
              <a:defRPr sz="211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80"/>
            </a:lvl1pPr>
            <a:lvl2pPr marL="483870" indent="0">
              <a:buNone/>
              <a:defRPr sz="1270"/>
            </a:lvl2pPr>
            <a:lvl3pPr marL="967740" indent="0">
              <a:buNone/>
              <a:defRPr sz="1060"/>
            </a:lvl3pPr>
            <a:lvl4pPr marL="1450975" indent="0">
              <a:buNone/>
              <a:defRPr sz="950"/>
            </a:lvl4pPr>
            <a:lvl5pPr marL="1934845" indent="0">
              <a:buNone/>
              <a:defRPr sz="950"/>
            </a:lvl5pPr>
            <a:lvl6pPr marL="2418715" indent="0">
              <a:buNone/>
              <a:defRPr sz="950"/>
            </a:lvl6pPr>
            <a:lvl7pPr marL="2902585" indent="0">
              <a:buNone/>
              <a:defRPr sz="950"/>
            </a:lvl7pPr>
            <a:lvl8pPr marL="3386455" indent="0">
              <a:buNone/>
              <a:defRPr sz="950"/>
            </a:lvl8pPr>
            <a:lvl9pPr marL="3870325" indent="0">
              <a:buNone/>
              <a:defRPr sz="9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1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ctr" defTabSz="967740" rtl="0" eaLnBrk="1" latinLnBrk="0" hangingPunct="1">
        <a:spcBef>
          <a:spcPct val="0"/>
        </a:spcBef>
        <a:buNone/>
        <a:defRPr sz="46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2585" indent="-36258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85" kern="1200">
          <a:solidFill>
            <a:schemeClr val="tx1"/>
          </a:solidFill>
          <a:latin typeface="+mn-lt"/>
          <a:ea typeface="+mn-ea"/>
          <a:cs typeface="+mn-cs"/>
        </a:defRPr>
      </a:lvl1pPr>
      <a:lvl2pPr marL="786130" indent="-302260" algn="l" defTabSz="967740" rtl="0" eaLnBrk="1" latinLnBrk="0" hangingPunct="1">
        <a:spcBef>
          <a:spcPct val="20000"/>
        </a:spcBef>
        <a:buFont typeface="Arial" panose="020B0604020202020204" pitchFamily="34" charset="0"/>
        <a:buChar char="–"/>
        <a:defRPr sz="2965" kern="1200">
          <a:solidFill>
            <a:schemeClr val="tx1"/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40" kern="1200">
          <a:solidFill>
            <a:schemeClr val="tx1"/>
          </a:solidFill>
          <a:latin typeface="+mn-lt"/>
          <a:ea typeface="+mn-ea"/>
          <a:cs typeface="+mn-cs"/>
        </a:defRPr>
      </a:lvl3pPr>
      <a:lvl4pPr marL="1692910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15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</a:defRPr>
      </a:lvl5pPr>
      <a:lvl6pPr marL="2660650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15" kern="1200">
          <a:solidFill>
            <a:schemeClr val="tx1"/>
          </a:solidFill>
          <a:latin typeface="+mn-lt"/>
          <a:ea typeface="+mn-ea"/>
          <a:cs typeface="+mn-cs"/>
        </a:defRPr>
      </a:lvl6pPr>
      <a:lvl7pPr marL="3144520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15" kern="1200">
          <a:solidFill>
            <a:schemeClr val="tx1"/>
          </a:solidFill>
          <a:latin typeface="+mn-lt"/>
          <a:ea typeface="+mn-ea"/>
          <a:cs typeface="+mn-cs"/>
        </a:defRPr>
      </a:lvl7pPr>
      <a:lvl8pPr marL="3628390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15" kern="1200">
          <a:solidFill>
            <a:schemeClr val="tx1"/>
          </a:solidFill>
          <a:latin typeface="+mn-lt"/>
          <a:ea typeface="+mn-ea"/>
          <a:cs typeface="+mn-cs"/>
        </a:defRPr>
      </a:lvl8pPr>
      <a:lvl9pPr marL="4112260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ctr" defTabSz="1245235" rtl="0" eaLnBrk="1" latinLnBrk="0" hangingPunct="1">
        <a:spcBef>
          <a:spcPct val="0"/>
        </a:spcBef>
        <a:buNone/>
        <a:defRPr sz="60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6725" indent="-466725" algn="l" defTabSz="1245235" rtl="0" eaLnBrk="1" latinLnBrk="0" hangingPunct="1">
        <a:spcBef>
          <a:spcPct val="20000"/>
        </a:spcBef>
        <a:buFont typeface="Arial" panose="020B0604020202020204" pitchFamily="34" charset="0"/>
        <a:buChar char="•"/>
        <a:defRPr sz="4340" kern="1200">
          <a:solidFill>
            <a:schemeClr val="tx1"/>
          </a:solidFill>
          <a:latin typeface="+mn-lt"/>
          <a:ea typeface="+mn-ea"/>
          <a:cs typeface="+mn-cs"/>
        </a:defRPr>
      </a:lvl1pPr>
      <a:lvl2pPr marL="1011555" indent="-389255" algn="l" defTabSz="1245235" rtl="0" eaLnBrk="1" latinLnBrk="0" hangingPunct="1">
        <a:spcBef>
          <a:spcPct val="20000"/>
        </a:spcBef>
        <a:buFont typeface="Arial" panose="020B0604020202020204" pitchFamily="34" charset="0"/>
        <a:buChar char="–"/>
        <a:defRPr sz="3810" kern="1200">
          <a:solidFill>
            <a:schemeClr val="tx1"/>
          </a:solidFill>
          <a:latin typeface="+mn-lt"/>
          <a:ea typeface="+mn-ea"/>
          <a:cs typeface="+mn-cs"/>
        </a:defRPr>
      </a:lvl2pPr>
      <a:lvl3pPr marL="1556385" indent="-311150" algn="l" defTabSz="124523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80" kern="1200">
          <a:solidFill>
            <a:schemeClr val="tx1"/>
          </a:solidFill>
          <a:latin typeface="+mn-lt"/>
          <a:ea typeface="+mn-ea"/>
          <a:cs typeface="+mn-cs"/>
        </a:defRPr>
      </a:lvl3pPr>
      <a:lvl4pPr marL="2179320" indent="-311150" algn="l" defTabSz="124523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801620" indent="-311150" algn="l" defTabSz="1245235" rtl="0" eaLnBrk="1" latinLnBrk="0" hangingPunct="1">
        <a:spcBef>
          <a:spcPct val="20000"/>
        </a:spcBef>
        <a:buFont typeface="Arial" panose="020B0604020202020204" pitchFamily="34" charset="0"/>
        <a:buChar char="»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24555" indent="-311150" algn="l" defTabSz="12452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047490" indent="-311150" algn="l" defTabSz="12452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669790" indent="-311150" algn="l" defTabSz="12452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292725" indent="-311150" algn="l" defTabSz="12452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4523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1pPr>
      <a:lvl2pPr marL="622935" algn="l" defTabSz="124523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2pPr>
      <a:lvl3pPr marL="1245235" algn="l" defTabSz="124523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3pPr>
      <a:lvl4pPr marL="1868170" algn="l" defTabSz="124523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4pPr>
      <a:lvl5pPr marL="2490470" algn="l" defTabSz="124523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5pPr>
      <a:lvl6pPr marL="3113405" algn="l" defTabSz="124523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6pPr>
      <a:lvl7pPr marL="3735705" algn="l" defTabSz="124523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7pPr>
      <a:lvl8pPr marL="4358640" algn="l" defTabSz="124523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8pPr>
      <a:lvl9pPr marL="4980940" algn="l" defTabSz="124523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平行四边形 6"/>
          <p:cNvSpPr/>
          <p:nvPr/>
        </p:nvSpPr>
        <p:spPr>
          <a:xfrm rot="19586943">
            <a:off x="6535437" y="1623922"/>
            <a:ext cx="3911158" cy="1770937"/>
          </a:xfrm>
          <a:custGeom>
            <a:avLst/>
            <a:gdLst>
              <a:gd name="connsiteX0" fmla="*/ 0 w 4606366"/>
              <a:gd name="connsiteY0" fmla="*/ 1274301 h 1274301"/>
              <a:gd name="connsiteX1" fmla="*/ 318575 w 4606366"/>
              <a:gd name="connsiteY1" fmla="*/ 0 h 1274301"/>
              <a:gd name="connsiteX2" fmla="*/ 4606366 w 4606366"/>
              <a:gd name="connsiteY2" fmla="*/ 0 h 1274301"/>
              <a:gd name="connsiteX3" fmla="*/ 4287791 w 4606366"/>
              <a:gd name="connsiteY3" fmla="*/ 1274301 h 1274301"/>
              <a:gd name="connsiteX4" fmla="*/ 0 w 4606366"/>
              <a:gd name="connsiteY4" fmla="*/ 1274301 h 1274301"/>
              <a:gd name="connsiteX0-1" fmla="*/ 0 w 4606366"/>
              <a:gd name="connsiteY0-2" fmla="*/ 1274301 h 1274301"/>
              <a:gd name="connsiteX1-3" fmla="*/ 131438 w 4606366"/>
              <a:gd name="connsiteY1-4" fmla="*/ 682608 h 1274301"/>
              <a:gd name="connsiteX2-5" fmla="*/ 318575 w 4606366"/>
              <a:gd name="connsiteY2-6" fmla="*/ 0 h 1274301"/>
              <a:gd name="connsiteX3-7" fmla="*/ 4606366 w 4606366"/>
              <a:gd name="connsiteY3-8" fmla="*/ 0 h 1274301"/>
              <a:gd name="connsiteX4-9" fmla="*/ 4287791 w 4606366"/>
              <a:gd name="connsiteY4-10" fmla="*/ 1274301 h 1274301"/>
              <a:gd name="connsiteX5" fmla="*/ 0 w 4606366"/>
              <a:gd name="connsiteY5" fmla="*/ 1274301 h 1274301"/>
              <a:gd name="connsiteX0-11" fmla="*/ 345969 w 4474928"/>
              <a:gd name="connsiteY0-12" fmla="*/ 1284331 h 1284331"/>
              <a:gd name="connsiteX1-13" fmla="*/ 0 w 4474928"/>
              <a:gd name="connsiteY1-14" fmla="*/ 682608 h 1284331"/>
              <a:gd name="connsiteX2-15" fmla="*/ 187137 w 4474928"/>
              <a:gd name="connsiteY2-16" fmla="*/ 0 h 1284331"/>
              <a:gd name="connsiteX3-17" fmla="*/ 4474928 w 4474928"/>
              <a:gd name="connsiteY3-18" fmla="*/ 0 h 1284331"/>
              <a:gd name="connsiteX4-19" fmla="*/ 4156353 w 4474928"/>
              <a:gd name="connsiteY4-20" fmla="*/ 1274301 h 1284331"/>
              <a:gd name="connsiteX5-21" fmla="*/ 345969 w 4474928"/>
              <a:gd name="connsiteY5-22" fmla="*/ 1284331 h 1284331"/>
              <a:gd name="connsiteX0-23" fmla="*/ 554298 w 4683257"/>
              <a:gd name="connsiteY0-24" fmla="*/ 1284331 h 1284331"/>
              <a:gd name="connsiteX1-25" fmla="*/ 0 w 4683257"/>
              <a:gd name="connsiteY1-26" fmla="*/ 899429 h 1284331"/>
              <a:gd name="connsiteX2-27" fmla="*/ 395466 w 4683257"/>
              <a:gd name="connsiteY2-28" fmla="*/ 0 h 1284331"/>
              <a:gd name="connsiteX3-29" fmla="*/ 4683257 w 4683257"/>
              <a:gd name="connsiteY3-30" fmla="*/ 0 h 1284331"/>
              <a:gd name="connsiteX4-31" fmla="*/ 4364682 w 4683257"/>
              <a:gd name="connsiteY4-32" fmla="*/ 1274301 h 1284331"/>
              <a:gd name="connsiteX5-33" fmla="*/ 554298 w 4683257"/>
              <a:gd name="connsiteY5-34" fmla="*/ 1284331 h 1284331"/>
              <a:gd name="connsiteX0-35" fmla="*/ 408846 w 4683257"/>
              <a:gd name="connsiteY0-36" fmla="*/ 1284683 h 1284683"/>
              <a:gd name="connsiteX1-37" fmla="*/ 0 w 4683257"/>
              <a:gd name="connsiteY1-38" fmla="*/ 899429 h 1284683"/>
              <a:gd name="connsiteX2-39" fmla="*/ 395466 w 4683257"/>
              <a:gd name="connsiteY2-40" fmla="*/ 0 h 1284683"/>
              <a:gd name="connsiteX3-41" fmla="*/ 4683257 w 4683257"/>
              <a:gd name="connsiteY3-42" fmla="*/ 0 h 1284683"/>
              <a:gd name="connsiteX4-43" fmla="*/ 4364682 w 4683257"/>
              <a:gd name="connsiteY4-44" fmla="*/ 1274301 h 1284683"/>
              <a:gd name="connsiteX5-45" fmla="*/ 408846 w 4683257"/>
              <a:gd name="connsiteY5-46" fmla="*/ 1284683 h 1284683"/>
              <a:gd name="connsiteX0-47" fmla="*/ 1459511 w 5733922"/>
              <a:gd name="connsiteY0-48" fmla="*/ 1287609 h 1287609"/>
              <a:gd name="connsiteX1-49" fmla="*/ 1050665 w 5733922"/>
              <a:gd name="connsiteY1-50" fmla="*/ 902355 h 1287609"/>
              <a:gd name="connsiteX2-51" fmla="*/ 0 w 5733922"/>
              <a:gd name="connsiteY2-52" fmla="*/ 0 h 1287609"/>
              <a:gd name="connsiteX3-53" fmla="*/ 5733922 w 5733922"/>
              <a:gd name="connsiteY3-54" fmla="*/ 2926 h 1287609"/>
              <a:gd name="connsiteX4-55" fmla="*/ 5415347 w 5733922"/>
              <a:gd name="connsiteY4-56" fmla="*/ 1277227 h 1287609"/>
              <a:gd name="connsiteX5-57" fmla="*/ 1459511 w 5733922"/>
              <a:gd name="connsiteY5-58" fmla="*/ 1287609 h 1287609"/>
              <a:gd name="connsiteX0-59" fmla="*/ 1459511 w 5733922"/>
              <a:gd name="connsiteY0-60" fmla="*/ 1287609 h 1287609"/>
              <a:gd name="connsiteX1-61" fmla="*/ 1531017 w 5733922"/>
              <a:gd name="connsiteY1-62" fmla="*/ 544015 h 1287609"/>
              <a:gd name="connsiteX2-63" fmla="*/ 0 w 5733922"/>
              <a:gd name="connsiteY2-64" fmla="*/ 0 h 1287609"/>
              <a:gd name="connsiteX3-65" fmla="*/ 5733922 w 5733922"/>
              <a:gd name="connsiteY3-66" fmla="*/ 2926 h 1287609"/>
              <a:gd name="connsiteX4-67" fmla="*/ 5415347 w 5733922"/>
              <a:gd name="connsiteY4-68" fmla="*/ 1277227 h 1287609"/>
              <a:gd name="connsiteX5-69" fmla="*/ 1459511 w 5733922"/>
              <a:gd name="connsiteY5-70" fmla="*/ 1287609 h 1287609"/>
              <a:gd name="connsiteX0-71" fmla="*/ 1459511 w 5733922"/>
              <a:gd name="connsiteY0-72" fmla="*/ 1287609 h 1287609"/>
              <a:gd name="connsiteX1-73" fmla="*/ 1531017 w 5733922"/>
              <a:gd name="connsiteY1-74" fmla="*/ 544015 h 1287609"/>
              <a:gd name="connsiteX2-75" fmla="*/ 854662 w 5733922"/>
              <a:gd name="connsiteY2-76" fmla="*/ 311936 h 1287609"/>
              <a:gd name="connsiteX3-77" fmla="*/ 0 w 5733922"/>
              <a:gd name="connsiteY3-78" fmla="*/ 0 h 1287609"/>
              <a:gd name="connsiteX4-79" fmla="*/ 5733922 w 5733922"/>
              <a:gd name="connsiteY4-80" fmla="*/ 2926 h 1287609"/>
              <a:gd name="connsiteX5-81" fmla="*/ 5415347 w 5733922"/>
              <a:gd name="connsiteY5-82" fmla="*/ 1277227 h 1287609"/>
              <a:gd name="connsiteX6" fmla="*/ 1459511 w 5733922"/>
              <a:gd name="connsiteY6" fmla="*/ 1287609 h 1287609"/>
              <a:gd name="connsiteX0-83" fmla="*/ 1459511 w 5733922"/>
              <a:gd name="connsiteY0-84" fmla="*/ 1287609 h 1287609"/>
              <a:gd name="connsiteX1-85" fmla="*/ 1531017 w 5733922"/>
              <a:gd name="connsiteY1-86" fmla="*/ 544015 h 1287609"/>
              <a:gd name="connsiteX2-87" fmla="*/ 492945 w 5733922"/>
              <a:gd name="connsiteY2-88" fmla="*/ 516134 h 1287609"/>
              <a:gd name="connsiteX3-89" fmla="*/ 0 w 5733922"/>
              <a:gd name="connsiteY3-90" fmla="*/ 0 h 1287609"/>
              <a:gd name="connsiteX4-91" fmla="*/ 5733922 w 5733922"/>
              <a:gd name="connsiteY4-92" fmla="*/ 2926 h 1287609"/>
              <a:gd name="connsiteX5-93" fmla="*/ 5415347 w 5733922"/>
              <a:gd name="connsiteY5-94" fmla="*/ 1277227 h 1287609"/>
              <a:gd name="connsiteX6-95" fmla="*/ 1459511 w 5733922"/>
              <a:gd name="connsiteY6-96" fmla="*/ 1287609 h 1287609"/>
              <a:gd name="connsiteX0-97" fmla="*/ 966566 w 5240977"/>
              <a:gd name="connsiteY0-98" fmla="*/ 1284683 h 1284683"/>
              <a:gd name="connsiteX1-99" fmla="*/ 1038072 w 5240977"/>
              <a:gd name="connsiteY1-100" fmla="*/ 541089 h 1284683"/>
              <a:gd name="connsiteX2-101" fmla="*/ 0 w 5240977"/>
              <a:gd name="connsiteY2-102" fmla="*/ 513208 h 1284683"/>
              <a:gd name="connsiteX3-103" fmla="*/ 191133 w 5240977"/>
              <a:gd name="connsiteY3-104" fmla="*/ 5694 h 1284683"/>
              <a:gd name="connsiteX4-105" fmla="*/ 5240977 w 5240977"/>
              <a:gd name="connsiteY4-106" fmla="*/ 0 h 1284683"/>
              <a:gd name="connsiteX5-107" fmla="*/ 4922402 w 5240977"/>
              <a:gd name="connsiteY5-108" fmla="*/ 1274301 h 1284683"/>
              <a:gd name="connsiteX6-109" fmla="*/ 966566 w 5240977"/>
              <a:gd name="connsiteY6-110" fmla="*/ 1284683 h 1284683"/>
              <a:gd name="connsiteX0-111" fmla="*/ 1517487 w 5791898"/>
              <a:gd name="connsiteY0-112" fmla="*/ 1284683 h 1284683"/>
              <a:gd name="connsiteX1-113" fmla="*/ 1588993 w 5791898"/>
              <a:gd name="connsiteY1-114" fmla="*/ 541089 h 1284683"/>
              <a:gd name="connsiteX2-115" fmla="*/ 0 w 5791898"/>
              <a:gd name="connsiteY2-116" fmla="*/ 509160 h 1284683"/>
              <a:gd name="connsiteX3-117" fmla="*/ 742054 w 5791898"/>
              <a:gd name="connsiteY3-118" fmla="*/ 5694 h 1284683"/>
              <a:gd name="connsiteX4-119" fmla="*/ 5791898 w 5791898"/>
              <a:gd name="connsiteY4-120" fmla="*/ 0 h 1284683"/>
              <a:gd name="connsiteX5-121" fmla="*/ 5473323 w 5791898"/>
              <a:gd name="connsiteY5-122" fmla="*/ 1274301 h 1284683"/>
              <a:gd name="connsiteX6-123" fmla="*/ 1517487 w 5791898"/>
              <a:gd name="connsiteY6-124" fmla="*/ 1284683 h 1284683"/>
              <a:gd name="connsiteX0-125" fmla="*/ 1517487 w 5791898"/>
              <a:gd name="connsiteY0-126" fmla="*/ 1284683 h 1284683"/>
              <a:gd name="connsiteX1-127" fmla="*/ 1024276 w 5791898"/>
              <a:gd name="connsiteY1-128" fmla="*/ 532320 h 1284683"/>
              <a:gd name="connsiteX2-129" fmla="*/ 0 w 5791898"/>
              <a:gd name="connsiteY2-130" fmla="*/ 509160 h 1284683"/>
              <a:gd name="connsiteX3-131" fmla="*/ 742054 w 5791898"/>
              <a:gd name="connsiteY3-132" fmla="*/ 5694 h 1284683"/>
              <a:gd name="connsiteX4-133" fmla="*/ 5791898 w 5791898"/>
              <a:gd name="connsiteY4-134" fmla="*/ 0 h 1284683"/>
              <a:gd name="connsiteX5-135" fmla="*/ 5473323 w 5791898"/>
              <a:gd name="connsiteY5-136" fmla="*/ 1274301 h 1284683"/>
              <a:gd name="connsiteX6-137" fmla="*/ 1517487 w 5791898"/>
              <a:gd name="connsiteY6-138" fmla="*/ 1284683 h 1284683"/>
              <a:gd name="connsiteX0-139" fmla="*/ 1517487 w 5797578"/>
              <a:gd name="connsiteY0-140" fmla="*/ 1278989 h 1278989"/>
              <a:gd name="connsiteX1-141" fmla="*/ 1024276 w 5797578"/>
              <a:gd name="connsiteY1-142" fmla="*/ 526626 h 1278989"/>
              <a:gd name="connsiteX2-143" fmla="*/ 0 w 5797578"/>
              <a:gd name="connsiteY2-144" fmla="*/ 503466 h 1278989"/>
              <a:gd name="connsiteX3-145" fmla="*/ 742054 w 5797578"/>
              <a:gd name="connsiteY3-146" fmla="*/ 0 h 1278989"/>
              <a:gd name="connsiteX4-147" fmla="*/ 5797578 w 5797578"/>
              <a:gd name="connsiteY4-148" fmla="*/ 35636 h 1278989"/>
              <a:gd name="connsiteX5-149" fmla="*/ 5473323 w 5797578"/>
              <a:gd name="connsiteY5-150" fmla="*/ 1268607 h 1278989"/>
              <a:gd name="connsiteX6-151" fmla="*/ 1517487 w 5797578"/>
              <a:gd name="connsiteY6-152" fmla="*/ 1278989 h 1278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95" y="connsiteY6-96"/>
              </a:cxn>
            </a:cxnLst>
            <a:rect l="l" t="t" r="r" b="b"/>
            <a:pathLst>
              <a:path w="5797578" h="1278989">
                <a:moveTo>
                  <a:pt x="1517487" y="1278989"/>
                </a:moveTo>
                <a:lnTo>
                  <a:pt x="1024276" y="526626"/>
                </a:lnTo>
                <a:lnTo>
                  <a:pt x="0" y="503466"/>
                </a:lnTo>
                <a:lnTo>
                  <a:pt x="742054" y="0"/>
                </a:lnTo>
                <a:lnTo>
                  <a:pt x="5797578" y="35636"/>
                </a:lnTo>
                <a:lnTo>
                  <a:pt x="5473323" y="1268607"/>
                </a:lnTo>
                <a:lnTo>
                  <a:pt x="1517487" y="12789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8681015">
            <a:off x="8162044" y="2386969"/>
            <a:ext cx="999067" cy="861264"/>
          </a:xfrm>
          <a:prstGeom prst="triangle">
            <a:avLst/>
          </a:prstGeom>
          <a:solidFill>
            <a:schemeClr val="bg1">
              <a:lumMod val="85000"/>
              <a:alpha val="7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直角三角形 1"/>
          <p:cNvSpPr/>
          <p:nvPr/>
        </p:nvSpPr>
        <p:spPr>
          <a:xfrm flipH="1">
            <a:off x="5647765" y="2478001"/>
            <a:ext cx="6544234" cy="4379999"/>
          </a:xfrm>
          <a:prstGeom prst="rt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9800000">
            <a:off x="7958176" y="5532633"/>
            <a:ext cx="830245" cy="715728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8681015">
            <a:off x="10780358" y="4269743"/>
            <a:ext cx="510208" cy="439834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 rot="19586943">
            <a:off x="6833246" y="3110664"/>
            <a:ext cx="4683257" cy="1284683"/>
          </a:xfrm>
          <a:custGeom>
            <a:avLst/>
            <a:gdLst>
              <a:gd name="connsiteX0" fmla="*/ 0 w 4606366"/>
              <a:gd name="connsiteY0" fmla="*/ 1274301 h 1274301"/>
              <a:gd name="connsiteX1" fmla="*/ 318575 w 4606366"/>
              <a:gd name="connsiteY1" fmla="*/ 0 h 1274301"/>
              <a:gd name="connsiteX2" fmla="*/ 4606366 w 4606366"/>
              <a:gd name="connsiteY2" fmla="*/ 0 h 1274301"/>
              <a:gd name="connsiteX3" fmla="*/ 4287791 w 4606366"/>
              <a:gd name="connsiteY3" fmla="*/ 1274301 h 1274301"/>
              <a:gd name="connsiteX4" fmla="*/ 0 w 4606366"/>
              <a:gd name="connsiteY4" fmla="*/ 1274301 h 1274301"/>
              <a:gd name="connsiteX0-1" fmla="*/ 0 w 4606366"/>
              <a:gd name="connsiteY0-2" fmla="*/ 1274301 h 1274301"/>
              <a:gd name="connsiteX1-3" fmla="*/ 131438 w 4606366"/>
              <a:gd name="connsiteY1-4" fmla="*/ 682608 h 1274301"/>
              <a:gd name="connsiteX2-5" fmla="*/ 318575 w 4606366"/>
              <a:gd name="connsiteY2-6" fmla="*/ 0 h 1274301"/>
              <a:gd name="connsiteX3-7" fmla="*/ 4606366 w 4606366"/>
              <a:gd name="connsiteY3-8" fmla="*/ 0 h 1274301"/>
              <a:gd name="connsiteX4-9" fmla="*/ 4287791 w 4606366"/>
              <a:gd name="connsiteY4-10" fmla="*/ 1274301 h 1274301"/>
              <a:gd name="connsiteX5" fmla="*/ 0 w 4606366"/>
              <a:gd name="connsiteY5" fmla="*/ 1274301 h 1274301"/>
              <a:gd name="connsiteX0-11" fmla="*/ 345969 w 4474928"/>
              <a:gd name="connsiteY0-12" fmla="*/ 1284331 h 1284331"/>
              <a:gd name="connsiteX1-13" fmla="*/ 0 w 4474928"/>
              <a:gd name="connsiteY1-14" fmla="*/ 682608 h 1284331"/>
              <a:gd name="connsiteX2-15" fmla="*/ 187137 w 4474928"/>
              <a:gd name="connsiteY2-16" fmla="*/ 0 h 1284331"/>
              <a:gd name="connsiteX3-17" fmla="*/ 4474928 w 4474928"/>
              <a:gd name="connsiteY3-18" fmla="*/ 0 h 1284331"/>
              <a:gd name="connsiteX4-19" fmla="*/ 4156353 w 4474928"/>
              <a:gd name="connsiteY4-20" fmla="*/ 1274301 h 1284331"/>
              <a:gd name="connsiteX5-21" fmla="*/ 345969 w 4474928"/>
              <a:gd name="connsiteY5-22" fmla="*/ 1284331 h 1284331"/>
              <a:gd name="connsiteX0-23" fmla="*/ 554298 w 4683257"/>
              <a:gd name="connsiteY0-24" fmla="*/ 1284331 h 1284331"/>
              <a:gd name="connsiteX1-25" fmla="*/ 0 w 4683257"/>
              <a:gd name="connsiteY1-26" fmla="*/ 899429 h 1284331"/>
              <a:gd name="connsiteX2-27" fmla="*/ 395466 w 4683257"/>
              <a:gd name="connsiteY2-28" fmla="*/ 0 h 1284331"/>
              <a:gd name="connsiteX3-29" fmla="*/ 4683257 w 4683257"/>
              <a:gd name="connsiteY3-30" fmla="*/ 0 h 1284331"/>
              <a:gd name="connsiteX4-31" fmla="*/ 4364682 w 4683257"/>
              <a:gd name="connsiteY4-32" fmla="*/ 1274301 h 1284331"/>
              <a:gd name="connsiteX5-33" fmla="*/ 554298 w 4683257"/>
              <a:gd name="connsiteY5-34" fmla="*/ 1284331 h 1284331"/>
              <a:gd name="connsiteX0-35" fmla="*/ 408846 w 4683257"/>
              <a:gd name="connsiteY0-36" fmla="*/ 1284683 h 1284683"/>
              <a:gd name="connsiteX1-37" fmla="*/ 0 w 4683257"/>
              <a:gd name="connsiteY1-38" fmla="*/ 899429 h 1284683"/>
              <a:gd name="connsiteX2-39" fmla="*/ 395466 w 4683257"/>
              <a:gd name="connsiteY2-40" fmla="*/ 0 h 1284683"/>
              <a:gd name="connsiteX3-41" fmla="*/ 4683257 w 4683257"/>
              <a:gd name="connsiteY3-42" fmla="*/ 0 h 1284683"/>
              <a:gd name="connsiteX4-43" fmla="*/ 4364682 w 4683257"/>
              <a:gd name="connsiteY4-44" fmla="*/ 1274301 h 1284683"/>
              <a:gd name="connsiteX5-45" fmla="*/ 408846 w 4683257"/>
              <a:gd name="connsiteY5-46" fmla="*/ 1284683 h 12846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4683257" h="1284683">
                <a:moveTo>
                  <a:pt x="408846" y="1284683"/>
                </a:moveTo>
                <a:lnTo>
                  <a:pt x="0" y="899429"/>
                </a:lnTo>
                <a:lnTo>
                  <a:pt x="395466" y="0"/>
                </a:lnTo>
                <a:lnTo>
                  <a:pt x="4683257" y="0"/>
                </a:lnTo>
                <a:lnTo>
                  <a:pt x="4364682" y="1274301"/>
                </a:lnTo>
                <a:lnTo>
                  <a:pt x="408846" y="128468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9800000">
            <a:off x="7039343" y="3815289"/>
            <a:ext cx="4513842" cy="694900"/>
          </a:xfrm>
          <a:custGeom>
            <a:avLst/>
            <a:gdLst>
              <a:gd name="connsiteX0" fmla="*/ 0 w 830245"/>
              <a:gd name="connsiteY0" fmla="*/ 715728 h 715728"/>
              <a:gd name="connsiteX1" fmla="*/ 415123 w 830245"/>
              <a:gd name="connsiteY1" fmla="*/ 0 h 715728"/>
              <a:gd name="connsiteX2" fmla="*/ 830245 w 830245"/>
              <a:gd name="connsiteY2" fmla="*/ 715728 h 715728"/>
              <a:gd name="connsiteX3" fmla="*/ 0 w 830245"/>
              <a:gd name="connsiteY3" fmla="*/ 715728 h 715728"/>
              <a:gd name="connsiteX0-1" fmla="*/ 0 w 830245"/>
              <a:gd name="connsiteY0-2" fmla="*/ 715728 h 715728"/>
              <a:gd name="connsiteX1-3" fmla="*/ 415123 w 830245"/>
              <a:gd name="connsiteY1-4" fmla="*/ 0 h 715728"/>
              <a:gd name="connsiteX2-5" fmla="*/ 657633 w 830245"/>
              <a:gd name="connsiteY2-6" fmla="*/ 377683 h 715728"/>
              <a:gd name="connsiteX3-7" fmla="*/ 830245 w 830245"/>
              <a:gd name="connsiteY3-8" fmla="*/ 715728 h 715728"/>
              <a:gd name="connsiteX4" fmla="*/ 0 w 830245"/>
              <a:gd name="connsiteY4" fmla="*/ 715728 h 715728"/>
              <a:gd name="connsiteX0-9" fmla="*/ 0 w 2580493"/>
              <a:gd name="connsiteY0-10" fmla="*/ 715728 h 715728"/>
              <a:gd name="connsiteX1-11" fmla="*/ 415123 w 2580493"/>
              <a:gd name="connsiteY1-12" fmla="*/ 0 h 715728"/>
              <a:gd name="connsiteX2-13" fmla="*/ 2580493 w 2580493"/>
              <a:gd name="connsiteY2-14" fmla="*/ 59334 h 715728"/>
              <a:gd name="connsiteX3-15" fmla="*/ 830245 w 2580493"/>
              <a:gd name="connsiteY3-16" fmla="*/ 715728 h 715728"/>
              <a:gd name="connsiteX4-17" fmla="*/ 0 w 2580493"/>
              <a:gd name="connsiteY4-18" fmla="*/ 715728 h 715728"/>
              <a:gd name="connsiteX0-19" fmla="*/ 0 w 3845273"/>
              <a:gd name="connsiteY0-20" fmla="*/ 715728 h 715728"/>
              <a:gd name="connsiteX1-21" fmla="*/ 415123 w 3845273"/>
              <a:gd name="connsiteY1-22" fmla="*/ 0 h 715728"/>
              <a:gd name="connsiteX2-23" fmla="*/ 2580493 w 3845273"/>
              <a:gd name="connsiteY2-24" fmla="*/ 59334 h 715728"/>
              <a:gd name="connsiteX3-25" fmla="*/ 3845273 w 3845273"/>
              <a:gd name="connsiteY3-26" fmla="*/ 468958 h 715728"/>
              <a:gd name="connsiteX4-27" fmla="*/ 0 w 3845273"/>
              <a:gd name="connsiteY4-28" fmla="*/ 715728 h 715728"/>
              <a:gd name="connsiteX0-29" fmla="*/ 0 w 3845273"/>
              <a:gd name="connsiteY0-30" fmla="*/ 759143 h 759143"/>
              <a:gd name="connsiteX1-31" fmla="*/ 415123 w 3845273"/>
              <a:gd name="connsiteY1-32" fmla="*/ 43415 h 759143"/>
              <a:gd name="connsiteX2-33" fmla="*/ 3478291 w 3845273"/>
              <a:gd name="connsiteY2-34" fmla="*/ 0 h 759143"/>
              <a:gd name="connsiteX3-35" fmla="*/ 3845273 w 3845273"/>
              <a:gd name="connsiteY3-36" fmla="*/ 512373 h 759143"/>
              <a:gd name="connsiteX4-37" fmla="*/ 0 w 3845273"/>
              <a:gd name="connsiteY4-38" fmla="*/ 759143 h 759143"/>
              <a:gd name="connsiteX0-39" fmla="*/ 0 w 3478291"/>
              <a:gd name="connsiteY0-40" fmla="*/ 759143 h 759143"/>
              <a:gd name="connsiteX1-41" fmla="*/ 415123 w 3478291"/>
              <a:gd name="connsiteY1-42" fmla="*/ 43415 h 759143"/>
              <a:gd name="connsiteX2-43" fmla="*/ 3478291 w 3478291"/>
              <a:gd name="connsiteY2-44" fmla="*/ 0 h 759143"/>
              <a:gd name="connsiteX3-45" fmla="*/ 3214485 w 3478291"/>
              <a:gd name="connsiteY3-46" fmla="*/ 582952 h 759143"/>
              <a:gd name="connsiteX4-47" fmla="*/ 0 w 3478291"/>
              <a:gd name="connsiteY4-48" fmla="*/ 759143 h 759143"/>
              <a:gd name="connsiteX0-49" fmla="*/ 564192 w 3063168"/>
              <a:gd name="connsiteY0-50" fmla="*/ 703460 h 703460"/>
              <a:gd name="connsiteX1-51" fmla="*/ 0 w 3063168"/>
              <a:gd name="connsiteY1-52" fmla="*/ 43415 h 703460"/>
              <a:gd name="connsiteX2-53" fmla="*/ 3063168 w 3063168"/>
              <a:gd name="connsiteY2-54" fmla="*/ 0 h 703460"/>
              <a:gd name="connsiteX3-55" fmla="*/ 2799362 w 3063168"/>
              <a:gd name="connsiteY3-56" fmla="*/ 582952 h 703460"/>
              <a:gd name="connsiteX4-57" fmla="*/ 564192 w 3063168"/>
              <a:gd name="connsiteY4-58" fmla="*/ 703460 h 703460"/>
              <a:gd name="connsiteX0-59" fmla="*/ 889430 w 3388406"/>
              <a:gd name="connsiteY0-60" fmla="*/ 703460 h 703460"/>
              <a:gd name="connsiteX1-61" fmla="*/ 0 w 3388406"/>
              <a:gd name="connsiteY1-62" fmla="*/ 41966 h 703460"/>
              <a:gd name="connsiteX2-63" fmla="*/ 3388406 w 3388406"/>
              <a:gd name="connsiteY2-64" fmla="*/ 0 h 703460"/>
              <a:gd name="connsiteX3-65" fmla="*/ 3124600 w 3388406"/>
              <a:gd name="connsiteY3-66" fmla="*/ 582952 h 703460"/>
              <a:gd name="connsiteX4-67" fmla="*/ 889430 w 3388406"/>
              <a:gd name="connsiteY4-68" fmla="*/ 703460 h 703460"/>
              <a:gd name="connsiteX0-69" fmla="*/ 938296 w 3437272"/>
              <a:gd name="connsiteY0-70" fmla="*/ 703460 h 703460"/>
              <a:gd name="connsiteX1-71" fmla="*/ 0 w 3437272"/>
              <a:gd name="connsiteY1-72" fmla="*/ 153498 h 703460"/>
              <a:gd name="connsiteX2-73" fmla="*/ 3437272 w 3437272"/>
              <a:gd name="connsiteY2-74" fmla="*/ 0 h 703460"/>
              <a:gd name="connsiteX3-75" fmla="*/ 3173466 w 3437272"/>
              <a:gd name="connsiteY3-76" fmla="*/ 582952 h 703460"/>
              <a:gd name="connsiteX4-77" fmla="*/ 938296 w 3437272"/>
              <a:gd name="connsiteY4-78" fmla="*/ 703460 h 703460"/>
              <a:gd name="connsiteX0-79" fmla="*/ 903360 w 3402336"/>
              <a:gd name="connsiteY0-80" fmla="*/ 703460 h 703460"/>
              <a:gd name="connsiteX1-81" fmla="*/ 0 w 3402336"/>
              <a:gd name="connsiteY1-82" fmla="*/ 173668 h 703460"/>
              <a:gd name="connsiteX2-83" fmla="*/ 3402336 w 3402336"/>
              <a:gd name="connsiteY2-84" fmla="*/ 0 h 703460"/>
              <a:gd name="connsiteX3-85" fmla="*/ 3138530 w 3402336"/>
              <a:gd name="connsiteY3-86" fmla="*/ 582952 h 703460"/>
              <a:gd name="connsiteX4-87" fmla="*/ 903360 w 3402336"/>
              <a:gd name="connsiteY4-88" fmla="*/ 703460 h 703460"/>
              <a:gd name="connsiteX0-89" fmla="*/ 738040 w 3402336"/>
              <a:gd name="connsiteY0-90" fmla="*/ 747757 h 747757"/>
              <a:gd name="connsiteX1-91" fmla="*/ 0 w 3402336"/>
              <a:gd name="connsiteY1-92" fmla="*/ 173668 h 747757"/>
              <a:gd name="connsiteX2-93" fmla="*/ 3402336 w 3402336"/>
              <a:gd name="connsiteY2-94" fmla="*/ 0 h 747757"/>
              <a:gd name="connsiteX3-95" fmla="*/ 3138530 w 3402336"/>
              <a:gd name="connsiteY3-96" fmla="*/ 582952 h 747757"/>
              <a:gd name="connsiteX4-97" fmla="*/ 738040 w 3402336"/>
              <a:gd name="connsiteY4-98" fmla="*/ 747757 h 747757"/>
              <a:gd name="connsiteX0-99" fmla="*/ 738040 w 3402336"/>
              <a:gd name="connsiteY0-100" fmla="*/ 747757 h 747757"/>
              <a:gd name="connsiteX1-101" fmla="*/ 0 w 3402336"/>
              <a:gd name="connsiteY1-102" fmla="*/ 173668 h 747757"/>
              <a:gd name="connsiteX2-103" fmla="*/ 3402336 w 3402336"/>
              <a:gd name="connsiteY2-104" fmla="*/ 0 h 747757"/>
              <a:gd name="connsiteX3-105" fmla="*/ 3048487 w 3402336"/>
              <a:gd name="connsiteY3-106" fmla="*/ 577548 h 747757"/>
              <a:gd name="connsiteX4-107" fmla="*/ 738040 w 3402336"/>
              <a:gd name="connsiteY4-108" fmla="*/ 747757 h 747757"/>
              <a:gd name="connsiteX0-109" fmla="*/ 738040 w 3534041"/>
              <a:gd name="connsiteY0-110" fmla="*/ 733828 h 733828"/>
              <a:gd name="connsiteX1-111" fmla="*/ 0 w 3534041"/>
              <a:gd name="connsiteY1-112" fmla="*/ 159739 h 733828"/>
              <a:gd name="connsiteX2-113" fmla="*/ 3534041 w 3534041"/>
              <a:gd name="connsiteY2-114" fmla="*/ 0 h 733828"/>
              <a:gd name="connsiteX3-115" fmla="*/ 3048487 w 3534041"/>
              <a:gd name="connsiteY3-116" fmla="*/ 563619 h 733828"/>
              <a:gd name="connsiteX4-117" fmla="*/ 738040 w 3534041"/>
              <a:gd name="connsiteY4-118" fmla="*/ 733828 h 733828"/>
              <a:gd name="connsiteX0-119" fmla="*/ 738040 w 3604397"/>
              <a:gd name="connsiteY0-120" fmla="*/ 801899 h 801899"/>
              <a:gd name="connsiteX1-121" fmla="*/ 0 w 3604397"/>
              <a:gd name="connsiteY1-122" fmla="*/ 227810 h 801899"/>
              <a:gd name="connsiteX2-123" fmla="*/ 3604397 w 3604397"/>
              <a:gd name="connsiteY2-124" fmla="*/ 0 h 801899"/>
              <a:gd name="connsiteX3-125" fmla="*/ 3048487 w 3604397"/>
              <a:gd name="connsiteY3-126" fmla="*/ 631690 h 801899"/>
              <a:gd name="connsiteX4-127" fmla="*/ 738040 w 3604397"/>
              <a:gd name="connsiteY4-128" fmla="*/ 801899 h 801899"/>
              <a:gd name="connsiteX0-129" fmla="*/ 738040 w 3604397"/>
              <a:gd name="connsiteY0-130" fmla="*/ 801899 h 801899"/>
              <a:gd name="connsiteX1-131" fmla="*/ 0 w 3604397"/>
              <a:gd name="connsiteY1-132" fmla="*/ 227810 h 801899"/>
              <a:gd name="connsiteX2-133" fmla="*/ 3604397 w 3604397"/>
              <a:gd name="connsiteY2-134" fmla="*/ 0 h 801899"/>
              <a:gd name="connsiteX3-135" fmla="*/ 3108516 w 3604397"/>
              <a:gd name="connsiteY3-136" fmla="*/ 635293 h 801899"/>
              <a:gd name="connsiteX4-137" fmla="*/ 738040 w 3604397"/>
              <a:gd name="connsiteY4-138" fmla="*/ 801899 h 801899"/>
              <a:gd name="connsiteX0-139" fmla="*/ 738040 w 4142939"/>
              <a:gd name="connsiteY0-140" fmla="*/ 801899 h 801899"/>
              <a:gd name="connsiteX1-141" fmla="*/ 0 w 4142939"/>
              <a:gd name="connsiteY1-142" fmla="*/ 227810 h 801899"/>
              <a:gd name="connsiteX2-143" fmla="*/ 3604397 w 4142939"/>
              <a:gd name="connsiteY2-144" fmla="*/ 0 h 801899"/>
              <a:gd name="connsiteX3-145" fmla="*/ 4142939 w 4142939"/>
              <a:gd name="connsiteY3-146" fmla="*/ 564843 h 801899"/>
              <a:gd name="connsiteX4-147" fmla="*/ 738040 w 4142939"/>
              <a:gd name="connsiteY4-148" fmla="*/ 801899 h 801899"/>
              <a:gd name="connsiteX0-149" fmla="*/ 738040 w 4361967"/>
              <a:gd name="connsiteY0-150" fmla="*/ 876918 h 876918"/>
              <a:gd name="connsiteX1-151" fmla="*/ 0 w 4361967"/>
              <a:gd name="connsiteY1-152" fmla="*/ 302829 h 876918"/>
              <a:gd name="connsiteX2-153" fmla="*/ 4361967 w 4361967"/>
              <a:gd name="connsiteY2-154" fmla="*/ 0 h 876918"/>
              <a:gd name="connsiteX3-155" fmla="*/ 4142939 w 4361967"/>
              <a:gd name="connsiteY3-156" fmla="*/ 639862 h 876918"/>
              <a:gd name="connsiteX4-157" fmla="*/ 738040 w 4361967"/>
              <a:gd name="connsiteY4-158" fmla="*/ 876918 h 876918"/>
              <a:gd name="connsiteX0-159" fmla="*/ 738040 w 4295215"/>
              <a:gd name="connsiteY0-160" fmla="*/ 868876 h 868876"/>
              <a:gd name="connsiteX1-161" fmla="*/ 0 w 4295215"/>
              <a:gd name="connsiteY1-162" fmla="*/ 294787 h 868876"/>
              <a:gd name="connsiteX2-163" fmla="*/ 4295215 w 4295215"/>
              <a:gd name="connsiteY2-164" fmla="*/ 0 h 868876"/>
              <a:gd name="connsiteX3-165" fmla="*/ 4142939 w 4295215"/>
              <a:gd name="connsiteY3-166" fmla="*/ 631820 h 868876"/>
              <a:gd name="connsiteX4-167" fmla="*/ 738040 w 4295215"/>
              <a:gd name="connsiteY4-168" fmla="*/ 868876 h 868876"/>
              <a:gd name="connsiteX0-169" fmla="*/ 738040 w 4295215"/>
              <a:gd name="connsiteY0-170" fmla="*/ 868876 h 868876"/>
              <a:gd name="connsiteX1-171" fmla="*/ 0 w 4295215"/>
              <a:gd name="connsiteY1-172" fmla="*/ 294787 h 868876"/>
              <a:gd name="connsiteX2-173" fmla="*/ 4295215 w 4295215"/>
              <a:gd name="connsiteY2-174" fmla="*/ 0 h 868876"/>
              <a:gd name="connsiteX3-175" fmla="*/ 4188203 w 4295215"/>
              <a:gd name="connsiteY3-176" fmla="*/ 580316 h 868876"/>
              <a:gd name="connsiteX4-177" fmla="*/ 738040 w 4295215"/>
              <a:gd name="connsiteY4-178" fmla="*/ 868876 h 868876"/>
              <a:gd name="connsiteX0-179" fmla="*/ 738040 w 4295215"/>
              <a:gd name="connsiteY0-180" fmla="*/ 868876 h 868876"/>
              <a:gd name="connsiteX1-181" fmla="*/ 0 w 4295215"/>
              <a:gd name="connsiteY1-182" fmla="*/ 294787 h 868876"/>
              <a:gd name="connsiteX2-183" fmla="*/ 4295215 w 4295215"/>
              <a:gd name="connsiteY2-184" fmla="*/ 0 h 868876"/>
              <a:gd name="connsiteX3-185" fmla="*/ 4177876 w 4295215"/>
              <a:gd name="connsiteY3-186" fmla="*/ 651991 h 868876"/>
              <a:gd name="connsiteX4-187" fmla="*/ 738040 w 4295215"/>
              <a:gd name="connsiteY4-188" fmla="*/ 868876 h 868876"/>
              <a:gd name="connsiteX0-189" fmla="*/ 235834 w 4295215"/>
              <a:gd name="connsiteY0-190" fmla="*/ 905001 h 905001"/>
              <a:gd name="connsiteX1-191" fmla="*/ 0 w 4295215"/>
              <a:gd name="connsiteY1-192" fmla="*/ 294787 h 905001"/>
              <a:gd name="connsiteX2-193" fmla="*/ 4295215 w 4295215"/>
              <a:gd name="connsiteY2-194" fmla="*/ 0 h 905001"/>
              <a:gd name="connsiteX3-195" fmla="*/ 4177876 w 4295215"/>
              <a:gd name="connsiteY3-196" fmla="*/ 651991 h 905001"/>
              <a:gd name="connsiteX4-197" fmla="*/ 235834 w 4295215"/>
              <a:gd name="connsiteY4-198" fmla="*/ 905001 h 905001"/>
              <a:gd name="connsiteX0-199" fmla="*/ 467072 w 4526453"/>
              <a:gd name="connsiteY0-200" fmla="*/ 905001 h 905001"/>
              <a:gd name="connsiteX1-201" fmla="*/ 0 w 4526453"/>
              <a:gd name="connsiteY1-202" fmla="*/ 533938 h 905001"/>
              <a:gd name="connsiteX2-203" fmla="*/ 4526453 w 4526453"/>
              <a:gd name="connsiteY2-204" fmla="*/ 0 h 905001"/>
              <a:gd name="connsiteX3-205" fmla="*/ 4409114 w 4526453"/>
              <a:gd name="connsiteY3-206" fmla="*/ 651991 h 905001"/>
              <a:gd name="connsiteX4-207" fmla="*/ 467072 w 4526453"/>
              <a:gd name="connsiteY4-208" fmla="*/ 905001 h 905001"/>
              <a:gd name="connsiteX0-209" fmla="*/ 467072 w 4513842"/>
              <a:gd name="connsiteY0-210" fmla="*/ 694900 h 694900"/>
              <a:gd name="connsiteX1-211" fmla="*/ 0 w 4513842"/>
              <a:gd name="connsiteY1-212" fmla="*/ 323837 h 694900"/>
              <a:gd name="connsiteX2-213" fmla="*/ 4513842 w 4513842"/>
              <a:gd name="connsiteY2-214" fmla="*/ 0 h 694900"/>
              <a:gd name="connsiteX3-215" fmla="*/ 4409114 w 4513842"/>
              <a:gd name="connsiteY3-216" fmla="*/ 441890 h 694900"/>
              <a:gd name="connsiteX4-217" fmla="*/ 467072 w 4513842"/>
              <a:gd name="connsiteY4-218" fmla="*/ 694900 h 694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4513842" h="694900">
                <a:moveTo>
                  <a:pt x="467072" y="694900"/>
                </a:moveTo>
                <a:lnTo>
                  <a:pt x="0" y="323837"/>
                </a:lnTo>
                <a:lnTo>
                  <a:pt x="4513842" y="0"/>
                </a:lnTo>
                <a:lnTo>
                  <a:pt x="4409114" y="441890"/>
                </a:lnTo>
                <a:lnTo>
                  <a:pt x="467072" y="694900"/>
                </a:lnTo>
                <a:close/>
              </a:path>
            </a:pathLst>
          </a:custGeom>
          <a:solidFill>
            <a:srgbClr val="1F497D">
              <a:alpha val="66000"/>
            </a:srgbClr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8681015">
            <a:off x="8987371" y="3968302"/>
            <a:ext cx="510208" cy="439834"/>
          </a:xfrm>
          <a:prstGeom prst="triangl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8873922" y="1085460"/>
            <a:ext cx="3296384" cy="2010385"/>
          </a:xfrm>
          <a:custGeom>
            <a:avLst/>
            <a:gdLst>
              <a:gd name="connsiteX0" fmla="*/ 0 w 3242596"/>
              <a:gd name="connsiteY0" fmla="*/ 1032087 h 2064173"/>
              <a:gd name="connsiteX1" fmla="*/ 1621298 w 3242596"/>
              <a:gd name="connsiteY1" fmla="*/ 0 h 2064173"/>
              <a:gd name="connsiteX2" fmla="*/ 3242596 w 3242596"/>
              <a:gd name="connsiteY2" fmla="*/ 1032087 h 2064173"/>
              <a:gd name="connsiteX3" fmla="*/ 1621298 w 3242596"/>
              <a:gd name="connsiteY3" fmla="*/ 2064173 h 2064173"/>
              <a:gd name="connsiteX4" fmla="*/ 0 w 3242596"/>
              <a:gd name="connsiteY4" fmla="*/ 1032087 h 2064173"/>
              <a:gd name="connsiteX0-1" fmla="*/ 0 w 3296384"/>
              <a:gd name="connsiteY0-2" fmla="*/ 1032087 h 2064173"/>
              <a:gd name="connsiteX1-3" fmla="*/ 1621298 w 3296384"/>
              <a:gd name="connsiteY1-4" fmla="*/ 0 h 2064173"/>
              <a:gd name="connsiteX2-5" fmla="*/ 3296384 w 3296384"/>
              <a:gd name="connsiteY2-6" fmla="*/ 1045534 h 2064173"/>
              <a:gd name="connsiteX3-7" fmla="*/ 1621298 w 3296384"/>
              <a:gd name="connsiteY3-8" fmla="*/ 2064173 h 2064173"/>
              <a:gd name="connsiteX4-9" fmla="*/ 0 w 3296384"/>
              <a:gd name="connsiteY4-10" fmla="*/ 1032087 h 2064173"/>
              <a:gd name="connsiteX0-11" fmla="*/ 0 w 3296384"/>
              <a:gd name="connsiteY0-12" fmla="*/ 1032087 h 2010385"/>
              <a:gd name="connsiteX1-13" fmla="*/ 1621298 w 3296384"/>
              <a:gd name="connsiteY1-14" fmla="*/ 0 h 2010385"/>
              <a:gd name="connsiteX2-15" fmla="*/ 3296384 w 3296384"/>
              <a:gd name="connsiteY2-16" fmla="*/ 1045534 h 2010385"/>
              <a:gd name="connsiteX3-17" fmla="*/ 1621298 w 3296384"/>
              <a:gd name="connsiteY3-18" fmla="*/ 2010385 h 2010385"/>
              <a:gd name="connsiteX4-19" fmla="*/ 0 w 3296384"/>
              <a:gd name="connsiteY4-20" fmla="*/ 1032087 h 20103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296384" h="2010385">
                <a:moveTo>
                  <a:pt x="0" y="1032087"/>
                </a:moveTo>
                <a:lnTo>
                  <a:pt x="1621298" y="0"/>
                </a:lnTo>
                <a:lnTo>
                  <a:pt x="3296384" y="1045534"/>
                </a:lnTo>
                <a:lnTo>
                  <a:pt x="1621298" y="2010385"/>
                </a:lnTo>
                <a:lnTo>
                  <a:pt x="0" y="10320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dist="38100" dir="81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>
            <a:off x="8837594" y="1674110"/>
            <a:ext cx="2554711" cy="1416848"/>
          </a:xfrm>
          <a:custGeom>
            <a:avLst/>
            <a:gdLst>
              <a:gd name="connsiteX0" fmla="*/ 0 w 1723446"/>
              <a:gd name="connsiteY0" fmla="*/ 1295824 h 1295824"/>
              <a:gd name="connsiteX1" fmla="*/ 323956 w 1723446"/>
              <a:gd name="connsiteY1" fmla="*/ 0 h 1295824"/>
              <a:gd name="connsiteX2" fmla="*/ 1723446 w 1723446"/>
              <a:gd name="connsiteY2" fmla="*/ 0 h 1295824"/>
              <a:gd name="connsiteX3" fmla="*/ 1399490 w 1723446"/>
              <a:gd name="connsiteY3" fmla="*/ 1295824 h 1295824"/>
              <a:gd name="connsiteX4" fmla="*/ 0 w 1723446"/>
              <a:gd name="connsiteY4" fmla="*/ 1295824 h 1295824"/>
              <a:gd name="connsiteX0-1" fmla="*/ 79456 w 1802902"/>
              <a:gd name="connsiteY0-2" fmla="*/ 1295824 h 1295824"/>
              <a:gd name="connsiteX1-3" fmla="*/ 0 w 1802902"/>
              <a:gd name="connsiteY1-4" fmla="*/ 201706 h 1295824"/>
              <a:gd name="connsiteX2-5" fmla="*/ 1802902 w 1802902"/>
              <a:gd name="connsiteY2-6" fmla="*/ 0 h 1295824"/>
              <a:gd name="connsiteX3-7" fmla="*/ 1478946 w 1802902"/>
              <a:gd name="connsiteY3-8" fmla="*/ 1295824 h 1295824"/>
              <a:gd name="connsiteX4-9" fmla="*/ 79456 w 1802902"/>
              <a:gd name="connsiteY4-10" fmla="*/ 1295824 h 1295824"/>
              <a:gd name="connsiteX0-11" fmla="*/ 79456 w 1478946"/>
              <a:gd name="connsiteY0-12" fmla="*/ 1524424 h 1524424"/>
              <a:gd name="connsiteX1-13" fmla="*/ 0 w 1478946"/>
              <a:gd name="connsiteY1-14" fmla="*/ 430306 h 1524424"/>
              <a:gd name="connsiteX2-15" fmla="*/ 740585 w 1478946"/>
              <a:gd name="connsiteY2-16" fmla="*/ 0 h 1524424"/>
              <a:gd name="connsiteX3-17" fmla="*/ 1478946 w 1478946"/>
              <a:gd name="connsiteY3-18" fmla="*/ 1524424 h 1524424"/>
              <a:gd name="connsiteX4-19" fmla="*/ 79456 w 1478946"/>
              <a:gd name="connsiteY4-20" fmla="*/ 1524424 h 1524424"/>
              <a:gd name="connsiteX0-21" fmla="*/ 79456 w 2554711"/>
              <a:gd name="connsiteY0-22" fmla="*/ 1524424 h 1524424"/>
              <a:gd name="connsiteX1-23" fmla="*/ 0 w 2554711"/>
              <a:gd name="connsiteY1-24" fmla="*/ 430306 h 1524424"/>
              <a:gd name="connsiteX2-25" fmla="*/ 740585 w 2554711"/>
              <a:gd name="connsiteY2-26" fmla="*/ 0 h 1524424"/>
              <a:gd name="connsiteX3-27" fmla="*/ 2554711 w 2554711"/>
              <a:gd name="connsiteY3-28" fmla="*/ 905859 h 1524424"/>
              <a:gd name="connsiteX4-29" fmla="*/ 79456 w 2554711"/>
              <a:gd name="connsiteY4-30" fmla="*/ 1524424 h 1524424"/>
              <a:gd name="connsiteX0-31" fmla="*/ 1625868 w 2554711"/>
              <a:gd name="connsiteY0-32" fmla="*/ 1349612 h 1349612"/>
              <a:gd name="connsiteX1-33" fmla="*/ 0 w 2554711"/>
              <a:gd name="connsiteY1-34" fmla="*/ 430306 h 1349612"/>
              <a:gd name="connsiteX2-35" fmla="*/ 740585 w 2554711"/>
              <a:gd name="connsiteY2-36" fmla="*/ 0 h 1349612"/>
              <a:gd name="connsiteX3-37" fmla="*/ 2554711 w 2554711"/>
              <a:gd name="connsiteY3-38" fmla="*/ 905859 h 1349612"/>
              <a:gd name="connsiteX4-39" fmla="*/ 1625868 w 2554711"/>
              <a:gd name="connsiteY4-40" fmla="*/ 1349612 h 1349612"/>
              <a:gd name="connsiteX0-41" fmla="*/ 1666209 w 2554711"/>
              <a:gd name="connsiteY0-42" fmla="*/ 1376506 h 1376506"/>
              <a:gd name="connsiteX1-43" fmla="*/ 0 w 2554711"/>
              <a:gd name="connsiteY1-44" fmla="*/ 430306 h 1376506"/>
              <a:gd name="connsiteX2-45" fmla="*/ 740585 w 2554711"/>
              <a:gd name="connsiteY2-46" fmla="*/ 0 h 1376506"/>
              <a:gd name="connsiteX3-47" fmla="*/ 2554711 w 2554711"/>
              <a:gd name="connsiteY3-48" fmla="*/ 905859 h 1376506"/>
              <a:gd name="connsiteX4-49" fmla="*/ 1666209 w 2554711"/>
              <a:gd name="connsiteY4-50" fmla="*/ 1376506 h 1376506"/>
              <a:gd name="connsiteX0-51" fmla="*/ 1666209 w 2554711"/>
              <a:gd name="connsiteY0-52" fmla="*/ 1416848 h 1416848"/>
              <a:gd name="connsiteX1-53" fmla="*/ 0 w 2554711"/>
              <a:gd name="connsiteY1-54" fmla="*/ 470648 h 1416848"/>
              <a:gd name="connsiteX2-55" fmla="*/ 713691 w 2554711"/>
              <a:gd name="connsiteY2-56" fmla="*/ 0 h 1416848"/>
              <a:gd name="connsiteX3-57" fmla="*/ 2554711 w 2554711"/>
              <a:gd name="connsiteY3-58" fmla="*/ 946201 h 1416848"/>
              <a:gd name="connsiteX4-59" fmla="*/ 1666209 w 2554711"/>
              <a:gd name="connsiteY4-60" fmla="*/ 1416848 h 14168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54711" h="1416848">
                <a:moveTo>
                  <a:pt x="1666209" y="1416848"/>
                </a:moveTo>
                <a:lnTo>
                  <a:pt x="0" y="470648"/>
                </a:lnTo>
                <a:lnTo>
                  <a:pt x="713691" y="0"/>
                </a:lnTo>
                <a:lnTo>
                  <a:pt x="2554711" y="946201"/>
                </a:lnTo>
                <a:lnTo>
                  <a:pt x="1666209" y="1416848"/>
                </a:ln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9800000">
            <a:off x="11079596" y="1649001"/>
            <a:ext cx="986856" cy="766613"/>
          </a:xfrm>
          <a:custGeom>
            <a:avLst/>
            <a:gdLst>
              <a:gd name="connsiteX0" fmla="*/ 0 w 986856"/>
              <a:gd name="connsiteY0" fmla="*/ 721831 h 721831"/>
              <a:gd name="connsiteX1" fmla="*/ 493428 w 986856"/>
              <a:gd name="connsiteY1" fmla="*/ 0 h 721831"/>
              <a:gd name="connsiteX2" fmla="*/ 986856 w 986856"/>
              <a:gd name="connsiteY2" fmla="*/ 721831 h 721831"/>
              <a:gd name="connsiteX3" fmla="*/ 0 w 986856"/>
              <a:gd name="connsiteY3" fmla="*/ 721831 h 721831"/>
              <a:gd name="connsiteX0-1" fmla="*/ 0 w 986856"/>
              <a:gd name="connsiteY0-2" fmla="*/ 766613 h 766613"/>
              <a:gd name="connsiteX1-3" fmla="*/ 550336 w 986856"/>
              <a:gd name="connsiteY1-4" fmla="*/ 0 h 766613"/>
              <a:gd name="connsiteX2-5" fmla="*/ 986856 w 986856"/>
              <a:gd name="connsiteY2-6" fmla="*/ 766613 h 766613"/>
              <a:gd name="connsiteX3-7" fmla="*/ 0 w 986856"/>
              <a:gd name="connsiteY3-8" fmla="*/ 766613 h 7666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86856" h="766613">
                <a:moveTo>
                  <a:pt x="0" y="766613"/>
                </a:moveTo>
                <a:lnTo>
                  <a:pt x="550336" y="0"/>
                </a:lnTo>
                <a:lnTo>
                  <a:pt x="986856" y="766613"/>
                </a:lnTo>
                <a:lnTo>
                  <a:pt x="0" y="766613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16200000">
            <a:off x="10320263" y="2265799"/>
            <a:ext cx="2010385" cy="1733090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8681015">
            <a:off x="10487287" y="2927081"/>
            <a:ext cx="510208" cy="4398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6200000">
            <a:off x="10462329" y="884712"/>
            <a:ext cx="510208" cy="439834"/>
          </a:xfrm>
          <a:prstGeom prst="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5400000">
            <a:off x="11046828" y="933562"/>
            <a:ext cx="405691" cy="349733"/>
          </a:xfrm>
          <a:prstGeom prst="triangl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9800000">
            <a:off x="9264057" y="727614"/>
            <a:ext cx="1104855" cy="756405"/>
          </a:xfrm>
          <a:custGeom>
            <a:avLst/>
            <a:gdLst>
              <a:gd name="connsiteX0" fmla="*/ 0 w 1137991"/>
              <a:gd name="connsiteY0" fmla="*/ 981026 h 981026"/>
              <a:gd name="connsiteX1" fmla="*/ 568996 w 1137991"/>
              <a:gd name="connsiteY1" fmla="*/ 0 h 981026"/>
              <a:gd name="connsiteX2" fmla="*/ 1137991 w 1137991"/>
              <a:gd name="connsiteY2" fmla="*/ 981026 h 981026"/>
              <a:gd name="connsiteX3" fmla="*/ 0 w 1137991"/>
              <a:gd name="connsiteY3" fmla="*/ 981026 h 981026"/>
              <a:gd name="connsiteX0-1" fmla="*/ 0 w 1104855"/>
              <a:gd name="connsiteY0-2" fmla="*/ 1031212 h 1031212"/>
              <a:gd name="connsiteX1-3" fmla="*/ 535860 w 1104855"/>
              <a:gd name="connsiteY1-4" fmla="*/ 0 h 1031212"/>
              <a:gd name="connsiteX2-5" fmla="*/ 1104855 w 1104855"/>
              <a:gd name="connsiteY2-6" fmla="*/ 981026 h 1031212"/>
              <a:gd name="connsiteX3-7" fmla="*/ 0 w 1104855"/>
              <a:gd name="connsiteY3-8" fmla="*/ 1031212 h 10312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04855" h="1031212">
                <a:moveTo>
                  <a:pt x="0" y="1031212"/>
                </a:moveTo>
                <a:lnTo>
                  <a:pt x="535860" y="0"/>
                </a:lnTo>
                <a:lnTo>
                  <a:pt x="1104855" y="981026"/>
                </a:lnTo>
                <a:lnTo>
                  <a:pt x="0" y="1031212"/>
                </a:lnTo>
                <a:close/>
              </a:path>
            </a:pathLst>
          </a:cu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梯形 19"/>
          <p:cNvSpPr/>
          <p:nvPr/>
        </p:nvSpPr>
        <p:spPr>
          <a:xfrm rot="8948101">
            <a:off x="7888749" y="1271195"/>
            <a:ext cx="2069478" cy="757077"/>
          </a:xfrm>
          <a:custGeom>
            <a:avLst/>
            <a:gdLst>
              <a:gd name="connsiteX0" fmla="*/ 0 w 1126315"/>
              <a:gd name="connsiteY0" fmla="*/ 552153 h 552153"/>
              <a:gd name="connsiteX1" fmla="*/ 138038 w 1126315"/>
              <a:gd name="connsiteY1" fmla="*/ 0 h 552153"/>
              <a:gd name="connsiteX2" fmla="*/ 988277 w 1126315"/>
              <a:gd name="connsiteY2" fmla="*/ 0 h 552153"/>
              <a:gd name="connsiteX3" fmla="*/ 1126315 w 1126315"/>
              <a:gd name="connsiteY3" fmla="*/ 552153 h 552153"/>
              <a:gd name="connsiteX4" fmla="*/ 0 w 1126315"/>
              <a:gd name="connsiteY4" fmla="*/ 552153 h 552153"/>
              <a:gd name="connsiteX0-1" fmla="*/ 0 w 1582162"/>
              <a:gd name="connsiteY0-2" fmla="*/ 1000333 h 1000333"/>
              <a:gd name="connsiteX1-3" fmla="*/ 593885 w 1582162"/>
              <a:gd name="connsiteY1-4" fmla="*/ 0 h 1000333"/>
              <a:gd name="connsiteX2-5" fmla="*/ 1444124 w 1582162"/>
              <a:gd name="connsiteY2-6" fmla="*/ 0 h 1000333"/>
              <a:gd name="connsiteX3-7" fmla="*/ 1582162 w 1582162"/>
              <a:gd name="connsiteY3-8" fmla="*/ 552153 h 1000333"/>
              <a:gd name="connsiteX4-9" fmla="*/ 0 w 1582162"/>
              <a:gd name="connsiteY4-10" fmla="*/ 1000333 h 1000333"/>
              <a:gd name="connsiteX0-11" fmla="*/ 0 w 1582162"/>
              <a:gd name="connsiteY0-12" fmla="*/ 1009487 h 1009487"/>
              <a:gd name="connsiteX1-13" fmla="*/ 552357 w 1582162"/>
              <a:gd name="connsiteY1-14" fmla="*/ 0 h 1009487"/>
              <a:gd name="connsiteX2-15" fmla="*/ 1444124 w 1582162"/>
              <a:gd name="connsiteY2-16" fmla="*/ 9154 h 1009487"/>
              <a:gd name="connsiteX3-17" fmla="*/ 1582162 w 1582162"/>
              <a:gd name="connsiteY3-18" fmla="*/ 561307 h 1009487"/>
              <a:gd name="connsiteX4-19" fmla="*/ 0 w 1582162"/>
              <a:gd name="connsiteY4-20" fmla="*/ 1009487 h 1009487"/>
              <a:gd name="connsiteX0-21" fmla="*/ 0 w 1582162"/>
              <a:gd name="connsiteY0-22" fmla="*/ 1000333 h 1000333"/>
              <a:gd name="connsiteX1-23" fmla="*/ 515475 w 1582162"/>
              <a:gd name="connsiteY1-24" fmla="*/ 134 h 1000333"/>
              <a:gd name="connsiteX2-25" fmla="*/ 1444124 w 1582162"/>
              <a:gd name="connsiteY2-26" fmla="*/ 0 h 1000333"/>
              <a:gd name="connsiteX3-27" fmla="*/ 1582162 w 1582162"/>
              <a:gd name="connsiteY3-28" fmla="*/ 552153 h 1000333"/>
              <a:gd name="connsiteX4-29" fmla="*/ 0 w 1582162"/>
              <a:gd name="connsiteY4-30" fmla="*/ 1000333 h 1000333"/>
              <a:gd name="connsiteX0-31" fmla="*/ 0 w 1582162"/>
              <a:gd name="connsiteY0-32" fmla="*/ 1055658 h 1055658"/>
              <a:gd name="connsiteX1-33" fmla="*/ 515475 w 1582162"/>
              <a:gd name="connsiteY1-34" fmla="*/ 55459 h 1055658"/>
              <a:gd name="connsiteX2-35" fmla="*/ 1430191 w 1582162"/>
              <a:gd name="connsiteY2-36" fmla="*/ 0 h 1055658"/>
              <a:gd name="connsiteX3-37" fmla="*/ 1582162 w 1582162"/>
              <a:gd name="connsiteY3-38" fmla="*/ 607478 h 1055658"/>
              <a:gd name="connsiteX4-39" fmla="*/ 0 w 1582162"/>
              <a:gd name="connsiteY4-40" fmla="*/ 1055658 h 1055658"/>
              <a:gd name="connsiteX0-41" fmla="*/ 0 w 2069478"/>
              <a:gd name="connsiteY0-42" fmla="*/ 1055658 h 1055658"/>
              <a:gd name="connsiteX1-43" fmla="*/ 515475 w 2069478"/>
              <a:gd name="connsiteY1-44" fmla="*/ 55459 h 1055658"/>
              <a:gd name="connsiteX2-45" fmla="*/ 1430191 w 2069478"/>
              <a:gd name="connsiteY2-46" fmla="*/ 0 h 1055658"/>
              <a:gd name="connsiteX3-47" fmla="*/ 2069478 w 2069478"/>
              <a:gd name="connsiteY3-48" fmla="*/ 1024051 h 1055658"/>
              <a:gd name="connsiteX4-49" fmla="*/ 0 w 2069478"/>
              <a:gd name="connsiteY4-50" fmla="*/ 1055658 h 1055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69478" h="1055658">
                <a:moveTo>
                  <a:pt x="0" y="1055658"/>
                </a:moveTo>
                <a:lnTo>
                  <a:pt x="515475" y="55459"/>
                </a:lnTo>
                <a:lnTo>
                  <a:pt x="1430191" y="0"/>
                </a:lnTo>
                <a:lnTo>
                  <a:pt x="2069478" y="1024051"/>
                </a:lnTo>
                <a:lnTo>
                  <a:pt x="0" y="1055658"/>
                </a:lnTo>
                <a:close/>
              </a:path>
            </a:pathLst>
          </a:cu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81685" y="3299460"/>
            <a:ext cx="371983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4000" b="1" dirty="0" smtClean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rPr>
              <a:t>Scan &amp; go</a:t>
            </a:r>
            <a:endParaRPr lang="en-US" altLang="zh-CN" sz="4000" b="1" dirty="0" smtClean="0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26110" y="1710055"/>
            <a:ext cx="6834505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67740"/>
            <a:r>
              <a:rPr lang="en-US" altLang="zh-CN" sz="1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SCAGO</a:t>
            </a:r>
            <a:endParaRPr lang="en-US" altLang="zh-CN" sz="11000" b="1" dirty="0">
              <a:solidFill>
                <a:schemeClr val="tx2">
                  <a:lumMod val="60000"/>
                  <a:lumOff val="40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8" name="矩形 20"/>
          <p:cNvSpPr/>
          <p:nvPr/>
        </p:nvSpPr>
        <p:spPr>
          <a:xfrm>
            <a:off x="781685" y="5088890"/>
            <a:ext cx="371983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dirty="0" smtClean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rPr>
              <a:t>Team - Purple Cobras</a:t>
            </a:r>
            <a:endParaRPr lang="en-US" altLang="zh-CN" sz="2400" dirty="0" smtClean="0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024" y="444"/>
            <a:ext cx="12192000" cy="6856950"/>
          </a:xfrm>
          <a:prstGeom prst="rect">
            <a:avLst/>
          </a:prstGeom>
          <a:solidFill>
            <a:schemeClr val="bg1">
              <a:lumMod val="75000"/>
              <a:lumOff val="2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57" tIns="48378" rIns="96757" bIns="48378" numCol="1" spcCol="0" rtlCol="0" fromWordArt="0" anchor="ctr" anchorCtr="0" forceAA="0" compatLnSpc="1">
            <a:noAutofit/>
          </a:bodyPr>
          <a:lstStyle/>
          <a:p>
            <a:pPr algn="ctr" defTabSz="967740"/>
            <a:endParaRPr lang="zh-CN" altLang="en-US" sz="1905">
              <a:solidFill>
                <a:srgbClr val="000000"/>
              </a:solidFill>
              <a:latin typeface="Century Gothic"/>
              <a:ea typeface="Microsoft YaHei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024" y="2152650"/>
            <a:ext cx="12192000" cy="47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57" tIns="48378" rIns="96757" bIns="48378" numCol="1" spcCol="0" rtlCol="0" fromWordArt="0" anchor="ctr" anchorCtr="0" forceAA="0" compatLnSpc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000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Morning and afternoon hustle can be man’s worst nightmare for a person to stand in a never ending line or be stuck after a hard day. If work can kill a person’s dream and ruin their start to the day, this is where SCAGO comes in.</a:t>
            </a:r>
            <a:endParaRPr lang="zh-CN" altLang="en-US" sz="2000">
              <a:solidFill>
                <a:srgbClr val="000000"/>
              </a:solidFill>
              <a:latin typeface="Century Gothic"/>
              <a:ea typeface="Microsoft YaHei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912745" y="931545"/>
            <a:ext cx="66694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>
                <a:latin typeface="Microsoft YaHei" panose="020B0503020204020204" charset="-122"/>
                <a:ea typeface="Microsoft YaHei" panose="020B0503020204020204" charset="-122"/>
              </a:rPr>
              <a:t>PROBLEM STATEMENT</a:t>
            </a:r>
            <a:endParaRPr lang="en-US" altLang="zh-CN" sz="4000" b="1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667375" y="1782323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956310" y="2778760"/>
            <a:ext cx="103035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ea typeface="Corbel" panose="020B0503020204020204"/>
                <a:cs typeface="Times New Roman" panose="02020603050405020304" charset="0"/>
                <a:sym typeface="Corbel" panose="020B0503020204020204"/>
              </a:rPr>
              <a:t>Morning and afternoon hustle can be man’s worst nightmare for a person to stand in a never ending line or be stuck after a hard day. If work can kill a person’s dream and ruin their start to the day, this is where SCAGO comes in.</a:t>
            </a:r>
            <a:endParaRPr sz="2400" b="0" i="0" u="none" strike="noStrike" cap="none">
              <a:solidFill>
                <a:schemeClr val="bg1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2400" b="0" i="0" u="none" strike="noStrike" cap="none">
              <a:solidFill>
                <a:schemeClr val="bg1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17912"/>
            <a:ext cx="658906" cy="2622176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72795" y="935355"/>
            <a:ext cx="62414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rgbClr val="4F81BD"/>
                </a:solidFill>
                <a:latin typeface="Microsoft YaHei" panose="020B0503020204020204" charset="-122"/>
                <a:ea typeface="Microsoft YaHei" panose="020B0503020204020204" charset="-122"/>
              </a:rPr>
              <a:t>WHAT IS SCAGO</a:t>
            </a:r>
            <a:r>
              <a:rPr lang="en-US" altLang="zh-CN" sz="5400" b="1">
                <a:solidFill>
                  <a:srgbClr val="4F81BD"/>
                </a:solidFill>
                <a:latin typeface="Microsoft YaHei" panose="020B0503020204020204" charset="-122"/>
                <a:ea typeface="Microsoft YaHei" panose="020B0503020204020204" charset="-122"/>
              </a:rPr>
              <a:t> </a:t>
            </a:r>
            <a:r>
              <a:rPr lang="en-US" altLang="zh-CN" sz="4000" b="1">
                <a:solidFill>
                  <a:srgbClr val="4F81BD"/>
                </a:solidFill>
                <a:latin typeface="Microsoft YaHei" panose="020B0503020204020204" charset="-122"/>
                <a:ea typeface="Microsoft YaHei" panose="020B0503020204020204" charset="-122"/>
              </a:rPr>
              <a:t>?</a:t>
            </a:r>
            <a:endParaRPr lang="en-US" altLang="zh-CN" sz="4000" b="1">
              <a:solidFill>
                <a:srgbClr val="4F81BD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1315" y="2171700"/>
            <a:ext cx="64268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What SCAGO basically does is create a virtual ticket/e-ticket based on the current location of the passenger and the user details that is initially provided during account creation.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3" name="平行四边形 6"/>
          <p:cNvSpPr/>
          <p:nvPr/>
        </p:nvSpPr>
        <p:spPr>
          <a:xfrm rot="19586943">
            <a:off x="6535437" y="2121759"/>
            <a:ext cx="3911158" cy="1770937"/>
          </a:xfrm>
          <a:custGeom>
            <a:avLst/>
            <a:gdLst>
              <a:gd name="connsiteX0" fmla="*/ 0 w 4606366"/>
              <a:gd name="connsiteY0" fmla="*/ 1274301 h 1274301"/>
              <a:gd name="connsiteX1" fmla="*/ 318575 w 4606366"/>
              <a:gd name="connsiteY1" fmla="*/ 0 h 1274301"/>
              <a:gd name="connsiteX2" fmla="*/ 4606366 w 4606366"/>
              <a:gd name="connsiteY2" fmla="*/ 0 h 1274301"/>
              <a:gd name="connsiteX3" fmla="*/ 4287791 w 4606366"/>
              <a:gd name="connsiteY3" fmla="*/ 1274301 h 1274301"/>
              <a:gd name="connsiteX4" fmla="*/ 0 w 4606366"/>
              <a:gd name="connsiteY4" fmla="*/ 1274301 h 1274301"/>
              <a:gd name="connsiteX0-1" fmla="*/ 0 w 4606366"/>
              <a:gd name="connsiteY0-2" fmla="*/ 1274301 h 1274301"/>
              <a:gd name="connsiteX1-3" fmla="*/ 131438 w 4606366"/>
              <a:gd name="connsiteY1-4" fmla="*/ 682608 h 1274301"/>
              <a:gd name="connsiteX2-5" fmla="*/ 318575 w 4606366"/>
              <a:gd name="connsiteY2-6" fmla="*/ 0 h 1274301"/>
              <a:gd name="connsiteX3-7" fmla="*/ 4606366 w 4606366"/>
              <a:gd name="connsiteY3-8" fmla="*/ 0 h 1274301"/>
              <a:gd name="connsiteX4-9" fmla="*/ 4287791 w 4606366"/>
              <a:gd name="connsiteY4-10" fmla="*/ 1274301 h 1274301"/>
              <a:gd name="connsiteX5" fmla="*/ 0 w 4606366"/>
              <a:gd name="connsiteY5" fmla="*/ 1274301 h 1274301"/>
              <a:gd name="connsiteX0-11" fmla="*/ 345969 w 4474928"/>
              <a:gd name="connsiteY0-12" fmla="*/ 1284331 h 1284331"/>
              <a:gd name="connsiteX1-13" fmla="*/ 0 w 4474928"/>
              <a:gd name="connsiteY1-14" fmla="*/ 682608 h 1284331"/>
              <a:gd name="connsiteX2-15" fmla="*/ 187137 w 4474928"/>
              <a:gd name="connsiteY2-16" fmla="*/ 0 h 1284331"/>
              <a:gd name="connsiteX3-17" fmla="*/ 4474928 w 4474928"/>
              <a:gd name="connsiteY3-18" fmla="*/ 0 h 1284331"/>
              <a:gd name="connsiteX4-19" fmla="*/ 4156353 w 4474928"/>
              <a:gd name="connsiteY4-20" fmla="*/ 1274301 h 1284331"/>
              <a:gd name="connsiteX5-21" fmla="*/ 345969 w 4474928"/>
              <a:gd name="connsiteY5-22" fmla="*/ 1284331 h 1284331"/>
              <a:gd name="connsiteX0-23" fmla="*/ 554298 w 4683257"/>
              <a:gd name="connsiteY0-24" fmla="*/ 1284331 h 1284331"/>
              <a:gd name="connsiteX1-25" fmla="*/ 0 w 4683257"/>
              <a:gd name="connsiteY1-26" fmla="*/ 899429 h 1284331"/>
              <a:gd name="connsiteX2-27" fmla="*/ 395466 w 4683257"/>
              <a:gd name="connsiteY2-28" fmla="*/ 0 h 1284331"/>
              <a:gd name="connsiteX3-29" fmla="*/ 4683257 w 4683257"/>
              <a:gd name="connsiteY3-30" fmla="*/ 0 h 1284331"/>
              <a:gd name="connsiteX4-31" fmla="*/ 4364682 w 4683257"/>
              <a:gd name="connsiteY4-32" fmla="*/ 1274301 h 1284331"/>
              <a:gd name="connsiteX5-33" fmla="*/ 554298 w 4683257"/>
              <a:gd name="connsiteY5-34" fmla="*/ 1284331 h 1284331"/>
              <a:gd name="connsiteX0-35" fmla="*/ 408846 w 4683257"/>
              <a:gd name="connsiteY0-36" fmla="*/ 1284683 h 1284683"/>
              <a:gd name="connsiteX1-37" fmla="*/ 0 w 4683257"/>
              <a:gd name="connsiteY1-38" fmla="*/ 899429 h 1284683"/>
              <a:gd name="connsiteX2-39" fmla="*/ 395466 w 4683257"/>
              <a:gd name="connsiteY2-40" fmla="*/ 0 h 1284683"/>
              <a:gd name="connsiteX3-41" fmla="*/ 4683257 w 4683257"/>
              <a:gd name="connsiteY3-42" fmla="*/ 0 h 1284683"/>
              <a:gd name="connsiteX4-43" fmla="*/ 4364682 w 4683257"/>
              <a:gd name="connsiteY4-44" fmla="*/ 1274301 h 1284683"/>
              <a:gd name="connsiteX5-45" fmla="*/ 408846 w 4683257"/>
              <a:gd name="connsiteY5-46" fmla="*/ 1284683 h 1284683"/>
              <a:gd name="connsiteX0-47" fmla="*/ 1459511 w 5733922"/>
              <a:gd name="connsiteY0-48" fmla="*/ 1287609 h 1287609"/>
              <a:gd name="connsiteX1-49" fmla="*/ 1050665 w 5733922"/>
              <a:gd name="connsiteY1-50" fmla="*/ 902355 h 1287609"/>
              <a:gd name="connsiteX2-51" fmla="*/ 0 w 5733922"/>
              <a:gd name="connsiteY2-52" fmla="*/ 0 h 1287609"/>
              <a:gd name="connsiteX3-53" fmla="*/ 5733922 w 5733922"/>
              <a:gd name="connsiteY3-54" fmla="*/ 2926 h 1287609"/>
              <a:gd name="connsiteX4-55" fmla="*/ 5415347 w 5733922"/>
              <a:gd name="connsiteY4-56" fmla="*/ 1277227 h 1287609"/>
              <a:gd name="connsiteX5-57" fmla="*/ 1459511 w 5733922"/>
              <a:gd name="connsiteY5-58" fmla="*/ 1287609 h 1287609"/>
              <a:gd name="connsiteX0-59" fmla="*/ 1459511 w 5733922"/>
              <a:gd name="connsiteY0-60" fmla="*/ 1287609 h 1287609"/>
              <a:gd name="connsiteX1-61" fmla="*/ 1531017 w 5733922"/>
              <a:gd name="connsiteY1-62" fmla="*/ 544015 h 1287609"/>
              <a:gd name="connsiteX2-63" fmla="*/ 0 w 5733922"/>
              <a:gd name="connsiteY2-64" fmla="*/ 0 h 1287609"/>
              <a:gd name="connsiteX3-65" fmla="*/ 5733922 w 5733922"/>
              <a:gd name="connsiteY3-66" fmla="*/ 2926 h 1287609"/>
              <a:gd name="connsiteX4-67" fmla="*/ 5415347 w 5733922"/>
              <a:gd name="connsiteY4-68" fmla="*/ 1277227 h 1287609"/>
              <a:gd name="connsiteX5-69" fmla="*/ 1459511 w 5733922"/>
              <a:gd name="connsiteY5-70" fmla="*/ 1287609 h 1287609"/>
              <a:gd name="connsiteX0-71" fmla="*/ 1459511 w 5733922"/>
              <a:gd name="connsiteY0-72" fmla="*/ 1287609 h 1287609"/>
              <a:gd name="connsiteX1-73" fmla="*/ 1531017 w 5733922"/>
              <a:gd name="connsiteY1-74" fmla="*/ 544015 h 1287609"/>
              <a:gd name="connsiteX2-75" fmla="*/ 854662 w 5733922"/>
              <a:gd name="connsiteY2-76" fmla="*/ 311936 h 1287609"/>
              <a:gd name="connsiteX3-77" fmla="*/ 0 w 5733922"/>
              <a:gd name="connsiteY3-78" fmla="*/ 0 h 1287609"/>
              <a:gd name="connsiteX4-79" fmla="*/ 5733922 w 5733922"/>
              <a:gd name="connsiteY4-80" fmla="*/ 2926 h 1287609"/>
              <a:gd name="connsiteX5-81" fmla="*/ 5415347 w 5733922"/>
              <a:gd name="connsiteY5-82" fmla="*/ 1277227 h 1287609"/>
              <a:gd name="connsiteX6" fmla="*/ 1459511 w 5733922"/>
              <a:gd name="connsiteY6" fmla="*/ 1287609 h 1287609"/>
              <a:gd name="connsiteX0-83" fmla="*/ 1459511 w 5733922"/>
              <a:gd name="connsiteY0-84" fmla="*/ 1287609 h 1287609"/>
              <a:gd name="connsiteX1-85" fmla="*/ 1531017 w 5733922"/>
              <a:gd name="connsiteY1-86" fmla="*/ 544015 h 1287609"/>
              <a:gd name="connsiteX2-87" fmla="*/ 492945 w 5733922"/>
              <a:gd name="connsiteY2-88" fmla="*/ 516134 h 1287609"/>
              <a:gd name="connsiteX3-89" fmla="*/ 0 w 5733922"/>
              <a:gd name="connsiteY3-90" fmla="*/ 0 h 1287609"/>
              <a:gd name="connsiteX4-91" fmla="*/ 5733922 w 5733922"/>
              <a:gd name="connsiteY4-92" fmla="*/ 2926 h 1287609"/>
              <a:gd name="connsiteX5-93" fmla="*/ 5415347 w 5733922"/>
              <a:gd name="connsiteY5-94" fmla="*/ 1277227 h 1287609"/>
              <a:gd name="connsiteX6-95" fmla="*/ 1459511 w 5733922"/>
              <a:gd name="connsiteY6-96" fmla="*/ 1287609 h 1287609"/>
              <a:gd name="connsiteX0-97" fmla="*/ 966566 w 5240977"/>
              <a:gd name="connsiteY0-98" fmla="*/ 1284683 h 1284683"/>
              <a:gd name="connsiteX1-99" fmla="*/ 1038072 w 5240977"/>
              <a:gd name="connsiteY1-100" fmla="*/ 541089 h 1284683"/>
              <a:gd name="connsiteX2-101" fmla="*/ 0 w 5240977"/>
              <a:gd name="connsiteY2-102" fmla="*/ 513208 h 1284683"/>
              <a:gd name="connsiteX3-103" fmla="*/ 191133 w 5240977"/>
              <a:gd name="connsiteY3-104" fmla="*/ 5694 h 1284683"/>
              <a:gd name="connsiteX4-105" fmla="*/ 5240977 w 5240977"/>
              <a:gd name="connsiteY4-106" fmla="*/ 0 h 1284683"/>
              <a:gd name="connsiteX5-107" fmla="*/ 4922402 w 5240977"/>
              <a:gd name="connsiteY5-108" fmla="*/ 1274301 h 1284683"/>
              <a:gd name="connsiteX6-109" fmla="*/ 966566 w 5240977"/>
              <a:gd name="connsiteY6-110" fmla="*/ 1284683 h 1284683"/>
              <a:gd name="connsiteX0-111" fmla="*/ 1517487 w 5791898"/>
              <a:gd name="connsiteY0-112" fmla="*/ 1284683 h 1284683"/>
              <a:gd name="connsiteX1-113" fmla="*/ 1588993 w 5791898"/>
              <a:gd name="connsiteY1-114" fmla="*/ 541089 h 1284683"/>
              <a:gd name="connsiteX2-115" fmla="*/ 0 w 5791898"/>
              <a:gd name="connsiteY2-116" fmla="*/ 509160 h 1284683"/>
              <a:gd name="connsiteX3-117" fmla="*/ 742054 w 5791898"/>
              <a:gd name="connsiteY3-118" fmla="*/ 5694 h 1284683"/>
              <a:gd name="connsiteX4-119" fmla="*/ 5791898 w 5791898"/>
              <a:gd name="connsiteY4-120" fmla="*/ 0 h 1284683"/>
              <a:gd name="connsiteX5-121" fmla="*/ 5473323 w 5791898"/>
              <a:gd name="connsiteY5-122" fmla="*/ 1274301 h 1284683"/>
              <a:gd name="connsiteX6-123" fmla="*/ 1517487 w 5791898"/>
              <a:gd name="connsiteY6-124" fmla="*/ 1284683 h 1284683"/>
              <a:gd name="connsiteX0-125" fmla="*/ 1517487 w 5791898"/>
              <a:gd name="connsiteY0-126" fmla="*/ 1284683 h 1284683"/>
              <a:gd name="connsiteX1-127" fmla="*/ 1024276 w 5791898"/>
              <a:gd name="connsiteY1-128" fmla="*/ 532320 h 1284683"/>
              <a:gd name="connsiteX2-129" fmla="*/ 0 w 5791898"/>
              <a:gd name="connsiteY2-130" fmla="*/ 509160 h 1284683"/>
              <a:gd name="connsiteX3-131" fmla="*/ 742054 w 5791898"/>
              <a:gd name="connsiteY3-132" fmla="*/ 5694 h 1284683"/>
              <a:gd name="connsiteX4-133" fmla="*/ 5791898 w 5791898"/>
              <a:gd name="connsiteY4-134" fmla="*/ 0 h 1284683"/>
              <a:gd name="connsiteX5-135" fmla="*/ 5473323 w 5791898"/>
              <a:gd name="connsiteY5-136" fmla="*/ 1274301 h 1284683"/>
              <a:gd name="connsiteX6-137" fmla="*/ 1517487 w 5791898"/>
              <a:gd name="connsiteY6-138" fmla="*/ 1284683 h 1284683"/>
              <a:gd name="connsiteX0-139" fmla="*/ 1517487 w 5797578"/>
              <a:gd name="connsiteY0-140" fmla="*/ 1278989 h 1278989"/>
              <a:gd name="connsiteX1-141" fmla="*/ 1024276 w 5797578"/>
              <a:gd name="connsiteY1-142" fmla="*/ 526626 h 1278989"/>
              <a:gd name="connsiteX2-143" fmla="*/ 0 w 5797578"/>
              <a:gd name="connsiteY2-144" fmla="*/ 503466 h 1278989"/>
              <a:gd name="connsiteX3-145" fmla="*/ 742054 w 5797578"/>
              <a:gd name="connsiteY3-146" fmla="*/ 0 h 1278989"/>
              <a:gd name="connsiteX4-147" fmla="*/ 5797578 w 5797578"/>
              <a:gd name="connsiteY4-148" fmla="*/ 35636 h 1278989"/>
              <a:gd name="connsiteX5-149" fmla="*/ 5473323 w 5797578"/>
              <a:gd name="connsiteY5-150" fmla="*/ 1268607 h 1278989"/>
              <a:gd name="connsiteX6-151" fmla="*/ 1517487 w 5797578"/>
              <a:gd name="connsiteY6-152" fmla="*/ 1278989 h 1278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95" y="connsiteY6-96"/>
              </a:cxn>
            </a:cxnLst>
            <a:rect l="l" t="t" r="r" b="b"/>
            <a:pathLst>
              <a:path w="5797578" h="1278989">
                <a:moveTo>
                  <a:pt x="1517487" y="1278989"/>
                </a:moveTo>
                <a:lnTo>
                  <a:pt x="1024276" y="526626"/>
                </a:lnTo>
                <a:lnTo>
                  <a:pt x="0" y="503466"/>
                </a:lnTo>
                <a:lnTo>
                  <a:pt x="742054" y="0"/>
                </a:lnTo>
                <a:lnTo>
                  <a:pt x="5797578" y="35636"/>
                </a:lnTo>
                <a:lnTo>
                  <a:pt x="5473323" y="1268607"/>
                </a:lnTo>
                <a:lnTo>
                  <a:pt x="1517487" y="1278989"/>
                </a:lnTo>
                <a:close/>
              </a:path>
            </a:pathLst>
          </a:custGeom>
          <a:solidFill>
            <a:srgbClr val="DFDFD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8681015">
            <a:off x="8162044" y="2884806"/>
            <a:ext cx="999067" cy="861264"/>
          </a:xfrm>
          <a:prstGeom prst="triangle">
            <a:avLst/>
          </a:prstGeom>
          <a:solidFill>
            <a:schemeClr val="tx1">
              <a:lumMod val="85000"/>
              <a:alpha val="7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8681015">
            <a:off x="8198958" y="4177212"/>
            <a:ext cx="510208" cy="439834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8681015">
            <a:off x="10119695" y="4386967"/>
            <a:ext cx="510208" cy="439834"/>
          </a:xfrm>
          <a:prstGeom prst="triangle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0"/>
          <p:cNvSpPr/>
          <p:nvPr/>
        </p:nvSpPr>
        <p:spPr>
          <a:xfrm>
            <a:off x="8873922" y="1583297"/>
            <a:ext cx="3296384" cy="2010385"/>
          </a:xfrm>
          <a:custGeom>
            <a:avLst/>
            <a:gdLst>
              <a:gd name="connsiteX0" fmla="*/ 0 w 3242596"/>
              <a:gd name="connsiteY0" fmla="*/ 1032087 h 2064173"/>
              <a:gd name="connsiteX1" fmla="*/ 1621298 w 3242596"/>
              <a:gd name="connsiteY1" fmla="*/ 0 h 2064173"/>
              <a:gd name="connsiteX2" fmla="*/ 3242596 w 3242596"/>
              <a:gd name="connsiteY2" fmla="*/ 1032087 h 2064173"/>
              <a:gd name="connsiteX3" fmla="*/ 1621298 w 3242596"/>
              <a:gd name="connsiteY3" fmla="*/ 2064173 h 2064173"/>
              <a:gd name="connsiteX4" fmla="*/ 0 w 3242596"/>
              <a:gd name="connsiteY4" fmla="*/ 1032087 h 2064173"/>
              <a:gd name="connsiteX0-1" fmla="*/ 0 w 3296384"/>
              <a:gd name="connsiteY0-2" fmla="*/ 1032087 h 2064173"/>
              <a:gd name="connsiteX1-3" fmla="*/ 1621298 w 3296384"/>
              <a:gd name="connsiteY1-4" fmla="*/ 0 h 2064173"/>
              <a:gd name="connsiteX2-5" fmla="*/ 3296384 w 3296384"/>
              <a:gd name="connsiteY2-6" fmla="*/ 1045534 h 2064173"/>
              <a:gd name="connsiteX3-7" fmla="*/ 1621298 w 3296384"/>
              <a:gd name="connsiteY3-8" fmla="*/ 2064173 h 2064173"/>
              <a:gd name="connsiteX4-9" fmla="*/ 0 w 3296384"/>
              <a:gd name="connsiteY4-10" fmla="*/ 1032087 h 2064173"/>
              <a:gd name="connsiteX0-11" fmla="*/ 0 w 3296384"/>
              <a:gd name="connsiteY0-12" fmla="*/ 1032087 h 2010385"/>
              <a:gd name="connsiteX1-13" fmla="*/ 1621298 w 3296384"/>
              <a:gd name="connsiteY1-14" fmla="*/ 0 h 2010385"/>
              <a:gd name="connsiteX2-15" fmla="*/ 3296384 w 3296384"/>
              <a:gd name="connsiteY2-16" fmla="*/ 1045534 h 2010385"/>
              <a:gd name="connsiteX3-17" fmla="*/ 1621298 w 3296384"/>
              <a:gd name="connsiteY3-18" fmla="*/ 2010385 h 2010385"/>
              <a:gd name="connsiteX4-19" fmla="*/ 0 w 3296384"/>
              <a:gd name="connsiteY4-20" fmla="*/ 1032087 h 20103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296384" h="2010385">
                <a:moveTo>
                  <a:pt x="0" y="1032087"/>
                </a:moveTo>
                <a:lnTo>
                  <a:pt x="1621298" y="0"/>
                </a:lnTo>
                <a:lnTo>
                  <a:pt x="3296384" y="1045534"/>
                </a:lnTo>
                <a:lnTo>
                  <a:pt x="1621298" y="2010385"/>
                </a:lnTo>
                <a:lnTo>
                  <a:pt x="0" y="103208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38100" dist="38100" dir="81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平行四边形 11"/>
          <p:cNvSpPr/>
          <p:nvPr/>
        </p:nvSpPr>
        <p:spPr>
          <a:xfrm>
            <a:off x="8837594" y="2171947"/>
            <a:ext cx="2554711" cy="1416848"/>
          </a:xfrm>
          <a:custGeom>
            <a:avLst/>
            <a:gdLst>
              <a:gd name="connsiteX0" fmla="*/ 0 w 1723446"/>
              <a:gd name="connsiteY0" fmla="*/ 1295824 h 1295824"/>
              <a:gd name="connsiteX1" fmla="*/ 323956 w 1723446"/>
              <a:gd name="connsiteY1" fmla="*/ 0 h 1295824"/>
              <a:gd name="connsiteX2" fmla="*/ 1723446 w 1723446"/>
              <a:gd name="connsiteY2" fmla="*/ 0 h 1295824"/>
              <a:gd name="connsiteX3" fmla="*/ 1399490 w 1723446"/>
              <a:gd name="connsiteY3" fmla="*/ 1295824 h 1295824"/>
              <a:gd name="connsiteX4" fmla="*/ 0 w 1723446"/>
              <a:gd name="connsiteY4" fmla="*/ 1295824 h 1295824"/>
              <a:gd name="connsiteX0-1" fmla="*/ 79456 w 1802902"/>
              <a:gd name="connsiteY0-2" fmla="*/ 1295824 h 1295824"/>
              <a:gd name="connsiteX1-3" fmla="*/ 0 w 1802902"/>
              <a:gd name="connsiteY1-4" fmla="*/ 201706 h 1295824"/>
              <a:gd name="connsiteX2-5" fmla="*/ 1802902 w 1802902"/>
              <a:gd name="connsiteY2-6" fmla="*/ 0 h 1295824"/>
              <a:gd name="connsiteX3-7" fmla="*/ 1478946 w 1802902"/>
              <a:gd name="connsiteY3-8" fmla="*/ 1295824 h 1295824"/>
              <a:gd name="connsiteX4-9" fmla="*/ 79456 w 1802902"/>
              <a:gd name="connsiteY4-10" fmla="*/ 1295824 h 1295824"/>
              <a:gd name="connsiteX0-11" fmla="*/ 79456 w 1478946"/>
              <a:gd name="connsiteY0-12" fmla="*/ 1524424 h 1524424"/>
              <a:gd name="connsiteX1-13" fmla="*/ 0 w 1478946"/>
              <a:gd name="connsiteY1-14" fmla="*/ 430306 h 1524424"/>
              <a:gd name="connsiteX2-15" fmla="*/ 740585 w 1478946"/>
              <a:gd name="connsiteY2-16" fmla="*/ 0 h 1524424"/>
              <a:gd name="connsiteX3-17" fmla="*/ 1478946 w 1478946"/>
              <a:gd name="connsiteY3-18" fmla="*/ 1524424 h 1524424"/>
              <a:gd name="connsiteX4-19" fmla="*/ 79456 w 1478946"/>
              <a:gd name="connsiteY4-20" fmla="*/ 1524424 h 1524424"/>
              <a:gd name="connsiteX0-21" fmla="*/ 79456 w 2554711"/>
              <a:gd name="connsiteY0-22" fmla="*/ 1524424 h 1524424"/>
              <a:gd name="connsiteX1-23" fmla="*/ 0 w 2554711"/>
              <a:gd name="connsiteY1-24" fmla="*/ 430306 h 1524424"/>
              <a:gd name="connsiteX2-25" fmla="*/ 740585 w 2554711"/>
              <a:gd name="connsiteY2-26" fmla="*/ 0 h 1524424"/>
              <a:gd name="connsiteX3-27" fmla="*/ 2554711 w 2554711"/>
              <a:gd name="connsiteY3-28" fmla="*/ 905859 h 1524424"/>
              <a:gd name="connsiteX4-29" fmla="*/ 79456 w 2554711"/>
              <a:gd name="connsiteY4-30" fmla="*/ 1524424 h 1524424"/>
              <a:gd name="connsiteX0-31" fmla="*/ 1625868 w 2554711"/>
              <a:gd name="connsiteY0-32" fmla="*/ 1349612 h 1349612"/>
              <a:gd name="connsiteX1-33" fmla="*/ 0 w 2554711"/>
              <a:gd name="connsiteY1-34" fmla="*/ 430306 h 1349612"/>
              <a:gd name="connsiteX2-35" fmla="*/ 740585 w 2554711"/>
              <a:gd name="connsiteY2-36" fmla="*/ 0 h 1349612"/>
              <a:gd name="connsiteX3-37" fmla="*/ 2554711 w 2554711"/>
              <a:gd name="connsiteY3-38" fmla="*/ 905859 h 1349612"/>
              <a:gd name="connsiteX4-39" fmla="*/ 1625868 w 2554711"/>
              <a:gd name="connsiteY4-40" fmla="*/ 1349612 h 1349612"/>
              <a:gd name="connsiteX0-41" fmla="*/ 1666209 w 2554711"/>
              <a:gd name="connsiteY0-42" fmla="*/ 1376506 h 1376506"/>
              <a:gd name="connsiteX1-43" fmla="*/ 0 w 2554711"/>
              <a:gd name="connsiteY1-44" fmla="*/ 430306 h 1376506"/>
              <a:gd name="connsiteX2-45" fmla="*/ 740585 w 2554711"/>
              <a:gd name="connsiteY2-46" fmla="*/ 0 h 1376506"/>
              <a:gd name="connsiteX3-47" fmla="*/ 2554711 w 2554711"/>
              <a:gd name="connsiteY3-48" fmla="*/ 905859 h 1376506"/>
              <a:gd name="connsiteX4-49" fmla="*/ 1666209 w 2554711"/>
              <a:gd name="connsiteY4-50" fmla="*/ 1376506 h 1376506"/>
              <a:gd name="connsiteX0-51" fmla="*/ 1666209 w 2554711"/>
              <a:gd name="connsiteY0-52" fmla="*/ 1416848 h 1416848"/>
              <a:gd name="connsiteX1-53" fmla="*/ 0 w 2554711"/>
              <a:gd name="connsiteY1-54" fmla="*/ 470648 h 1416848"/>
              <a:gd name="connsiteX2-55" fmla="*/ 713691 w 2554711"/>
              <a:gd name="connsiteY2-56" fmla="*/ 0 h 1416848"/>
              <a:gd name="connsiteX3-57" fmla="*/ 2554711 w 2554711"/>
              <a:gd name="connsiteY3-58" fmla="*/ 946201 h 1416848"/>
              <a:gd name="connsiteX4-59" fmla="*/ 1666209 w 2554711"/>
              <a:gd name="connsiteY4-60" fmla="*/ 1416848 h 14168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54711" h="1416848">
                <a:moveTo>
                  <a:pt x="1666209" y="1416848"/>
                </a:moveTo>
                <a:lnTo>
                  <a:pt x="0" y="470648"/>
                </a:lnTo>
                <a:lnTo>
                  <a:pt x="713691" y="0"/>
                </a:lnTo>
                <a:lnTo>
                  <a:pt x="2554711" y="946201"/>
                </a:lnTo>
                <a:lnTo>
                  <a:pt x="1666209" y="1416848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12"/>
          <p:cNvSpPr/>
          <p:nvPr/>
        </p:nvSpPr>
        <p:spPr>
          <a:xfrm rot="19800000">
            <a:off x="11079596" y="2146838"/>
            <a:ext cx="986856" cy="766613"/>
          </a:xfrm>
          <a:custGeom>
            <a:avLst/>
            <a:gdLst>
              <a:gd name="connsiteX0" fmla="*/ 0 w 986856"/>
              <a:gd name="connsiteY0" fmla="*/ 721831 h 721831"/>
              <a:gd name="connsiteX1" fmla="*/ 493428 w 986856"/>
              <a:gd name="connsiteY1" fmla="*/ 0 h 721831"/>
              <a:gd name="connsiteX2" fmla="*/ 986856 w 986856"/>
              <a:gd name="connsiteY2" fmla="*/ 721831 h 721831"/>
              <a:gd name="connsiteX3" fmla="*/ 0 w 986856"/>
              <a:gd name="connsiteY3" fmla="*/ 721831 h 721831"/>
              <a:gd name="connsiteX0-1" fmla="*/ 0 w 986856"/>
              <a:gd name="connsiteY0-2" fmla="*/ 766613 h 766613"/>
              <a:gd name="connsiteX1-3" fmla="*/ 550336 w 986856"/>
              <a:gd name="connsiteY1-4" fmla="*/ 0 h 766613"/>
              <a:gd name="connsiteX2-5" fmla="*/ 986856 w 986856"/>
              <a:gd name="connsiteY2-6" fmla="*/ 766613 h 766613"/>
              <a:gd name="connsiteX3-7" fmla="*/ 0 w 986856"/>
              <a:gd name="connsiteY3-8" fmla="*/ 766613 h 7666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86856" h="766613">
                <a:moveTo>
                  <a:pt x="0" y="766613"/>
                </a:moveTo>
                <a:lnTo>
                  <a:pt x="550336" y="0"/>
                </a:lnTo>
                <a:lnTo>
                  <a:pt x="986856" y="766613"/>
                </a:lnTo>
                <a:lnTo>
                  <a:pt x="0" y="766613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10320263" y="2763636"/>
            <a:ext cx="2010385" cy="1733090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8681015">
            <a:off x="10487418" y="3494999"/>
            <a:ext cx="510208" cy="439834"/>
          </a:xfrm>
          <a:prstGeom prst="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6200000">
            <a:off x="10462329" y="1382549"/>
            <a:ext cx="510208" cy="439834"/>
          </a:xfrm>
          <a:prstGeom prst="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5400000">
            <a:off x="11046828" y="1431399"/>
            <a:ext cx="405691" cy="349733"/>
          </a:xfrm>
          <a:prstGeom prst="triangl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18"/>
          <p:cNvSpPr/>
          <p:nvPr/>
        </p:nvSpPr>
        <p:spPr>
          <a:xfrm rot="19800000">
            <a:off x="9264057" y="1225451"/>
            <a:ext cx="1104855" cy="756405"/>
          </a:xfrm>
          <a:custGeom>
            <a:avLst/>
            <a:gdLst>
              <a:gd name="connsiteX0" fmla="*/ 0 w 1137991"/>
              <a:gd name="connsiteY0" fmla="*/ 981026 h 981026"/>
              <a:gd name="connsiteX1" fmla="*/ 568996 w 1137991"/>
              <a:gd name="connsiteY1" fmla="*/ 0 h 981026"/>
              <a:gd name="connsiteX2" fmla="*/ 1137991 w 1137991"/>
              <a:gd name="connsiteY2" fmla="*/ 981026 h 981026"/>
              <a:gd name="connsiteX3" fmla="*/ 0 w 1137991"/>
              <a:gd name="connsiteY3" fmla="*/ 981026 h 981026"/>
              <a:gd name="connsiteX0-1" fmla="*/ 0 w 1104855"/>
              <a:gd name="connsiteY0-2" fmla="*/ 1031212 h 1031212"/>
              <a:gd name="connsiteX1-3" fmla="*/ 535860 w 1104855"/>
              <a:gd name="connsiteY1-4" fmla="*/ 0 h 1031212"/>
              <a:gd name="connsiteX2-5" fmla="*/ 1104855 w 1104855"/>
              <a:gd name="connsiteY2-6" fmla="*/ 981026 h 1031212"/>
              <a:gd name="connsiteX3-7" fmla="*/ 0 w 1104855"/>
              <a:gd name="connsiteY3-8" fmla="*/ 1031212 h 10312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04855" h="1031212">
                <a:moveTo>
                  <a:pt x="0" y="1031212"/>
                </a:moveTo>
                <a:lnTo>
                  <a:pt x="535860" y="0"/>
                </a:lnTo>
                <a:lnTo>
                  <a:pt x="1104855" y="981026"/>
                </a:lnTo>
                <a:lnTo>
                  <a:pt x="0" y="1031212"/>
                </a:lnTo>
                <a:close/>
              </a:path>
            </a:pathLst>
          </a:cu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梯形 19"/>
          <p:cNvSpPr/>
          <p:nvPr/>
        </p:nvSpPr>
        <p:spPr>
          <a:xfrm rot="8948101">
            <a:off x="7888749" y="1769032"/>
            <a:ext cx="2069478" cy="757077"/>
          </a:xfrm>
          <a:custGeom>
            <a:avLst/>
            <a:gdLst>
              <a:gd name="connsiteX0" fmla="*/ 0 w 1126315"/>
              <a:gd name="connsiteY0" fmla="*/ 552153 h 552153"/>
              <a:gd name="connsiteX1" fmla="*/ 138038 w 1126315"/>
              <a:gd name="connsiteY1" fmla="*/ 0 h 552153"/>
              <a:gd name="connsiteX2" fmla="*/ 988277 w 1126315"/>
              <a:gd name="connsiteY2" fmla="*/ 0 h 552153"/>
              <a:gd name="connsiteX3" fmla="*/ 1126315 w 1126315"/>
              <a:gd name="connsiteY3" fmla="*/ 552153 h 552153"/>
              <a:gd name="connsiteX4" fmla="*/ 0 w 1126315"/>
              <a:gd name="connsiteY4" fmla="*/ 552153 h 552153"/>
              <a:gd name="connsiteX0-1" fmla="*/ 0 w 1582162"/>
              <a:gd name="connsiteY0-2" fmla="*/ 1000333 h 1000333"/>
              <a:gd name="connsiteX1-3" fmla="*/ 593885 w 1582162"/>
              <a:gd name="connsiteY1-4" fmla="*/ 0 h 1000333"/>
              <a:gd name="connsiteX2-5" fmla="*/ 1444124 w 1582162"/>
              <a:gd name="connsiteY2-6" fmla="*/ 0 h 1000333"/>
              <a:gd name="connsiteX3-7" fmla="*/ 1582162 w 1582162"/>
              <a:gd name="connsiteY3-8" fmla="*/ 552153 h 1000333"/>
              <a:gd name="connsiteX4-9" fmla="*/ 0 w 1582162"/>
              <a:gd name="connsiteY4-10" fmla="*/ 1000333 h 1000333"/>
              <a:gd name="connsiteX0-11" fmla="*/ 0 w 1582162"/>
              <a:gd name="connsiteY0-12" fmla="*/ 1009487 h 1009487"/>
              <a:gd name="connsiteX1-13" fmla="*/ 552357 w 1582162"/>
              <a:gd name="connsiteY1-14" fmla="*/ 0 h 1009487"/>
              <a:gd name="connsiteX2-15" fmla="*/ 1444124 w 1582162"/>
              <a:gd name="connsiteY2-16" fmla="*/ 9154 h 1009487"/>
              <a:gd name="connsiteX3-17" fmla="*/ 1582162 w 1582162"/>
              <a:gd name="connsiteY3-18" fmla="*/ 561307 h 1009487"/>
              <a:gd name="connsiteX4-19" fmla="*/ 0 w 1582162"/>
              <a:gd name="connsiteY4-20" fmla="*/ 1009487 h 1009487"/>
              <a:gd name="connsiteX0-21" fmla="*/ 0 w 1582162"/>
              <a:gd name="connsiteY0-22" fmla="*/ 1000333 h 1000333"/>
              <a:gd name="connsiteX1-23" fmla="*/ 515475 w 1582162"/>
              <a:gd name="connsiteY1-24" fmla="*/ 134 h 1000333"/>
              <a:gd name="connsiteX2-25" fmla="*/ 1444124 w 1582162"/>
              <a:gd name="connsiteY2-26" fmla="*/ 0 h 1000333"/>
              <a:gd name="connsiteX3-27" fmla="*/ 1582162 w 1582162"/>
              <a:gd name="connsiteY3-28" fmla="*/ 552153 h 1000333"/>
              <a:gd name="connsiteX4-29" fmla="*/ 0 w 1582162"/>
              <a:gd name="connsiteY4-30" fmla="*/ 1000333 h 1000333"/>
              <a:gd name="connsiteX0-31" fmla="*/ 0 w 1582162"/>
              <a:gd name="connsiteY0-32" fmla="*/ 1055658 h 1055658"/>
              <a:gd name="connsiteX1-33" fmla="*/ 515475 w 1582162"/>
              <a:gd name="connsiteY1-34" fmla="*/ 55459 h 1055658"/>
              <a:gd name="connsiteX2-35" fmla="*/ 1430191 w 1582162"/>
              <a:gd name="connsiteY2-36" fmla="*/ 0 h 1055658"/>
              <a:gd name="connsiteX3-37" fmla="*/ 1582162 w 1582162"/>
              <a:gd name="connsiteY3-38" fmla="*/ 607478 h 1055658"/>
              <a:gd name="connsiteX4-39" fmla="*/ 0 w 1582162"/>
              <a:gd name="connsiteY4-40" fmla="*/ 1055658 h 1055658"/>
              <a:gd name="connsiteX0-41" fmla="*/ 0 w 2069478"/>
              <a:gd name="connsiteY0-42" fmla="*/ 1055658 h 1055658"/>
              <a:gd name="connsiteX1-43" fmla="*/ 515475 w 2069478"/>
              <a:gd name="connsiteY1-44" fmla="*/ 55459 h 1055658"/>
              <a:gd name="connsiteX2-45" fmla="*/ 1430191 w 2069478"/>
              <a:gd name="connsiteY2-46" fmla="*/ 0 h 1055658"/>
              <a:gd name="connsiteX3-47" fmla="*/ 2069478 w 2069478"/>
              <a:gd name="connsiteY3-48" fmla="*/ 1024051 h 1055658"/>
              <a:gd name="connsiteX4-49" fmla="*/ 0 w 2069478"/>
              <a:gd name="connsiteY4-50" fmla="*/ 1055658 h 1055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69478" h="1055658">
                <a:moveTo>
                  <a:pt x="0" y="1055658"/>
                </a:moveTo>
                <a:lnTo>
                  <a:pt x="515475" y="55459"/>
                </a:lnTo>
                <a:lnTo>
                  <a:pt x="1430191" y="0"/>
                </a:lnTo>
                <a:lnTo>
                  <a:pt x="2069478" y="1024051"/>
                </a:lnTo>
                <a:lnTo>
                  <a:pt x="0" y="1055658"/>
                </a:lnTo>
                <a:close/>
              </a:path>
            </a:pathLst>
          </a:cu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8707643">
            <a:off x="9186532" y="3504363"/>
            <a:ext cx="999067" cy="861264"/>
          </a:xfrm>
          <a:prstGeom prst="triangle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9000000">
            <a:off x="7597457" y="3363315"/>
            <a:ext cx="634552" cy="547027"/>
          </a:xfrm>
          <a:prstGeom prst="triangle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000125"/>
            <a:ext cx="659130" cy="413258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03225" y="1316355"/>
            <a:ext cx="6652895" cy="367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money for the ticket is debited from the wallet in the app. </a:t>
            </a:r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Also the passenger has to maintain a minimum balance  in the wallet and the wallet can be recharged using an method.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etro station. 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3" name="平行四边形 6"/>
          <p:cNvSpPr/>
          <p:nvPr/>
        </p:nvSpPr>
        <p:spPr>
          <a:xfrm rot="19586943">
            <a:off x="6535437" y="2121759"/>
            <a:ext cx="3911158" cy="1770937"/>
          </a:xfrm>
          <a:custGeom>
            <a:avLst/>
            <a:gdLst>
              <a:gd name="connsiteX0" fmla="*/ 0 w 4606366"/>
              <a:gd name="connsiteY0" fmla="*/ 1274301 h 1274301"/>
              <a:gd name="connsiteX1" fmla="*/ 318575 w 4606366"/>
              <a:gd name="connsiteY1" fmla="*/ 0 h 1274301"/>
              <a:gd name="connsiteX2" fmla="*/ 4606366 w 4606366"/>
              <a:gd name="connsiteY2" fmla="*/ 0 h 1274301"/>
              <a:gd name="connsiteX3" fmla="*/ 4287791 w 4606366"/>
              <a:gd name="connsiteY3" fmla="*/ 1274301 h 1274301"/>
              <a:gd name="connsiteX4" fmla="*/ 0 w 4606366"/>
              <a:gd name="connsiteY4" fmla="*/ 1274301 h 1274301"/>
              <a:gd name="connsiteX0-1" fmla="*/ 0 w 4606366"/>
              <a:gd name="connsiteY0-2" fmla="*/ 1274301 h 1274301"/>
              <a:gd name="connsiteX1-3" fmla="*/ 131438 w 4606366"/>
              <a:gd name="connsiteY1-4" fmla="*/ 682608 h 1274301"/>
              <a:gd name="connsiteX2-5" fmla="*/ 318575 w 4606366"/>
              <a:gd name="connsiteY2-6" fmla="*/ 0 h 1274301"/>
              <a:gd name="connsiteX3-7" fmla="*/ 4606366 w 4606366"/>
              <a:gd name="connsiteY3-8" fmla="*/ 0 h 1274301"/>
              <a:gd name="connsiteX4-9" fmla="*/ 4287791 w 4606366"/>
              <a:gd name="connsiteY4-10" fmla="*/ 1274301 h 1274301"/>
              <a:gd name="connsiteX5" fmla="*/ 0 w 4606366"/>
              <a:gd name="connsiteY5" fmla="*/ 1274301 h 1274301"/>
              <a:gd name="connsiteX0-11" fmla="*/ 345969 w 4474928"/>
              <a:gd name="connsiteY0-12" fmla="*/ 1284331 h 1284331"/>
              <a:gd name="connsiteX1-13" fmla="*/ 0 w 4474928"/>
              <a:gd name="connsiteY1-14" fmla="*/ 682608 h 1284331"/>
              <a:gd name="connsiteX2-15" fmla="*/ 187137 w 4474928"/>
              <a:gd name="connsiteY2-16" fmla="*/ 0 h 1284331"/>
              <a:gd name="connsiteX3-17" fmla="*/ 4474928 w 4474928"/>
              <a:gd name="connsiteY3-18" fmla="*/ 0 h 1284331"/>
              <a:gd name="connsiteX4-19" fmla="*/ 4156353 w 4474928"/>
              <a:gd name="connsiteY4-20" fmla="*/ 1274301 h 1284331"/>
              <a:gd name="connsiteX5-21" fmla="*/ 345969 w 4474928"/>
              <a:gd name="connsiteY5-22" fmla="*/ 1284331 h 1284331"/>
              <a:gd name="connsiteX0-23" fmla="*/ 554298 w 4683257"/>
              <a:gd name="connsiteY0-24" fmla="*/ 1284331 h 1284331"/>
              <a:gd name="connsiteX1-25" fmla="*/ 0 w 4683257"/>
              <a:gd name="connsiteY1-26" fmla="*/ 899429 h 1284331"/>
              <a:gd name="connsiteX2-27" fmla="*/ 395466 w 4683257"/>
              <a:gd name="connsiteY2-28" fmla="*/ 0 h 1284331"/>
              <a:gd name="connsiteX3-29" fmla="*/ 4683257 w 4683257"/>
              <a:gd name="connsiteY3-30" fmla="*/ 0 h 1284331"/>
              <a:gd name="connsiteX4-31" fmla="*/ 4364682 w 4683257"/>
              <a:gd name="connsiteY4-32" fmla="*/ 1274301 h 1284331"/>
              <a:gd name="connsiteX5-33" fmla="*/ 554298 w 4683257"/>
              <a:gd name="connsiteY5-34" fmla="*/ 1284331 h 1284331"/>
              <a:gd name="connsiteX0-35" fmla="*/ 408846 w 4683257"/>
              <a:gd name="connsiteY0-36" fmla="*/ 1284683 h 1284683"/>
              <a:gd name="connsiteX1-37" fmla="*/ 0 w 4683257"/>
              <a:gd name="connsiteY1-38" fmla="*/ 899429 h 1284683"/>
              <a:gd name="connsiteX2-39" fmla="*/ 395466 w 4683257"/>
              <a:gd name="connsiteY2-40" fmla="*/ 0 h 1284683"/>
              <a:gd name="connsiteX3-41" fmla="*/ 4683257 w 4683257"/>
              <a:gd name="connsiteY3-42" fmla="*/ 0 h 1284683"/>
              <a:gd name="connsiteX4-43" fmla="*/ 4364682 w 4683257"/>
              <a:gd name="connsiteY4-44" fmla="*/ 1274301 h 1284683"/>
              <a:gd name="connsiteX5-45" fmla="*/ 408846 w 4683257"/>
              <a:gd name="connsiteY5-46" fmla="*/ 1284683 h 1284683"/>
              <a:gd name="connsiteX0-47" fmla="*/ 1459511 w 5733922"/>
              <a:gd name="connsiteY0-48" fmla="*/ 1287609 h 1287609"/>
              <a:gd name="connsiteX1-49" fmla="*/ 1050665 w 5733922"/>
              <a:gd name="connsiteY1-50" fmla="*/ 902355 h 1287609"/>
              <a:gd name="connsiteX2-51" fmla="*/ 0 w 5733922"/>
              <a:gd name="connsiteY2-52" fmla="*/ 0 h 1287609"/>
              <a:gd name="connsiteX3-53" fmla="*/ 5733922 w 5733922"/>
              <a:gd name="connsiteY3-54" fmla="*/ 2926 h 1287609"/>
              <a:gd name="connsiteX4-55" fmla="*/ 5415347 w 5733922"/>
              <a:gd name="connsiteY4-56" fmla="*/ 1277227 h 1287609"/>
              <a:gd name="connsiteX5-57" fmla="*/ 1459511 w 5733922"/>
              <a:gd name="connsiteY5-58" fmla="*/ 1287609 h 1287609"/>
              <a:gd name="connsiteX0-59" fmla="*/ 1459511 w 5733922"/>
              <a:gd name="connsiteY0-60" fmla="*/ 1287609 h 1287609"/>
              <a:gd name="connsiteX1-61" fmla="*/ 1531017 w 5733922"/>
              <a:gd name="connsiteY1-62" fmla="*/ 544015 h 1287609"/>
              <a:gd name="connsiteX2-63" fmla="*/ 0 w 5733922"/>
              <a:gd name="connsiteY2-64" fmla="*/ 0 h 1287609"/>
              <a:gd name="connsiteX3-65" fmla="*/ 5733922 w 5733922"/>
              <a:gd name="connsiteY3-66" fmla="*/ 2926 h 1287609"/>
              <a:gd name="connsiteX4-67" fmla="*/ 5415347 w 5733922"/>
              <a:gd name="connsiteY4-68" fmla="*/ 1277227 h 1287609"/>
              <a:gd name="connsiteX5-69" fmla="*/ 1459511 w 5733922"/>
              <a:gd name="connsiteY5-70" fmla="*/ 1287609 h 1287609"/>
              <a:gd name="connsiteX0-71" fmla="*/ 1459511 w 5733922"/>
              <a:gd name="connsiteY0-72" fmla="*/ 1287609 h 1287609"/>
              <a:gd name="connsiteX1-73" fmla="*/ 1531017 w 5733922"/>
              <a:gd name="connsiteY1-74" fmla="*/ 544015 h 1287609"/>
              <a:gd name="connsiteX2-75" fmla="*/ 854662 w 5733922"/>
              <a:gd name="connsiteY2-76" fmla="*/ 311936 h 1287609"/>
              <a:gd name="connsiteX3-77" fmla="*/ 0 w 5733922"/>
              <a:gd name="connsiteY3-78" fmla="*/ 0 h 1287609"/>
              <a:gd name="connsiteX4-79" fmla="*/ 5733922 w 5733922"/>
              <a:gd name="connsiteY4-80" fmla="*/ 2926 h 1287609"/>
              <a:gd name="connsiteX5-81" fmla="*/ 5415347 w 5733922"/>
              <a:gd name="connsiteY5-82" fmla="*/ 1277227 h 1287609"/>
              <a:gd name="connsiteX6" fmla="*/ 1459511 w 5733922"/>
              <a:gd name="connsiteY6" fmla="*/ 1287609 h 1287609"/>
              <a:gd name="connsiteX0-83" fmla="*/ 1459511 w 5733922"/>
              <a:gd name="connsiteY0-84" fmla="*/ 1287609 h 1287609"/>
              <a:gd name="connsiteX1-85" fmla="*/ 1531017 w 5733922"/>
              <a:gd name="connsiteY1-86" fmla="*/ 544015 h 1287609"/>
              <a:gd name="connsiteX2-87" fmla="*/ 492945 w 5733922"/>
              <a:gd name="connsiteY2-88" fmla="*/ 516134 h 1287609"/>
              <a:gd name="connsiteX3-89" fmla="*/ 0 w 5733922"/>
              <a:gd name="connsiteY3-90" fmla="*/ 0 h 1287609"/>
              <a:gd name="connsiteX4-91" fmla="*/ 5733922 w 5733922"/>
              <a:gd name="connsiteY4-92" fmla="*/ 2926 h 1287609"/>
              <a:gd name="connsiteX5-93" fmla="*/ 5415347 w 5733922"/>
              <a:gd name="connsiteY5-94" fmla="*/ 1277227 h 1287609"/>
              <a:gd name="connsiteX6-95" fmla="*/ 1459511 w 5733922"/>
              <a:gd name="connsiteY6-96" fmla="*/ 1287609 h 1287609"/>
              <a:gd name="connsiteX0-97" fmla="*/ 966566 w 5240977"/>
              <a:gd name="connsiteY0-98" fmla="*/ 1284683 h 1284683"/>
              <a:gd name="connsiteX1-99" fmla="*/ 1038072 w 5240977"/>
              <a:gd name="connsiteY1-100" fmla="*/ 541089 h 1284683"/>
              <a:gd name="connsiteX2-101" fmla="*/ 0 w 5240977"/>
              <a:gd name="connsiteY2-102" fmla="*/ 513208 h 1284683"/>
              <a:gd name="connsiteX3-103" fmla="*/ 191133 w 5240977"/>
              <a:gd name="connsiteY3-104" fmla="*/ 5694 h 1284683"/>
              <a:gd name="connsiteX4-105" fmla="*/ 5240977 w 5240977"/>
              <a:gd name="connsiteY4-106" fmla="*/ 0 h 1284683"/>
              <a:gd name="connsiteX5-107" fmla="*/ 4922402 w 5240977"/>
              <a:gd name="connsiteY5-108" fmla="*/ 1274301 h 1284683"/>
              <a:gd name="connsiteX6-109" fmla="*/ 966566 w 5240977"/>
              <a:gd name="connsiteY6-110" fmla="*/ 1284683 h 1284683"/>
              <a:gd name="connsiteX0-111" fmla="*/ 1517487 w 5791898"/>
              <a:gd name="connsiteY0-112" fmla="*/ 1284683 h 1284683"/>
              <a:gd name="connsiteX1-113" fmla="*/ 1588993 w 5791898"/>
              <a:gd name="connsiteY1-114" fmla="*/ 541089 h 1284683"/>
              <a:gd name="connsiteX2-115" fmla="*/ 0 w 5791898"/>
              <a:gd name="connsiteY2-116" fmla="*/ 509160 h 1284683"/>
              <a:gd name="connsiteX3-117" fmla="*/ 742054 w 5791898"/>
              <a:gd name="connsiteY3-118" fmla="*/ 5694 h 1284683"/>
              <a:gd name="connsiteX4-119" fmla="*/ 5791898 w 5791898"/>
              <a:gd name="connsiteY4-120" fmla="*/ 0 h 1284683"/>
              <a:gd name="connsiteX5-121" fmla="*/ 5473323 w 5791898"/>
              <a:gd name="connsiteY5-122" fmla="*/ 1274301 h 1284683"/>
              <a:gd name="connsiteX6-123" fmla="*/ 1517487 w 5791898"/>
              <a:gd name="connsiteY6-124" fmla="*/ 1284683 h 1284683"/>
              <a:gd name="connsiteX0-125" fmla="*/ 1517487 w 5791898"/>
              <a:gd name="connsiteY0-126" fmla="*/ 1284683 h 1284683"/>
              <a:gd name="connsiteX1-127" fmla="*/ 1024276 w 5791898"/>
              <a:gd name="connsiteY1-128" fmla="*/ 532320 h 1284683"/>
              <a:gd name="connsiteX2-129" fmla="*/ 0 w 5791898"/>
              <a:gd name="connsiteY2-130" fmla="*/ 509160 h 1284683"/>
              <a:gd name="connsiteX3-131" fmla="*/ 742054 w 5791898"/>
              <a:gd name="connsiteY3-132" fmla="*/ 5694 h 1284683"/>
              <a:gd name="connsiteX4-133" fmla="*/ 5791898 w 5791898"/>
              <a:gd name="connsiteY4-134" fmla="*/ 0 h 1284683"/>
              <a:gd name="connsiteX5-135" fmla="*/ 5473323 w 5791898"/>
              <a:gd name="connsiteY5-136" fmla="*/ 1274301 h 1284683"/>
              <a:gd name="connsiteX6-137" fmla="*/ 1517487 w 5791898"/>
              <a:gd name="connsiteY6-138" fmla="*/ 1284683 h 1284683"/>
              <a:gd name="connsiteX0-139" fmla="*/ 1517487 w 5797578"/>
              <a:gd name="connsiteY0-140" fmla="*/ 1278989 h 1278989"/>
              <a:gd name="connsiteX1-141" fmla="*/ 1024276 w 5797578"/>
              <a:gd name="connsiteY1-142" fmla="*/ 526626 h 1278989"/>
              <a:gd name="connsiteX2-143" fmla="*/ 0 w 5797578"/>
              <a:gd name="connsiteY2-144" fmla="*/ 503466 h 1278989"/>
              <a:gd name="connsiteX3-145" fmla="*/ 742054 w 5797578"/>
              <a:gd name="connsiteY3-146" fmla="*/ 0 h 1278989"/>
              <a:gd name="connsiteX4-147" fmla="*/ 5797578 w 5797578"/>
              <a:gd name="connsiteY4-148" fmla="*/ 35636 h 1278989"/>
              <a:gd name="connsiteX5-149" fmla="*/ 5473323 w 5797578"/>
              <a:gd name="connsiteY5-150" fmla="*/ 1268607 h 1278989"/>
              <a:gd name="connsiteX6-151" fmla="*/ 1517487 w 5797578"/>
              <a:gd name="connsiteY6-152" fmla="*/ 1278989 h 1278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95" y="connsiteY6-96"/>
              </a:cxn>
            </a:cxnLst>
            <a:rect l="l" t="t" r="r" b="b"/>
            <a:pathLst>
              <a:path w="5797578" h="1278989">
                <a:moveTo>
                  <a:pt x="1517487" y="1278989"/>
                </a:moveTo>
                <a:lnTo>
                  <a:pt x="1024276" y="526626"/>
                </a:lnTo>
                <a:lnTo>
                  <a:pt x="0" y="503466"/>
                </a:lnTo>
                <a:lnTo>
                  <a:pt x="742054" y="0"/>
                </a:lnTo>
                <a:lnTo>
                  <a:pt x="5797578" y="35636"/>
                </a:lnTo>
                <a:lnTo>
                  <a:pt x="5473323" y="1268607"/>
                </a:lnTo>
                <a:lnTo>
                  <a:pt x="1517487" y="1278989"/>
                </a:lnTo>
                <a:close/>
              </a:path>
            </a:pathLst>
          </a:custGeom>
          <a:solidFill>
            <a:srgbClr val="DFDFD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8681015">
            <a:off x="8162044" y="2884806"/>
            <a:ext cx="999067" cy="861264"/>
          </a:xfrm>
          <a:prstGeom prst="triangle">
            <a:avLst/>
          </a:prstGeom>
          <a:solidFill>
            <a:schemeClr val="tx1">
              <a:lumMod val="85000"/>
              <a:alpha val="7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8681015">
            <a:off x="8198958" y="4177212"/>
            <a:ext cx="510208" cy="439834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8681015">
            <a:off x="10119695" y="4386967"/>
            <a:ext cx="510208" cy="439834"/>
          </a:xfrm>
          <a:prstGeom prst="triangle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0"/>
          <p:cNvSpPr/>
          <p:nvPr/>
        </p:nvSpPr>
        <p:spPr>
          <a:xfrm>
            <a:off x="8873922" y="1583297"/>
            <a:ext cx="3296384" cy="2010385"/>
          </a:xfrm>
          <a:custGeom>
            <a:avLst/>
            <a:gdLst>
              <a:gd name="connsiteX0" fmla="*/ 0 w 3242596"/>
              <a:gd name="connsiteY0" fmla="*/ 1032087 h 2064173"/>
              <a:gd name="connsiteX1" fmla="*/ 1621298 w 3242596"/>
              <a:gd name="connsiteY1" fmla="*/ 0 h 2064173"/>
              <a:gd name="connsiteX2" fmla="*/ 3242596 w 3242596"/>
              <a:gd name="connsiteY2" fmla="*/ 1032087 h 2064173"/>
              <a:gd name="connsiteX3" fmla="*/ 1621298 w 3242596"/>
              <a:gd name="connsiteY3" fmla="*/ 2064173 h 2064173"/>
              <a:gd name="connsiteX4" fmla="*/ 0 w 3242596"/>
              <a:gd name="connsiteY4" fmla="*/ 1032087 h 2064173"/>
              <a:gd name="connsiteX0-1" fmla="*/ 0 w 3296384"/>
              <a:gd name="connsiteY0-2" fmla="*/ 1032087 h 2064173"/>
              <a:gd name="connsiteX1-3" fmla="*/ 1621298 w 3296384"/>
              <a:gd name="connsiteY1-4" fmla="*/ 0 h 2064173"/>
              <a:gd name="connsiteX2-5" fmla="*/ 3296384 w 3296384"/>
              <a:gd name="connsiteY2-6" fmla="*/ 1045534 h 2064173"/>
              <a:gd name="connsiteX3-7" fmla="*/ 1621298 w 3296384"/>
              <a:gd name="connsiteY3-8" fmla="*/ 2064173 h 2064173"/>
              <a:gd name="connsiteX4-9" fmla="*/ 0 w 3296384"/>
              <a:gd name="connsiteY4-10" fmla="*/ 1032087 h 2064173"/>
              <a:gd name="connsiteX0-11" fmla="*/ 0 w 3296384"/>
              <a:gd name="connsiteY0-12" fmla="*/ 1032087 h 2010385"/>
              <a:gd name="connsiteX1-13" fmla="*/ 1621298 w 3296384"/>
              <a:gd name="connsiteY1-14" fmla="*/ 0 h 2010385"/>
              <a:gd name="connsiteX2-15" fmla="*/ 3296384 w 3296384"/>
              <a:gd name="connsiteY2-16" fmla="*/ 1045534 h 2010385"/>
              <a:gd name="connsiteX3-17" fmla="*/ 1621298 w 3296384"/>
              <a:gd name="connsiteY3-18" fmla="*/ 2010385 h 2010385"/>
              <a:gd name="connsiteX4-19" fmla="*/ 0 w 3296384"/>
              <a:gd name="connsiteY4-20" fmla="*/ 1032087 h 20103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296384" h="2010385">
                <a:moveTo>
                  <a:pt x="0" y="1032087"/>
                </a:moveTo>
                <a:lnTo>
                  <a:pt x="1621298" y="0"/>
                </a:lnTo>
                <a:lnTo>
                  <a:pt x="3296384" y="1045534"/>
                </a:lnTo>
                <a:lnTo>
                  <a:pt x="1621298" y="2010385"/>
                </a:lnTo>
                <a:lnTo>
                  <a:pt x="0" y="103208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38100" dist="38100" dir="81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平行四边形 11"/>
          <p:cNvSpPr/>
          <p:nvPr/>
        </p:nvSpPr>
        <p:spPr>
          <a:xfrm>
            <a:off x="8837594" y="2171947"/>
            <a:ext cx="2554711" cy="1416848"/>
          </a:xfrm>
          <a:custGeom>
            <a:avLst/>
            <a:gdLst>
              <a:gd name="connsiteX0" fmla="*/ 0 w 1723446"/>
              <a:gd name="connsiteY0" fmla="*/ 1295824 h 1295824"/>
              <a:gd name="connsiteX1" fmla="*/ 323956 w 1723446"/>
              <a:gd name="connsiteY1" fmla="*/ 0 h 1295824"/>
              <a:gd name="connsiteX2" fmla="*/ 1723446 w 1723446"/>
              <a:gd name="connsiteY2" fmla="*/ 0 h 1295824"/>
              <a:gd name="connsiteX3" fmla="*/ 1399490 w 1723446"/>
              <a:gd name="connsiteY3" fmla="*/ 1295824 h 1295824"/>
              <a:gd name="connsiteX4" fmla="*/ 0 w 1723446"/>
              <a:gd name="connsiteY4" fmla="*/ 1295824 h 1295824"/>
              <a:gd name="connsiteX0-1" fmla="*/ 79456 w 1802902"/>
              <a:gd name="connsiteY0-2" fmla="*/ 1295824 h 1295824"/>
              <a:gd name="connsiteX1-3" fmla="*/ 0 w 1802902"/>
              <a:gd name="connsiteY1-4" fmla="*/ 201706 h 1295824"/>
              <a:gd name="connsiteX2-5" fmla="*/ 1802902 w 1802902"/>
              <a:gd name="connsiteY2-6" fmla="*/ 0 h 1295824"/>
              <a:gd name="connsiteX3-7" fmla="*/ 1478946 w 1802902"/>
              <a:gd name="connsiteY3-8" fmla="*/ 1295824 h 1295824"/>
              <a:gd name="connsiteX4-9" fmla="*/ 79456 w 1802902"/>
              <a:gd name="connsiteY4-10" fmla="*/ 1295824 h 1295824"/>
              <a:gd name="connsiteX0-11" fmla="*/ 79456 w 1478946"/>
              <a:gd name="connsiteY0-12" fmla="*/ 1524424 h 1524424"/>
              <a:gd name="connsiteX1-13" fmla="*/ 0 w 1478946"/>
              <a:gd name="connsiteY1-14" fmla="*/ 430306 h 1524424"/>
              <a:gd name="connsiteX2-15" fmla="*/ 740585 w 1478946"/>
              <a:gd name="connsiteY2-16" fmla="*/ 0 h 1524424"/>
              <a:gd name="connsiteX3-17" fmla="*/ 1478946 w 1478946"/>
              <a:gd name="connsiteY3-18" fmla="*/ 1524424 h 1524424"/>
              <a:gd name="connsiteX4-19" fmla="*/ 79456 w 1478946"/>
              <a:gd name="connsiteY4-20" fmla="*/ 1524424 h 1524424"/>
              <a:gd name="connsiteX0-21" fmla="*/ 79456 w 2554711"/>
              <a:gd name="connsiteY0-22" fmla="*/ 1524424 h 1524424"/>
              <a:gd name="connsiteX1-23" fmla="*/ 0 w 2554711"/>
              <a:gd name="connsiteY1-24" fmla="*/ 430306 h 1524424"/>
              <a:gd name="connsiteX2-25" fmla="*/ 740585 w 2554711"/>
              <a:gd name="connsiteY2-26" fmla="*/ 0 h 1524424"/>
              <a:gd name="connsiteX3-27" fmla="*/ 2554711 w 2554711"/>
              <a:gd name="connsiteY3-28" fmla="*/ 905859 h 1524424"/>
              <a:gd name="connsiteX4-29" fmla="*/ 79456 w 2554711"/>
              <a:gd name="connsiteY4-30" fmla="*/ 1524424 h 1524424"/>
              <a:gd name="connsiteX0-31" fmla="*/ 1625868 w 2554711"/>
              <a:gd name="connsiteY0-32" fmla="*/ 1349612 h 1349612"/>
              <a:gd name="connsiteX1-33" fmla="*/ 0 w 2554711"/>
              <a:gd name="connsiteY1-34" fmla="*/ 430306 h 1349612"/>
              <a:gd name="connsiteX2-35" fmla="*/ 740585 w 2554711"/>
              <a:gd name="connsiteY2-36" fmla="*/ 0 h 1349612"/>
              <a:gd name="connsiteX3-37" fmla="*/ 2554711 w 2554711"/>
              <a:gd name="connsiteY3-38" fmla="*/ 905859 h 1349612"/>
              <a:gd name="connsiteX4-39" fmla="*/ 1625868 w 2554711"/>
              <a:gd name="connsiteY4-40" fmla="*/ 1349612 h 1349612"/>
              <a:gd name="connsiteX0-41" fmla="*/ 1666209 w 2554711"/>
              <a:gd name="connsiteY0-42" fmla="*/ 1376506 h 1376506"/>
              <a:gd name="connsiteX1-43" fmla="*/ 0 w 2554711"/>
              <a:gd name="connsiteY1-44" fmla="*/ 430306 h 1376506"/>
              <a:gd name="connsiteX2-45" fmla="*/ 740585 w 2554711"/>
              <a:gd name="connsiteY2-46" fmla="*/ 0 h 1376506"/>
              <a:gd name="connsiteX3-47" fmla="*/ 2554711 w 2554711"/>
              <a:gd name="connsiteY3-48" fmla="*/ 905859 h 1376506"/>
              <a:gd name="connsiteX4-49" fmla="*/ 1666209 w 2554711"/>
              <a:gd name="connsiteY4-50" fmla="*/ 1376506 h 1376506"/>
              <a:gd name="connsiteX0-51" fmla="*/ 1666209 w 2554711"/>
              <a:gd name="connsiteY0-52" fmla="*/ 1416848 h 1416848"/>
              <a:gd name="connsiteX1-53" fmla="*/ 0 w 2554711"/>
              <a:gd name="connsiteY1-54" fmla="*/ 470648 h 1416848"/>
              <a:gd name="connsiteX2-55" fmla="*/ 713691 w 2554711"/>
              <a:gd name="connsiteY2-56" fmla="*/ 0 h 1416848"/>
              <a:gd name="connsiteX3-57" fmla="*/ 2554711 w 2554711"/>
              <a:gd name="connsiteY3-58" fmla="*/ 946201 h 1416848"/>
              <a:gd name="connsiteX4-59" fmla="*/ 1666209 w 2554711"/>
              <a:gd name="connsiteY4-60" fmla="*/ 1416848 h 14168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54711" h="1416848">
                <a:moveTo>
                  <a:pt x="1666209" y="1416848"/>
                </a:moveTo>
                <a:lnTo>
                  <a:pt x="0" y="470648"/>
                </a:lnTo>
                <a:lnTo>
                  <a:pt x="713691" y="0"/>
                </a:lnTo>
                <a:lnTo>
                  <a:pt x="2554711" y="946201"/>
                </a:lnTo>
                <a:lnTo>
                  <a:pt x="1666209" y="1416848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12"/>
          <p:cNvSpPr/>
          <p:nvPr/>
        </p:nvSpPr>
        <p:spPr>
          <a:xfrm rot="19800000">
            <a:off x="11079596" y="2146838"/>
            <a:ext cx="986856" cy="766613"/>
          </a:xfrm>
          <a:custGeom>
            <a:avLst/>
            <a:gdLst>
              <a:gd name="connsiteX0" fmla="*/ 0 w 986856"/>
              <a:gd name="connsiteY0" fmla="*/ 721831 h 721831"/>
              <a:gd name="connsiteX1" fmla="*/ 493428 w 986856"/>
              <a:gd name="connsiteY1" fmla="*/ 0 h 721831"/>
              <a:gd name="connsiteX2" fmla="*/ 986856 w 986856"/>
              <a:gd name="connsiteY2" fmla="*/ 721831 h 721831"/>
              <a:gd name="connsiteX3" fmla="*/ 0 w 986856"/>
              <a:gd name="connsiteY3" fmla="*/ 721831 h 721831"/>
              <a:gd name="connsiteX0-1" fmla="*/ 0 w 986856"/>
              <a:gd name="connsiteY0-2" fmla="*/ 766613 h 766613"/>
              <a:gd name="connsiteX1-3" fmla="*/ 550336 w 986856"/>
              <a:gd name="connsiteY1-4" fmla="*/ 0 h 766613"/>
              <a:gd name="connsiteX2-5" fmla="*/ 986856 w 986856"/>
              <a:gd name="connsiteY2-6" fmla="*/ 766613 h 766613"/>
              <a:gd name="connsiteX3-7" fmla="*/ 0 w 986856"/>
              <a:gd name="connsiteY3-8" fmla="*/ 766613 h 7666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86856" h="766613">
                <a:moveTo>
                  <a:pt x="0" y="766613"/>
                </a:moveTo>
                <a:lnTo>
                  <a:pt x="550336" y="0"/>
                </a:lnTo>
                <a:lnTo>
                  <a:pt x="986856" y="766613"/>
                </a:lnTo>
                <a:lnTo>
                  <a:pt x="0" y="766613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10320263" y="2763636"/>
            <a:ext cx="2010385" cy="1733090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8681015">
            <a:off x="10487418" y="3494999"/>
            <a:ext cx="510208" cy="439834"/>
          </a:xfrm>
          <a:prstGeom prst="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6200000">
            <a:off x="10462329" y="1382549"/>
            <a:ext cx="510208" cy="439834"/>
          </a:xfrm>
          <a:prstGeom prst="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5400000">
            <a:off x="11046828" y="1431399"/>
            <a:ext cx="405691" cy="349733"/>
          </a:xfrm>
          <a:prstGeom prst="triangl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18"/>
          <p:cNvSpPr/>
          <p:nvPr/>
        </p:nvSpPr>
        <p:spPr>
          <a:xfrm rot="19800000">
            <a:off x="9264057" y="1225451"/>
            <a:ext cx="1104855" cy="756405"/>
          </a:xfrm>
          <a:custGeom>
            <a:avLst/>
            <a:gdLst>
              <a:gd name="connsiteX0" fmla="*/ 0 w 1137991"/>
              <a:gd name="connsiteY0" fmla="*/ 981026 h 981026"/>
              <a:gd name="connsiteX1" fmla="*/ 568996 w 1137991"/>
              <a:gd name="connsiteY1" fmla="*/ 0 h 981026"/>
              <a:gd name="connsiteX2" fmla="*/ 1137991 w 1137991"/>
              <a:gd name="connsiteY2" fmla="*/ 981026 h 981026"/>
              <a:gd name="connsiteX3" fmla="*/ 0 w 1137991"/>
              <a:gd name="connsiteY3" fmla="*/ 981026 h 981026"/>
              <a:gd name="connsiteX0-1" fmla="*/ 0 w 1104855"/>
              <a:gd name="connsiteY0-2" fmla="*/ 1031212 h 1031212"/>
              <a:gd name="connsiteX1-3" fmla="*/ 535860 w 1104855"/>
              <a:gd name="connsiteY1-4" fmla="*/ 0 h 1031212"/>
              <a:gd name="connsiteX2-5" fmla="*/ 1104855 w 1104855"/>
              <a:gd name="connsiteY2-6" fmla="*/ 981026 h 1031212"/>
              <a:gd name="connsiteX3-7" fmla="*/ 0 w 1104855"/>
              <a:gd name="connsiteY3-8" fmla="*/ 1031212 h 10312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04855" h="1031212">
                <a:moveTo>
                  <a:pt x="0" y="1031212"/>
                </a:moveTo>
                <a:lnTo>
                  <a:pt x="535860" y="0"/>
                </a:lnTo>
                <a:lnTo>
                  <a:pt x="1104855" y="981026"/>
                </a:lnTo>
                <a:lnTo>
                  <a:pt x="0" y="1031212"/>
                </a:lnTo>
                <a:close/>
              </a:path>
            </a:pathLst>
          </a:cu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梯形 19"/>
          <p:cNvSpPr/>
          <p:nvPr/>
        </p:nvSpPr>
        <p:spPr>
          <a:xfrm rot="8948101">
            <a:off x="7888749" y="1769032"/>
            <a:ext cx="2069478" cy="757077"/>
          </a:xfrm>
          <a:custGeom>
            <a:avLst/>
            <a:gdLst>
              <a:gd name="connsiteX0" fmla="*/ 0 w 1126315"/>
              <a:gd name="connsiteY0" fmla="*/ 552153 h 552153"/>
              <a:gd name="connsiteX1" fmla="*/ 138038 w 1126315"/>
              <a:gd name="connsiteY1" fmla="*/ 0 h 552153"/>
              <a:gd name="connsiteX2" fmla="*/ 988277 w 1126315"/>
              <a:gd name="connsiteY2" fmla="*/ 0 h 552153"/>
              <a:gd name="connsiteX3" fmla="*/ 1126315 w 1126315"/>
              <a:gd name="connsiteY3" fmla="*/ 552153 h 552153"/>
              <a:gd name="connsiteX4" fmla="*/ 0 w 1126315"/>
              <a:gd name="connsiteY4" fmla="*/ 552153 h 552153"/>
              <a:gd name="connsiteX0-1" fmla="*/ 0 w 1582162"/>
              <a:gd name="connsiteY0-2" fmla="*/ 1000333 h 1000333"/>
              <a:gd name="connsiteX1-3" fmla="*/ 593885 w 1582162"/>
              <a:gd name="connsiteY1-4" fmla="*/ 0 h 1000333"/>
              <a:gd name="connsiteX2-5" fmla="*/ 1444124 w 1582162"/>
              <a:gd name="connsiteY2-6" fmla="*/ 0 h 1000333"/>
              <a:gd name="connsiteX3-7" fmla="*/ 1582162 w 1582162"/>
              <a:gd name="connsiteY3-8" fmla="*/ 552153 h 1000333"/>
              <a:gd name="connsiteX4-9" fmla="*/ 0 w 1582162"/>
              <a:gd name="connsiteY4-10" fmla="*/ 1000333 h 1000333"/>
              <a:gd name="connsiteX0-11" fmla="*/ 0 w 1582162"/>
              <a:gd name="connsiteY0-12" fmla="*/ 1009487 h 1009487"/>
              <a:gd name="connsiteX1-13" fmla="*/ 552357 w 1582162"/>
              <a:gd name="connsiteY1-14" fmla="*/ 0 h 1009487"/>
              <a:gd name="connsiteX2-15" fmla="*/ 1444124 w 1582162"/>
              <a:gd name="connsiteY2-16" fmla="*/ 9154 h 1009487"/>
              <a:gd name="connsiteX3-17" fmla="*/ 1582162 w 1582162"/>
              <a:gd name="connsiteY3-18" fmla="*/ 561307 h 1009487"/>
              <a:gd name="connsiteX4-19" fmla="*/ 0 w 1582162"/>
              <a:gd name="connsiteY4-20" fmla="*/ 1009487 h 1009487"/>
              <a:gd name="connsiteX0-21" fmla="*/ 0 w 1582162"/>
              <a:gd name="connsiteY0-22" fmla="*/ 1000333 h 1000333"/>
              <a:gd name="connsiteX1-23" fmla="*/ 515475 w 1582162"/>
              <a:gd name="connsiteY1-24" fmla="*/ 134 h 1000333"/>
              <a:gd name="connsiteX2-25" fmla="*/ 1444124 w 1582162"/>
              <a:gd name="connsiteY2-26" fmla="*/ 0 h 1000333"/>
              <a:gd name="connsiteX3-27" fmla="*/ 1582162 w 1582162"/>
              <a:gd name="connsiteY3-28" fmla="*/ 552153 h 1000333"/>
              <a:gd name="connsiteX4-29" fmla="*/ 0 w 1582162"/>
              <a:gd name="connsiteY4-30" fmla="*/ 1000333 h 1000333"/>
              <a:gd name="connsiteX0-31" fmla="*/ 0 w 1582162"/>
              <a:gd name="connsiteY0-32" fmla="*/ 1055658 h 1055658"/>
              <a:gd name="connsiteX1-33" fmla="*/ 515475 w 1582162"/>
              <a:gd name="connsiteY1-34" fmla="*/ 55459 h 1055658"/>
              <a:gd name="connsiteX2-35" fmla="*/ 1430191 w 1582162"/>
              <a:gd name="connsiteY2-36" fmla="*/ 0 h 1055658"/>
              <a:gd name="connsiteX3-37" fmla="*/ 1582162 w 1582162"/>
              <a:gd name="connsiteY3-38" fmla="*/ 607478 h 1055658"/>
              <a:gd name="connsiteX4-39" fmla="*/ 0 w 1582162"/>
              <a:gd name="connsiteY4-40" fmla="*/ 1055658 h 1055658"/>
              <a:gd name="connsiteX0-41" fmla="*/ 0 w 2069478"/>
              <a:gd name="connsiteY0-42" fmla="*/ 1055658 h 1055658"/>
              <a:gd name="connsiteX1-43" fmla="*/ 515475 w 2069478"/>
              <a:gd name="connsiteY1-44" fmla="*/ 55459 h 1055658"/>
              <a:gd name="connsiteX2-45" fmla="*/ 1430191 w 2069478"/>
              <a:gd name="connsiteY2-46" fmla="*/ 0 h 1055658"/>
              <a:gd name="connsiteX3-47" fmla="*/ 2069478 w 2069478"/>
              <a:gd name="connsiteY3-48" fmla="*/ 1024051 h 1055658"/>
              <a:gd name="connsiteX4-49" fmla="*/ 0 w 2069478"/>
              <a:gd name="connsiteY4-50" fmla="*/ 1055658 h 1055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69478" h="1055658">
                <a:moveTo>
                  <a:pt x="0" y="1055658"/>
                </a:moveTo>
                <a:lnTo>
                  <a:pt x="515475" y="55459"/>
                </a:lnTo>
                <a:lnTo>
                  <a:pt x="1430191" y="0"/>
                </a:lnTo>
                <a:lnTo>
                  <a:pt x="2069478" y="1024051"/>
                </a:lnTo>
                <a:lnTo>
                  <a:pt x="0" y="1055658"/>
                </a:lnTo>
                <a:close/>
              </a:path>
            </a:pathLst>
          </a:cu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8707643">
            <a:off x="9186532" y="3504363"/>
            <a:ext cx="999067" cy="861264"/>
          </a:xfrm>
          <a:prstGeom prst="triangle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9000000">
            <a:off x="7597457" y="3363315"/>
            <a:ext cx="634552" cy="547027"/>
          </a:xfrm>
          <a:prstGeom prst="triangle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40" y="1234440"/>
            <a:ext cx="659130" cy="4162425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2745" y="905510"/>
            <a:ext cx="6652895" cy="4907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destination can either be given or there is an option where the passenger can travel any distance based on the amount of money left in the wallet .</a:t>
            </a:r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Then the app creates a QR code which can be scanned at the .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corresponding metro station. 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3" name="平行四边形 6"/>
          <p:cNvSpPr/>
          <p:nvPr/>
        </p:nvSpPr>
        <p:spPr>
          <a:xfrm rot="19586943">
            <a:off x="6535437" y="2121759"/>
            <a:ext cx="3911158" cy="1770937"/>
          </a:xfrm>
          <a:custGeom>
            <a:avLst/>
            <a:gdLst>
              <a:gd name="connsiteX0" fmla="*/ 0 w 4606366"/>
              <a:gd name="connsiteY0" fmla="*/ 1274301 h 1274301"/>
              <a:gd name="connsiteX1" fmla="*/ 318575 w 4606366"/>
              <a:gd name="connsiteY1" fmla="*/ 0 h 1274301"/>
              <a:gd name="connsiteX2" fmla="*/ 4606366 w 4606366"/>
              <a:gd name="connsiteY2" fmla="*/ 0 h 1274301"/>
              <a:gd name="connsiteX3" fmla="*/ 4287791 w 4606366"/>
              <a:gd name="connsiteY3" fmla="*/ 1274301 h 1274301"/>
              <a:gd name="connsiteX4" fmla="*/ 0 w 4606366"/>
              <a:gd name="connsiteY4" fmla="*/ 1274301 h 1274301"/>
              <a:gd name="connsiteX0-1" fmla="*/ 0 w 4606366"/>
              <a:gd name="connsiteY0-2" fmla="*/ 1274301 h 1274301"/>
              <a:gd name="connsiteX1-3" fmla="*/ 131438 w 4606366"/>
              <a:gd name="connsiteY1-4" fmla="*/ 682608 h 1274301"/>
              <a:gd name="connsiteX2-5" fmla="*/ 318575 w 4606366"/>
              <a:gd name="connsiteY2-6" fmla="*/ 0 h 1274301"/>
              <a:gd name="connsiteX3-7" fmla="*/ 4606366 w 4606366"/>
              <a:gd name="connsiteY3-8" fmla="*/ 0 h 1274301"/>
              <a:gd name="connsiteX4-9" fmla="*/ 4287791 w 4606366"/>
              <a:gd name="connsiteY4-10" fmla="*/ 1274301 h 1274301"/>
              <a:gd name="connsiteX5" fmla="*/ 0 w 4606366"/>
              <a:gd name="connsiteY5" fmla="*/ 1274301 h 1274301"/>
              <a:gd name="connsiteX0-11" fmla="*/ 345969 w 4474928"/>
              <a:gd name="connsiteY0-12" fmla="*/ 1284331 h 1284331"/>
              <a:gd name="connsiteX1-13" fmla="*/ 0 w 4474928"/>
              <a:gd name="connsiteY1-14" fmla="*/ 682608 h 1284331"/>
              <a:gd name="connsiteX2-15" fmla="*/ 187137 w 4474928"/>
              <a:gd name="connsiteY2-16" fmla="*/ 0 h 1284331"/>
              <a:gd name="connsiteX3-17" fmla="*/ 4474928 w 4474928"/>
              <a:gd name="connsiteY3-18" fmla="*/ 0 h 1284331"/>
              <a:gd name="connsiteX4-19" fmla="*/ 4156353 w 4474928"/>
              <a:gd name="connsiteY4-20" fmla="*/ 1274301 h 1284331"/>
              <a:gd name="connsiteX5-21" fmla="*/ 345969 w 4474928"/>
              <a:gd name="connsiteY5-22" fmla="*/ 1284331 h 1284331"/>
              <a:gd name="connsiteX0-23" fmla="*/ 554298 w 4683257"/>
              <a:gd name="connsiteY0-24" fmla="*/ 1284331 h 1284331"/>
              <a:gd name="connsiteX1-25" fmla="*/ 0 w 4683257"/>
              <a:gd name="connsiteY1-26" fmla="*/ 899429 h 1284331"/>
              <a:gd name="connsiteX2-27" fmla="*/ 395466 w 4683257"/>
              <a:gd name="connsiteY2-28" fmla="*/ 0 h 1284331"/>
              <a:gd name="connsiteX3-29" fmla="*/ 4683257 w 4683257"/>
              <a:gd name="connsiteY3-30" fmla="*/ 0 h 1284331"/>
              <a:gd name="connsiteX4-31" fmla="*/ 4364682 w 4683257"/>
              <a:gd name="connsiteY4-32" fmla="*/ 1274301 h 1284331"/>
              <a:gd name="connsiteX5-33" fmla="*/ 554298 w 4683257"/>
              <a:gd name="connsiteY5-34" fmla="*/ 1284331 h 1284331"/>
              <a:gd name="connsiteX0-35" fmla="*/ 408846 w 4683257"/>
              <a:gd name="connsiteY0-36" fmla="*/ 1284683 h 1284683"/>
              <a:gd name="connsiteX1-37" fmla="*/ 0 w 4683257"/>
              <a:gd name="connsiteY1-38" fmla="*/ 899429 h 1284683"/>
              <a:gd name="connsiteX2-39" fmla="*/ 395466 w 4683257"/>
              <a:gd name="connsiteY2-40" fmla="*/ 0 h 1284683"/>
              <a:gd name="connsiteX3-41" fmla="*/ 4683257 w 4683257"/>
              <a:gd name="connsiteY3-42" fmla="*/ 0 h 1284683"/>
              <a:gd name="connsiteX4-43" fmla="*/ 4364682 w 4683257"/>
              <a:gd name="connsiteY4-44" fmla="*/ 1274301 h 1284683"/>
              <a:gd name="connsiteX5-45" fmla="*/ 408846 w 4683257"/>
              <a:gd name="connsiteY5-46" fmla="*/ 1284683 h 1284683"/>
              <a:gd name="connsiteX0-47" fmla="*/ 1459511 w 5733922"/>
              <a:gd name="connsiteY0-48" fmla="*/ 1287609 h 1287609"/>
              <a:gd name="connsiteX1-49" fmla="*/ 1050665 w 5733922"/>
              <a:gd name="connsiteY1-50" fmla="*/ 902355 h 1287609"/>
              <a:gd name="connsiteX2-51" fmla="*/ 0 w 5733922"/>
              <a:gd name="connsiteY2-52" fmla="*/ 0 h 1287609"/>
              <a:gd name="connsiteX3-53" fmla="*/ 5733922 w 5733922"/>
              <a:gd name="connsiteY3-54" fmla="*/ 2926 h 1287609"/>
              <a:gd name="connsiteX4-55" fmla="*/ 5415347 w 5733922"/>
              <a:gd name="connsiteY4-56" fmla="*/ 1277227 h 1287609"/>
              <a:gd name="connsiteX5-57" fmla="*/ 1459511 w 5733922"/>
              <a:gd name="connsiteY5-58" fmla="*/ 1287609 h 1287609"/>
              <a:gd name="connsiteX0-59" fmla="*/ 1459511 w 5733922"/>
              <a:gd name="connsiteY0-60" fmla="*/ 1287609 h 1287609"/>
              <a:gd name="connsiteX1-61" fmla="*/ 1531017 w 5733922"/>
              <a:gd name="connsiteY1-62" fmla="*/ 544015 h 1287609"/>
              <a:gd name="connsiteX2-63" fmla="*/ 0 w 5733922"/>
              <a:gd name="connsiteY2-64" fmla="*/ 0 h 1287609"/>
              <a:gd name="connsiteX3-65" fmla="*/ 5733922 w 5733922"/>
              <a:gd name="connsiteY3-66" fmla="*/ 2926 h 1287609"/>
              <a:gd name="connsiteX4-67" fmla="*/ 5415347 w 5733922"/>
              <a:gd name="connsiteY4-68" fmla="*/ 1277227 h 1287609"/>
              <a:gd name="connsiteX5-69" fmla="*/ 1459511 w 5733922"/>
              <a:gd name="connsiteY5-70" fmla="*/ 1287609 h 1287609"/>
              <a:gd name="connsiteX0-71" fmla="*/ 1459511 w 5733922"/>
              <a:gd name="connsiteY0-72" fmla="*/ 1287609 h 1287609"/>
              <a:gd name="connsiteX1-73" fmla="*/ 1531017 w 5733922"/>
              <a:gd name="connsiteY1-74" fmla="*/ 544015 h 1287609"/>
              <a:gd name="connsiteX2-75" fmla="*/ 854662 w 5733922"/>
              <a:gd name="connsiteY2-76" fmla="*/ 311936 h 1287609"/>
              <a:gd name="connsiteX3-77" fmla="*/ 0 w 5733922"/>
              <a:gd name="connsiteY3-78" fmla="*/ 0 h 1287609"/>
              <a:gd name="connsiteX4-79" fmla="*/ 5733922 w 5733922"/>
              <a:gd name="connsiteY4-80" fmla="*/ 2926 h 1287609"/>
              <a:gd name="connsiteX5-81" fmla="*/ 5415347 w 5733922"/>
              <a:gd name="connsiteY5-82" fmla="*/ 1277227 h 1287609"/>
              <a:gd name="connsiteX6" fmla="*/ 1459511 w 5733922"/>
              <a:gd name="connsiteY6" fmla="*/ 1287609 h 1287609"/>
              <a:gd name="connsiteX0-83" fmla="*/ 1459511 w 5733922"/>
              <a:gd name="connsiteY0-84" fmla="*/ 1287609 h 1287609"/>
              <a:gd name="connsiteX1-85" fmla="*/ 1531017 w 5733922"/>
              <a:gd name="connsiteY1-86" fmla="*/ 544015 h 1287609"/>
              <a:gd name="connsiteX2-87" fmla="*/ 492945 w 5733922"/>
              <a:gd name="connsiteY2-88" fmla="*/ 516134 h 1287609"/>
              <a:gd name="connsiteX3-89" fmla="*/ 0 w 5733922"/>
              <a:gd name="connsiteY3-90" fmla="*/ 0 h 1287609"/>
              <a:gd name="connsiteX4-91" fmla="*/ 5733922 w 5733922"/>
              <a:gd name="connsiteY4-92" fmla="*/ 2926 h 1287609"/>
              <a:gd name="connsiteX5-93" fmla="*/ 5415347 w 5733922"/>
              <a:gd name="connsiteY5-94" fmla="*/ 1277227 h 1287609"/>
              <a:gd name="connsiteX6-95" fmla="*/ 1459511 w 5733922"/>
              <a:gd name="connsiteY6-96" fmla="*/ 1287609 h 1287609"/>
              <a:gd name="connsiteX0-97" fmla="*/ 966566 w 5240977"/>
              <a:gd name="connsiteY0-98" fmla="*/ 1284683 h 1284683"/>
              <a:gd name="connsiteX1-99" fmla="*/ 1038072 w 5240977"/>
              <a:gd name="connsiteY1-100" fmla="*/ 541089 h 1284683"/>
              <a:gd name="connsiteX2-101" fmla="*/ 0 w 5240977"/>
              <a:gd name="connsiteY2-102" fmla="*/ 513208 h 1284683"/>
              <a:gd name="connsiteX3-103" fmla="*/ 191133 w 5240977"/>
              <a:gd name="connsiteY3-104" fmla="*/ 5694 h 1284683"/>
              <a:gd name="connsiteX4-105" fmla="*/ 5240977 w 5240977"/>
              <a:gd name="connsiteY4-106" fmla="*/ 0 h 1284683"/>
              <a:gd name="connsiteX5-107" fmla="*/ 4922402 w 5240977"/>
              <a:gd name="connsiteY5-108" fmla="*/ 1274301 h 1284683"/>
              <a:gd name="connsiteX6-109" fmla="*/ 966566 w 5240977"/>
              <a:gd name="connsiteY6-110" fmla="*/ 1284683 h 1284683"/>
              <a:gd name="connsiteX0-111" fmla="*/ 1517487 w 5791898"/>
              <a:gd name="connsiteY0-112" fmla="*/ 1284683 h 1284683"/>
              <a:gd name="connsiteX1-113" fmla="*/ 1588993 w 5791898"/>
              <a:gd name="connsiteY1-114" fmla="*/ 541089 h 1284683"/>
              <a:gd name="connsiteX2-115" fmla="*/ 0 w 5791898"/>
              <a:gd name="connsiteY2-116" fmla="*/ 509160 h 1284683"/>
              <a:gd name="connsiteX3-117" fmla="*/ 742054 w 5791898"/>
              <a:gd name="connsiteY3-118" fmla="*/ 5694 h 1284683"/>
              <a:gd name="connsiteX4-119" fmla="*/ 5791898 w 5791898"/>
              <a:gd name="connsiteY4-120" fmla="*/ 0 h 1284683"/>
              <a:gd name="connsiteX5-121" fmla="*/ 5473323 w 5791898"/>
              <a:gd name="connsiteY5-122" fmla="*/ 1274301 h 1284683"/>
              <a:gd name="connsiteX6-123" fmla="*/ 1517487 w 5791898"/>
              <a:gd name="connsiteY6-124" fmla="*/ 1284683 h 1284683"/>
              <a:gd name="connsiteX0-125" fmla="*/ 1517487 w 5791898"/>
              <a:gd name="connsiteY0-126" fmla="*/ 1284683 h 1284683"/>
              <a:gd name="connsiteX1-127" fmla="*/ 1024276 w 5791898"/>
              <a:gd name="connsiteY1-128" fmla="*/ 532320 h 1284683"/>
              <a:gd name="connsiteX2-129" fmla="*/ 0 w 5791898"/>
              <a:gd name="connsiteY2-130" fmla="*/ 509160 h 1284683"/>
              <a:gd name="connsiteX3-131" fmla="*/ 742054 w 5791898"/>
              <a:gd name="connsiteY3-132" fmla="*/ 5694 h 1284683"/>
              <a:gd name="connsiteX4-133" fmla="*/ 5791898 w 5791898"/>
              <a:gd name="connsiteY4-134" fmla="*/ 0 h 1284683"/>
              <a:gd name="connsiteX5-135" fmla="*/ 5473323 w 5791898"/>
              <a:gd name="connsiteY5-136" fmla="*/ 1274301 h 1284683"/>
              <a:gd name="connsiteX6-137" fmla="*/ 1517487 w 5791898"/>
              <a:gd name="connsiteY6-138" fmla="*/ 1284683 h 1284683"/>
              <a:gd name="connsiteX0-139" fmla="*/ 1517487 w 5797578"/>
              <a:gd name="connsiteY0-140" fmla="*/ 1278989 h 1278989"/>
              <a:gd name="connsiteX1-141" fmla="*/ 1024276 w 5797578"/>
              <a:gd name="connsiteY1-142" fmla="*/ 526626 h 1278989"/>
              <a:gd name="connsiteX2-143" fmla="*/ 0 w 5797578"/>
              <a:gd name="connsiteY2-144" fmla="*/ 503466 h 1278989"/>
              <a:gd name="connsiteX3-145" fmla="*/ 742054 w 5797578"/>
              <a:gd name="connsiteY3-146" fmla="*/ 0 h 1278989"/>
              <a:gd name="connsiteX4-147" fmla="*/ 5797578 w 5797578"/>
              <a:gd name="connsiteY4-148" fmla="*/ 35636 h 1278989"/>
              <a:gd name="connsiteX5-149" fmla="*/ 5473323 w 5797578"/>
              <a:gd name="connsiteY5-150" fmla="*/ 1268607 h 1278989"/>
              <a:gd name="connsiteX6-151" fmla="*/ 1517487 w 5797578"/>
              <a:gd name="connsiteY6-152" fmla="*/ 1278989 h 1278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95" y="connsiteY6-96"/>
              </a:cxn>
            </a:cxnLst>
            <a:rect l="l" t="t" r="r" b="b"/>
            <a:pathLst>
              <a:path w="5797578" h="1278989">
                <a:moveTo>
                  <a:pt x="1517487" y="1278989"/>
                </a:moveTo>
                <a:lnTo>
                  <a:pt x="1024276" y="526626"/>
                </a:lnTo>
                <a:lnTo>
                  <a:pt x="0" y="503466"/>
                </a:lnTo>
                <a:lnTo>
                  <a:pt x="742054" y="0"/>
                </a:lnTo>
                <a:lnTo>
                  <a:pt x="5797578" y="35636"/>
                </a:lnTo>
                <a:lnTo>
                  <a:pt x="5473323" y="1268607"/>
                </a:lnTo>
                <a:lnTo>
                  <a:pt x="1517487" y="1278989"/>
                </a:lnTo>
                <a:close/>
              </a:path>
            </a:pathLst>
          </a:custGeom>
          <a:solidFill>
            <a:srgbClr val="DFDFD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8681015">
            <a:off x="8162044" y="2884806"/>
            <a:ext cx="999067" cy="861264"/>
          </a:xfrm>
          <a:prstGeom prst="triangle">
            <a:avLst/>
          </a:prstGeom>
          <a:solidFill>
            <a:schemeClr val="tx1">
              <a:lumMod val="85000"/>
              <a:alpha val="7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8681015">
            <a:off x="8198958" y="4177212"/>
            <a:ext cx="510208" cy="439834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8681015">
            <a:off x="10119695" y="4386967"/>
            <a:ext cx="510208" cy="439834"/>
          </a:xfrm>
          <a:prstGeom prst="triangle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0"/>
          <p:cNvSpPr/>
          <p:nvPr/>
        </p:nvSpPr>
        <p:spPr>
          <a:xfrm>
            <a:off x="8873922" y="1583297"/>
            <a:ext cx="3296384" cy="2010385"/>
          </a:xfrm>
          <a:custGeom>
            <a:avLst/>
            <a:gdLst>
              <a:gd name="connsiteX0" fmla="*/ 0 w 3242596"/>
              <a:gd name="connsiteY0" fmla="*/ 1032087 h 2064173"/>
              <a:gd name="connsiteX1" fmla="*/ 1621298 w 3242596"/>
              <a:gd name="connsiteY1" fmla="*/ 0 h 2064173"/>
              <a:gd name="connsiteX2" fmla="*/ 3242596 w 3242596"/>
              <a:gd name="connsiteY2" fmla="*/ 1032087 h 2064173"/>
              <a:gd name="connsiteX3" fmla="*/ 1621298 w 3242596"/>
              <a:gd name="connsiteY3" fmla="*/ 2064173 h 2064173"/>
              <a:gd name="connsiteX4" fmla="*/ 0 w 3242596"/>
              <a:gd name="connsiteY4" fmla="*/ 1032087 h 2064173"/>
              <a:gd name="connsiteX0-1" fmla="*/ 0 w 3296384"/>
              <a:gd name="connsiteY0-2" fmla="*/ 1032087 h 2064173"/>
              <a:gd name="connsiteX1-3" fmla="*/ 1621298 w 3296384"/>
              <a:gd name="connsiteY1-4" fmla="*/ 0 h 2064173"/>
              <a:gd name="connsiteX2-5" fmla="*/ 3296384 w 3296384"/>
              <a:gd name="connsiteY2-6" fmla="*/ 1045534 h 2064173"/>
              <a:gd name="connsiteX3-7" fmla="*/ 1621298 w 3296384"/>
              <a:gd name="connsiteY3-8" fmla="*/ 2064173 h 2064173"/>
              <a:gd name="connsiteX4-9" fmla="*/ 0 w 3296384"/>
              <a:gd name="connsiteY4-10" fmla="*/ 1032087 h 2064173"/>
              <a:gd name="connsiteX0-11" fmla="*/ 0 w 3296384"/>
              <a:gd name="connsiteY0-12" fmla="*/ 1032087 h 2010385"/>
              <a:gd name="connsiteX1-13" fmla="*/ 1621298 w 3296384"/>
              <a:gd name="connsiteY1-14" fmla="*/ 0 h 2010385"/>
              <a:gd name="connsiteX2-15" fmla="*/ 3296384 w 3296384"/>
              <a:gd name="connsiteY2-16" fmla="*/ 1045534 h 2010385"/>
              <a:gd name="connsiteX3-17" fmla="*/ 1621298 w 3296384"/>
              <a:gd name="connsiteY3-18" fmla="*/ 2010385 h 2010385"/>
              <a:gd name="connsiteX4-19" fmla="*/ 0 w 3296384"/>
              <a:gd name="connsiteY4-20" fmla="*/ 1032087 h 20103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296384" h="2010385">
                <a:moveTo>
                  <a:pt x="0" y="1032087"/>
                </a:moveTo>
                <a:lnTo>
                  <a:pt x="1621298" y="0"/>
                </a:lnTo>
                <a:lnTo>
                  <a:pt x="3296384" y="1045534"/>
                </a:lnTo>
                <a:lnTo>
                  <a:pt x="1621298" y="2010385"/>
                </a:lnTo>
                <a:lnTo>
                  <a:pt x="0" y="103208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38100" dist="38100" dir="81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平行四边形 11"/>
          <p:cNvSpPr/>
          <p:nvPr/>
        </p:nvSpPr>
        <p:spPr>
          <a:xfrm>
            <a:off x="8837594" y="2171947"/>
            <a:ext cx="2554711" cy="1416848"/>
          </a:xfrm>
          <a:custGeom>
            <a:avLst/>
            <a:gdLst>
              <a:gd name="connsiteX0" fmla="*/ 0 w 1723446"/>
              <a:gd name="connsiteY0" fmla="*/ 1295824 h 1295824"/>
              <a:gd name="connsiteX1" fmla="*/ 323956 w 1723446"/>
              <a:gd name="connsiteY1" fmla="*/ 0 h 1295824"/>
              <a:gd name="connsiteX2" fmla="*/ 1723446 w 1723446"/>
              <a:gd name="connsiteY2" fmla="*/ 0 h 1295824"/>
              <a:gd name="connsiteX3" fmla="*/ 1399490 w 1723446"/>
              <a:gd name="connsiteY3" fmla="*/ 1295824 h 1295824"/>
              <a:gd name="connsiteX4" fmla="*/ 0 w 1723446"/>
              <a:gd name="connsiteY4" fmla="*/ 1295824 h 1295824"/>
              <a:gd name="connsiteX0-1" fmla="*/ 79456 w 1802902"/>
              <a:gd name="connsiteY0-2" fmla="*/ 1295824 h 1295824"/>
              <a:gd name="connsiteX1-3" fmla="*/ 0 w 1802902"/>
              <a:gd name="connsiteY1-4" fmla="*/ 201706 h 1295824"/>
              <a:gd name="connsiteX2-5" fmla="*/ 1802902 w 1802902"/>
              <a:gd name="connsiteY2-6" fmla="*/ 0 h 1295824"/>
              <a:gd name="connsiteX3-7" fmla="*/ 1478946 w 1802902"/>
              <a:gd name="connsiteY3-8" fmla="*/ 1295824 h 1295824"/>
              <a:gd name="connsiteX4-9" fmla="*/ 79456 w 1802902"/>
              <a:gd name="connsiteY4-10" fmla="*/ 1295824 h 1295824"/>
              <a:gd name="connsiteX0-11" fmla="*/ 79456 w 1478946"/>
              <a:gd name="connsiteY0-12" fmla="*/ 1524424 h 1524424"/>
              <a:gd name="connsiteX1-13" fmla="*/ 0 w 1478946"/>
              <a:gd name="connsiteY1-14" fmla="*/ 430306 h 1524424"/>
              <a:gd name="connsiteX2-15" fmla="*/ 740585 w 1478946"/>
              <a:gd name="connsiteY2-16" fmla="*/ 0 h 1524424"/>
              <a:gd name="connsiteX3-17" fmla="*/ 1478946 w 1478946"/>
              <a:gd name="connsiteY3-18" fmla="*/ 1524424 h 1524424"/>
              <a:gd name="connsiteX4-19" fmla="*/ 79456 w 1478946"/>
              <a:gd name="connsiteY4-20" fmla="*/ 1524424 h 1524424"/>
              <a:gd name="connsiteX0-21" fmla="*/ 79456 w 2554711"/>
              <a:gd name="connsiteY0-22" fmla="*/ 1524424 h 1524424"/>
              <a:gd name="connsiteX1-23" fmla="*/ 0 w 2554711"/>
              <a:gd name="connsiteY1-24" fmla="*/ 430306 h 1524424"/>
              <a:gd name="connsiteX2-25" fmla="*/ 740585 w 2554711"/>
              <a:gd name="connsiteY2-26" fmla="*/ 0 h 1524424"/>
              <a:gd name="connsiteX3-27" fmla="*/ 2554711 w 2554711"/>
              <a:gd name="connsiteY3-28" fmla="*/ 905859 h 1524424"/>
              <a:gd name="connsiteX4-29" fmla="*/ 79456 w 2554711"/>
              <a:gd name="connsiteY4-30" fmla="*/ 1524424 h 1524424"/>
              <a:gd name="connsiteX0-31" fmla="*/ 1625868 w 2554711"/>
              <a:gd name="connsiteY0-32" fmla="*/ 1349612 h 1349612"/>
              <a:gd name="connsiteX1-33" fmla="*/ 0 w 2554711"/>
              <a:gd name="connsiteY1-34" fmla="*/ 430306 h 1349612"/>
              <a:gd name="connsiteX2-35" fmla="*/ 740585 w 2554711"/>
              <a:gd name="connsiteY2-36" fmla="*/ 0 h 1349612"/>
              <a:gd name="connsiteX3-37" fmla="*/ 2554711 w 2554711"/>
              <a:gd name="connsiteY3-38" fmla="*/ 905859 h 1349612"/>
              <a:gd name="connsiteX4-39" fmla="*/ 1625868 w 2554711"/>
              <a:gd name="connsiteY4-40" fmla="*/ 1349612 h 1349612"/>
              <a:gd name="connsiteX0-41" fmla="*/ 1666209 w 2554711"/>
              <a:gd name="connsiteY0-42" fmla="*/ 1376506 h 1376506"/>
              <a:gd name="connsiteX1-43" fmla="*/ 0 w 2554711"/>
              <a:gd name="connsiteY1-44" fmla="*/ 430306 h 1376506"/>
              <a:gd name="connsiteX2-45" fmla="*/ 740585 w 2554711"/>
              <a:gd name="connsiteY2-46" fmla="*/ 0 h 1376506"/>
              <a:gd name="connsiteX3-47" fmla="*/ 2554711 w 2554711"/>
              <a:gd name="connsiteY3-48" fmla="*/ 905859 h 1376506"/>
              <a:gd name="connsiteX4-49" fmla="*/ 1666209 w 2554711"/>
              <a:gd name="connsiteY4-50" fmla="*/ 1376506 h 1376506"/>
              <a:gd name="connsiteX0-51" fmla="*/ 1666209 w 2554711"/>
              <a:gd name="connsiteY0-52" fmla="*/ 1416848 h 1416848"/>
              <a:gd name="connsiteX1-53" fmla="*/ 0 w 2554711"/>
              <a:gd name="connsiteY1-54" fmla="*/ 470648 h 1416848"/>
              <a:gd name="connsiteX2-55" fmla="*/ 713691 w 2554711"/>
              <a:gd name="connsiteY2-56" fmla="*/ 0 h 1416848"/>
              <a:gd name="connsiteX3-57" fmla="*/ 2554711 w 2554711"/>
              <a:gd name="connsiteY3-58" fmla="*/ 946201 h 1416848"/>
              <a:gd name="connsiteX4-59" fmla="*/ 1666209 w 2554711"/>
              <a:gd name="connsiteY4-60" fmla="*/ 1416848 h 14168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54711" h="1416848">
                <a:moveTo>
                  <a:pt x="1666209" y="1416848"/>
                </a:moveTo>
                <a:lnTo>
                  <a:pt x="0" y="470648"/>
                </a:lnTo>
                <a:lnTo>
                  <a:pt x="713691" y="0"/>
                </a:lnTo>
                <a:lnTo>
                  <a:pt x="2554711" y="946201"/>
                </a:lnTo>
                <a:lnTo>
                  <a:pt x="1666209" y="1416848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12"/>
          <p:cNvSpPr/>
          <p:nvPr/>
        </p:nvSpPr>
        <p:spPr>
          <a:xfrm rot="19800000">
            <a:off x="11079596" y="2146838"/>
            <a:ext cx="986856" cy="766613"/>
          </a:xfrm>
          <a:custGeom>
            <a:avLst/>
            <a:gdLst>
              <a:gd name="connsiteX0" fmla="*/ 0 w 986856"/>
              <a:gd name="connsiteY0" fmla="*/ 721831 h 721831"/>
              <a:gd name="connsiteX1" fmla="*/ 493428 w 986856"/>
              <a:gd name="connsiteY1" fmla="*/ 0 h 721831"/>
              <a:gd name="connsiteX2" fmla="*/ 986856 w 986856"/>
              <a:gd name="connsiteY2" fmla="*/ 721831 h 721831"/>
              <a:gd name="connsiteX3" fmla="*/ 0 w 986856"/>
              <a:gd name="connsiteY3" fmla="*/ 721831 h 721831"/>
              <a:gd name="connsiteX0-1" fmla="*/ 0 w 986856"/>
              <a:gd name="connsiteY0-2" fmla="*/ 766613 h 766613"/>
              <a:gd name="connsiteX1-3" fmla="*/ 550336 w 986856"/>
              <a:gd name="connsiteY1-4" fmla="*/ 0 h 766613"/>
              <a:gd name="connsiteX2-5" fmla="*/ 986856 w 986856"/>
              <a:gd name="connsiteY2-6" fmla="*/ 766613 h 766613"/>
              <a:gd name="connsiteX3-7" fmla="*/ 0 w 986856"/>
              <a:gd name="connsiteY3-8" fmla="*/ 766613 h 7666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86856" h="766613">
                <a:moveTo>
                  <a:pt x="0" y="766613"/>
                </a:moveTo>
                <a:lnTo>
                  <a:pt x="550336" y="0"/>
                </a:lnTo>
                <a:lnTo>
                  <a:pt x="986856" y="766613"/>
                </a:lnTo>
                <a:lnTo>
                  <a:pt x="0" y="766613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10320263" y="2763636"/>
            <a:ext cx="2010385" cy="1733090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8681015">
            <a:off x="10487418" y="3494999"/>
            <a:ext cx="510208" cy="439834"/>
          </a:xfrm>
          <a:prstGeom prst="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6200000">
            <a:off x="10462329" y="1382549"/>
            <a:ext cx="510208" cy="439834"/>
          </a:xfrm>
          <a:prstGeom prst="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5400000">
            <a:off x="11046828" y="1431399"/>
            <a:ext cx="405691" cy="349733"/>
          </a:xfrm>
          <a:prstGeom prst="triangl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18"/>
          <p:cNvSpPr/>
          <p:nvPr/>
        </p:nvSpPr>
        <p:spPr>
          <a:xfrm rot="19800000">
            <a:off x="9264057" y="1225451"/>
            <a:ext cx="1104855" cy="756405"/>
          </a:xfrm>
          <a:custGeom>
            <a:avLst/>
            <a:gdLst>
              <a:gd name="connsiteX0" fmla="*/ 0 w 1137991"/>
              <a:gd name="connsiteY0" fmla="*/ 981026 h 981026"/>
              <a:gd name="connsiteX1" fmla="*/ 568996 w 1137991"/>
              <a:gd name="connsiteY1" fmla="*/ 0 h 981026"/>
              <a:gd name="connsiteX2" fmla="*/ 1137991 w 1137991"/>
              <a:gd name="connsiteY2" fmla="*/ 981026 h 981026"/>
              <a:gd name="connsiteX3" fmla="*/ 0 w 1137991"/>
              <a:gd name="connsiteY3" fmla="*/ 981026 h 981026"/>
              <a:gd name="connsiteX0-1" fmla="*/ 0 w 1104855"/>
              <a:gd name="connsiteY0-2" fmla="*/ 1031212 h 1031212"/>
              <a:gd name="connsiteX1-3" fmla="*/ 535860 w 1104855"/>
              <a:gd name="connsiteY1-4" fmla="*/ 0 h 1031212"/>
              <a:gd name="connsiteX2-5" fmla="*/ 1104855 w 1104855"/>
              <a:gd name="connsiteY2-6" fmla="*/ 981026 h 1031212"/>
              <a:gd name="connsiteX3-7" fmla="*/ 0 w 1104855"/>
              <a:gd name="connsiteY3-8" fmla="*/ 1031212 h 10312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04855" h="1031212">
                <a:moveTo>
                  <a:pt x="0" y="1031212"/>
                </a:moveTo>
                <a:lnTo>
                  <a:pt x="535860" y="0"/>
                </a:lnTo>
                <a:lnTo>
                  <a:pt x="1104855" y="981026"/>
                </a:lnTo>
                <a:lnTo>
                  <a:pt x="0" y="1031212"/>
                </a:lnTo>
                <a:close/>
              </a:path>
            </a:pathLst>
          </a:cu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梯形 19"/>
          <p:cNvSpPr/>
          <p:nvPr/>
        </p:nvSpPr>
        <p:spPr>
          <a:xfrm rot="8948101">
            <a:off x="7888749" y="1769032"/>
            <a:ext cx="2069478" cy="757077"/>
          </a:xfrm>
          <a:custGeom>
            <a:avLst/>
            <a:gdLst>
              <a:gd name="connsiteX0" fmla="*/ 0 w 1126315"/>
              <a:gd name="connsiteY0" fmla="*/ 552153 h 552153"/>
              <a:gd name="connsiteX1" fmla="*/ 138038 w 1126315"/>
              <a:gd name="connsiteY1" fmla="*/ 0 h 552153"/>
              <a:gd name="connsiteX2" fmla="*/ 988277 w 1126315"/>
              <a:gd name="connsiteY2" fmla="*/ 0 h 552153"/>
              <a:gd name="connsiteX3" fmla="*/ 1126315 w 1126315"/>
              <a:gd name="connsiteY3" fmla="*/ 552153 h 552153"/>
              <a:gd name="connsiteX4" fmla="*/ 0 w 1126315"/>
              <a:gd name="connsiteY4" fmla="*/ 552153 h 552153"/>
              <a:gd name="connsiteX0-1" fmla="*/ 0 w 1582162"/>
              <a:gd name="connsiteY0-2" fmla="*/ 1000333 h 1000333"/>
              <a:gd name="connsiteX1-3" fmla="*/ 593885 w 1582162"/>
              <a:gd name="connsiteY1-4" fmla="*/ 0 h 1000333"/>
              <a:gd name="connsiteX2-5" fmla="*/ 1444124 w 1582162"/>
              <a:gd name="connsiteY2-6" fmla="*/ 0 h 1000333"/>
              <a:gd name="connsiteX3-7" fmla="*/ 1582162 w 1582162"/>
              <a:gd name="connsiteY3-8" fmla="*/ 552153 h 1000333"/>
              <a:gd name="connsiteX4-9" fmla="*/ 0 w 1582162"/>
              <a:gd name="connsiteY4-10" fmla="*/ 1000333 h 1000333"/>
              <a:gd name="connsiteX0-11" fmla="*/ 0 w 1582162"/>
              <a:gd name="connsiteY0-12" fmla="*/ 1009487 h 1009487"/>
              <a:gd name="connsiteX1-13" fmla="*/ 552357 w 1582162"/>
              <a:gd name="connsiteY1-14" fmla="*/ 0 h 1009487"/>
              <a:gd name="connsiteX2-15" fmla="*/ 1444124 w 1582162"/>
              <a:gd name="connsiteY2-16" fmla="*/ 9154 h 1009487"/>
              <a:gd name="connsiteX3-17" fmla="*/ 1582162 w 1582162"/>
              <a:gd name="connsiteY3-18" fmla="*/ 561307 h 1009487"/>
              <a:gd name="connsiteX4-19" fmla="*/ 0 w 1582162"/>
              <a:gd name="connsiteY4-20" fmla="*/ 1009487 h 1009487"/>
              <a:gd name="connsiteX0-21" fmla="*/ 0 w 1582162"/>
              <a:gd name="connsiteY0-22" fmla="*/ 1000333 h 1000333"/>
              <a:gd name="connsiteX1-23" fmla="*/ 515475 w 1582162"/>
              <a:gd name="connsiteY1-24" fmla="*/ 134 h 1000333"/>
              <a:gd name="connsiteX2-25" fmla="*/ 1444124 w 1582162"/>
              <a:gd name="connsiteY2-26" fmla="*/ 0 h 1000333"/>
              <a:gd name="connsiteX3-27" fmla="*/ 1582162 w 1582162"/>
              <a:gd name="connsiteY3-28" fmla="*/ 552153 h 1000333"/>
              <a:gd name="connsiteX4-29" fmla="*/ 0 w 1582162"/>
              <a:gd name="connsiteY4-30" fmla="*/ 1000333 h 1000333"/>
              <a:gd name="connsiteX0-31" fmla="*/ 0 w 1582162"/>
              <a:gd name="connsiteY0-32" fmla="*/ 1055658 h 1055658"/>
              <a:gd name="connsiteX1-33" fmla="*/ 515475 w 1582162"/>
              <a:gd name="connsiteY1-34" fmla="*/ 55459 h 1055658"/>
              <a:gd name="connsiteX2-35" fmla="*/ 1430191 w 1582162"/>
              <a:gd name="connsiteY2-36" fmla="*/ 0 h 1055658"/>
              <a:gd name="connsiteX3-37" fmla="*/ 1582162 w 1582162"/>
              <a:gd name="connsiteY3-38" fmla="*/ 607478 h 1055658"/>
              <a:gd name="connsiteX4-39" fmla="*/ 0 w 1582162"/>
              <a:gd name="connsiteY4-40" fmla="*/ 1055658 h 1055658"/>
              <a:gd name="connsiteX0-41" fmla="*/ 0 w 2069478"/>
              <a:gd name="connsiteY0-42" fmla="*/ 1055658 h 1055658"/>
              <a:gd name="connsiteX1-43" fmla="*/ 515475 w 2069478"/>
              <a:gd name="connsiteY1-44" fmla="*/ 55459 h 1055658"/>
              <a:gd name="connsiteX2-45" fmla="*/ 1430191 w 2069478"/>
              <a:gd name="connsiteY2-46" fmla="*/ 0 h 1055658"/>
              <a:gd name="connsiteX3-47" fmla="*/ 2069478 w 2069478"/>
              <a:gd name="connsiteY3-48" fmla="*/ 1024051 h 1055658"/>
              <a:gd name="connsiteX4-49" fmla="*/ 0 w 2069478"/>
              <a:gd name="connsiteY4-50" fmla="*/ 1055658 h 1055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69478" h="1055658">
                <a:moveTo>
                  <a:pt x="0" y="1055658"/>
                </a:moveTo>
                <a:lnTo>
                  <a:pt x="515475" y="55459"/>
                </a:lnTo>
                <a:lnTo>
                  <a:pt x="1430191" y="0"/>
                </a:lnTo>
                <a:lnTo>
                  <a:pt x="2069478" y="1024051"/>
                </a:lnTo>
                <a:lnTo>
                  <a:pt x="0" y="1055658"/>
                </a:lnTo>
                <a:close/>
              </a:path>
            </a:pathLst>
          </a:cu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8707643">
            <a:off x="9186532" y="3504363"/>
            <a:ext cx="999067" cy="861264"/>
          </a:xfrm>
          <a:prstGeom prst="triangle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9000000">
            <a:off x="7597457" y="3363315"/>
            <a:ext cx="634552" cy="547027"/>
          </a:xfrm>
          <a:prstGeom prst="triangle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72745" y="905510"/>
            <a:ext cx="6652895" cy="1327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Microsoft YaHei" panose="020B0503020204020204" charset="-122"/>
              <a:sym typeface="+mn-ea"/>
            </a:endParaRPr>
          </a:p>
        </p:txBody>
      </p:sp>
      <p:sp>
        <p:nvSpPr>
          <p:cNvPr id="13" name="平行四边形 6"/>
          <p:cNvSpPr/>
          <p:nvPr/>
        </p:nvSpPr>
        <p:spPr>
          <a:xfrm rot="19586943">
            <a:off x="6535437" y="2121759"/>
            <a:ext cx="3911158" cy="1770937"/>
          </a:xfrm>
          <a:custGeom>
            <a:avLst/>
            <a:gdLst>
              <a:gd name="connsiteX0" fmla="*/ 0 w 4606366"/>
              <a:gd name="connsiteY0" fmla="*/ 1274301 h 1274301"/>
              <a:gd name="connsiteX1" fmla="*/ 318575 w 4606366"/>
              <a:gd name="connsiteY1" fmla="*/ 0 h 1274301"/>
              <a:gd name="connsiteX2" fmla="*/ 4606366 w 4606366"/>
              <a:gd name="connsiteY2" fmla="*/ 0 h 1274301"/>
              <a:gd name="connsiteX3" fmla="*/ 4287791 w 4606366"/>
              <a:gd name="connsiteY3" fmla="*/ 1274301 h 1274301"/>
              <a:gd name="connsiteX4" fmla="*/ 0 w 4606366"/>
              <a:gd name="connsiteY4" fmla="*/ 1274301 h 1274301"/>
              <a:gd name="connsiteX0-1" fmla="*/ 0 w 4606366"/>
              <a:gd name="connsiteY0-2" fmla="*/ 1274301 h 1274301"/>
              <a:gd name="connsiteX1-3" fmla="*/ 131438 w 4606366"/>
              <a:gd name="connsiteY1-4" fmla="*/ 682608 h 1274301"/>
              <a:gd name="connsiteX2-5" fmla="*/ 318575 w 4606366"/>
              <a:gd name="connsiteY2-6" fmla="*/ 0 h 1274301"/>
              <a:gd name="connsiteX3-7" fmla="*/ 4606366 w 4606366"/>
              <a:gd name="connsiteY3-8" fmla="*/ 0 h 1274301"/>
              <a:gd name="connsiteX4-9" fmla="*/ 4287791 w 4606366"/>
              <a:gd name="connsiteY4-10" fmla="*/ 1274301 h 1274301"/>
              <a:gd name="connsiteX5" fmla="*/ 0 w 4606366"/>
              <a:gd name="connsiteY5" fmla="*/ 1274301 h 1274301"/>
              <a:gd name="connsiteX0-11" fmla="*/ 345969 w 4474928"/>
              <a:gd name="connsiteY0-12" fmla="*/ 1284331 h 1284331"/>
              <a:gd name="connsiteX1-13" fmla="*/ 0 w 4474928"/>
              <a:gd name="connsiteY1-14" fmla="*/ 682608 h 1284331"/>
              <a:gd name="connsiteX2-15" fmla="*/ 187137 w 4474928"/>
              <a:gd name="connsiteY2-16" fmla="*/ 0 h 1284331"/>
              <a:gd name="connsiteX3-17" fmla="*/ 4474928 w 4474928"/>
              <a:gd name="connsiteY3-18" fmla="*/ 0 h 1284331"/>
              <a:gd name="connsiteX4-19" fmla="*/ 4156353 w 4474928"/>
              <a:gd name="connsiteY4-20" fmla="*/ 1274301 h 1284331"/>
              <a:gd name="connsiteX5-21" fmla="*/ 345969 w 4474928"/>
              <a:gd name="connsiteY5-22" fmla="*/ 1284331 h 1284331"/>
              <a:gd name="connsiteX0-23" fmla="*/ 554298 w 4683257"/>
              <a:gd name="connsiteY0-24" fmla="*/ 1284331 h 1284331"/>
              <a:gd name="connsiteX1-25" fmla="*/ 0 w 4683257"/>
              <a:gd name="connsiteY1-26" fmla="*/ 899429 h 1284331"/>
              <a:gd name="connsiteX2-27" fmla="*/ 395466 w 4683257"/>
              <a:gd name="connsiteY2-28" fmla="*/ 0 h 1284331"/>
              <a:gd name="connsiteX3-29" fmla="*/ 4683257 w 4683257"/>
              <a:gd name="connsiteY3-30" fmla="*/ 0 h 1284331"/>
              <a:gd name="connsiteX4-31" fmla="*/ 4364682 w 4683257"/>
              <a:gd name="connsiteY4-32" fmla="*/ 1274301 h 1284331"/>
              <a:gd name="connsiteX5-33" fmla="*/ 554298 w 4683257"/>
              <a:gd name="connsiteY5-34" fmla="*/ 1284331 h 1284331"/>
              <a:gd name="connsiteX0-35" fmla="*/ 408846 w 4683257"/>
              <a:gd name="connsiteY0-36" fmla="*/ 1284683 h 1284683"/>
              <a:gd name="connsiteX1-37" fmla="*/ 0 w 4683257"/>
              <a:gd name="connsiteY1-38" fmla="*/ 899429 h 1284683"/>
              <a:gd name="connsiteX2-39" fmla="*/ 395466 w 4683257"/>
              <a:gd name="connsiteY2-40" fmla="*/ 0 h 1284683"/>
              <a:gd name="connsiteX3-41" fmla="*/ 4683257 w 4683257"/>
              <a:gd name="connsiteY3-42" fmla="*/ 0 h 1284683"/>
              <a:gd name="connsiteX4-43" fmla="*/ 4364682 w 4683257"/>
              <a:gd name="connsiteY4-44" fmla="*/ 1274301 h 1284683"/>
              <a:gd name="connsiteX5-45" fmla="*/ 408846 w 4683257"/>
              <a:gd name="connsiteY5-46" fmla="*/ 1284683 h 1284683"/>
              <a:gd name="connsiteX0-47" fmla="*/ 1459511 w 5733922"/>
              <a:gd name="connsiteY0-48" fmla="*/ 1287609 h 1287609"/>
              <a:gd name="connsiteX1-49" fmla="*/ 1050665 w 5733922"/>
              <a:gd name="connsiteY1-50" fmla="*/ 902355 h 1287609"/>
              <a:gd name="connsiteX2-51" fmla="*/ 0 w 5733922"/>
              <a:gd name="connsiteY2-52" fmla="*/ 0 h 1287609"/>
              <a:gd name="connsiteX3-53" fmla="*/ 5733922 w 5733922"/>
              <a:gd name="connsiteY3-54" fmla="*/ 2926 h 1287609"/>
              <a:gd name="connsiteX4-55" fmla="*/ 5415347 w 5733922"/>
              <a:gd name="connsiteY4-56" fmla="*/ 1277227 h 1287609"/>
              <a:gd name="connsiteX5-57" fmla="*/ 1459511 w 5733922"/>
              <a:gd name="connsiteY5-58" fmla="*/ 1287609 h 1287609"/>
              <a:gd name="connsiteX0-59" fmla="*/ 1459511 w 5733922"/>
              <a:gd name="connsiteY0-60" fmla="*/ 1287609 h 1287609"/>
              <a:gd name="connsiteX1-61" fmla="*/ 1531017 w 5733922"/>
              <a:gd name="connsiteY1-62" fmla="*/ 544015 h 1287609"/>
              <a:gd name="connsiteX2-63" fmla="*/ 0 w 5733922"/>
              <a:gd name="connsiteY2-64" fmla="*/ 0 h 1287609"/>
              <a:gd name="connsiteX3-65" fmla="*/ 5733922 w 5733922"/>
              <a:gd name="connsiteY3-66" fmla="*/ 2926 h 1287609"/>
              <a:gd name="connsiteX4-67" fmla="*/ 5415347 w 5733922"/>
              <a:gd name="connsiteY4-68" fmla="*/ 1277227 h 1287609"/>
              <a:gd name="connsiteX5-69" fmla="*/ 1459511 w 5733922"/>
              <a:gd name="connsiteY5-70" fmla="*/ 1287609 h 1287609"/>
              <a:gd name="connsiteX0-71" fmla="*/ 1459511 w 5733922"/>
              <a:gd name="connsiteY0-72" fmla="*/ 1287609 h 1287609"/>
              <a:gd name="connsiteX1-73" fmla="*/ 1531017 w 5733922"/>
              <a:gd name="connsiteY1-74" fmla="*/ 544015 h 1287609"/>
              <a:gd name="connsiteX2-75" fmla="*/ 854662 w 5733922"/>
              <a:gd name="connsiteY2-76" fmla="*/ 311936 h 1287609"/>
              <a:gd name="connsiteX3-77" fmla="*/ 0 w 5733922"/>
              <a:gd name="connsiteY3-78" fmla="*/ 0 h 1287609"/>
              <a:gd name="connsiteX4-79" fmla="*/ 5733922 w 5733922"/>
              <a:gd name="connsiteY4-80" fmla="*/ 2926 h 1287609"/>
              <a:gd name="connsiteX5-81" fmla="*/ 5415347 w 5733922"/>
              <a:gd name="connsiteY5-82" fmla="*/ 1277227 h 1287609"/>
              <a:gd name="connsiteX6" fmla="*/ 1459511 w 5733922"/>
              <a:gd name="connsiteY6" fmla="*/ 1287609 h 1287609"/>
              <a:gd name="connsiteX0-83" fmla="*/ 1459511 w 5733922"/>
              <a:gd name="connsiteY0-84" fmla="*/ 1287609 h 1287609"/>
              <a:gd name="connsiteX1-85" fmla="*/ 1531017 w 5733922"/>
              <a:gd name="connsiteY1-86" fmla="*/ 544015 h 1287609"/>
              <a:gd name="connsiteX2-87" fmla="*/ 492945 w 5733922"/>
              <a:gd name="connsiteY2-88" fmla="*/ 516134 h 1287609"/>
              <a:gd name="connsiteX3-89" fmla="*/ 0 w 5733922"/>
              <a:gd name="connsiteY3-90" fmla="*/ 0 h 1287609"/>
              <a:gd name="connsiteX4-91" fmla="*/ 5733922 w 5733922"/>
              <a:gd name="connsiteY4-92" fmla="*/ 2926 h 1287609"/>
              <a:gd name="connsiteX5-93" fmla="*/ 5415347 w 5733922"/>
              <a:gd name="connsiteY5-94" fmla="*/ 1277227 h 1287609"/>
              <a:gd name="connsiteX6-95" fmla="*/ 1459511 w 5733922"/>
              <a:gd name="connsiteY6-96" fmla="*/ 1287609 h 1287609"/>
              <a:gd name="connsiteX0-97" fmla="*/ 966566 w 5240977"/>
              <a:gd name="connsiteY0-98" fmla="*/ 1284683 h 1284683"/>
              <a:gd name="connsiteX1-99" fmla="*/ 1038072 w 5240977"/>
              <a:gd name="connsiteY1-100" fmla="*/ 541089 h 1284683"/>
              <a:gd name="connsiteX2-101" fmla="*/ 0 w 5240977"/>
              <a:gd name="connsiteY2-102" fmla="*/ 513208 h 1284683"/>
              <a:gd name="connsiteX3-103" fmla="*/ 191133 w 5240977"/>
              <a:gd name="connsiteY3-104" fmla="*/ 5694 h 1284683"/>
              <a:gd name="connsiteX4-105" fmla="*/ 5240977 w 5240977"/>
              <a:gd name="connsiteY4-106" fmla="*/ 0 h 1284683"/>
              <a:gd name="connsiteX5-107" fmla="*/ 4922402 w 5240977"/>
              <a:gd name="connsiteY5-108" fmla="*/ 1274301 h 1284683"/>
              <a:gd name="connsiteX6-109" fmla="*/ 966566 w 5240977"/>
              <a:gd name="connsiteY6-110" fmla="*/ 1284683 h 1284683"/>
              <a:gd name="connsiteX0-111" fmla="*/ 1517487 w 5791898"/>
              <a:gd name="connsiteY0-112" fmla="*/ 1284683 h 1284683"/>
              <a:gd name="connsiteX1-113" fmla="*/ 1588993 w 5791898"/>
              <a:gd name="connsiteY1-114" fmla="*/ 541089 h 1284683"/>
              <a:gd name="connsiteX2-115" fmla="*/ 0 w 5791898"/>
              <a:gd name="connsiteY2-116" fmla="*/ 509160 h 1284683"/>
              <a:gd name="connsiteX3-117" fmla="*/ 742054 w 5791898"/>
              <a:gd name="connsiteY3-118" fmla="*/ 5694 h 1284683"/>
              <a:gd name="connsiteX4-119" fmla="*/ 5791898 w 5791898"/>
              <a:gd name="connsiteY4-120" fmla="*/ 0 h 1284683"/>
              <a:gd name="connsiteX5-121" fmla="*/ 5473323 w 5791898"/>
              <a:gd name="connsiteY5-122" fmla="*/ 1274301 h 1284683"/>
              <a:gd name="connsiteX6-123" fmla="*/ 1517487 w 5791898"/>
              <a:gd name="connsiteY6-124" fmla="*/ 1284683 h 1284683"/>
              <a:gd name="connsiteX0-125" fmla="*/ 1517487 w 5791898"/>
              <a:gd name="connsiteY0-126" fmla="*/ 1284683 h 1284683"/>
              <a:gd name="connsiteX1-127" fmla="*/ 1024276 w 5791898"/>
              <a:gd name="connsiteY1-128" fmla="*/ 532320 h 1284683"/>
              <a:gd name="connsiteX2-129" fmla="*/ 0 w 5791898"/>
              <a:gd name="connsiteY2-130" fmla="*/ 509160 h 1284683"/>
              <a:gd name="connsiteX3-131" fmla="*/ 742054 w 5791898"/>
              <a:gd name="connsiteY3-132" fmla="*/ 5694 h 1284683"/>
              <a:gd name="connsiteX4-133" fmla="*/ 5791898 w 5791898"/>
              <a:gd name="connsiteY4-134" fmla="*/ 0 h 1284683"/>
              <a:gd name="connsiteX5-135" fmla="*/ 5473323 w 5791898"/>
              <a:gd name="connsiteY5-136" fmla="*/ 1274301 h 1284683"/>
              <a:gd name="connsiteX6-137" fmla="*/ 1517487 w 5791898"/>
              <a:gd name="connsiteY6-138" fmla="*/ 1284683 h 1284683"/>
              <a:gd name="connsiteX0-139" fmla="*/ 1517487 w 5797578"/>
              <a:gd name="connsiteY0-140" fmla="*/ 1278989 h 1278989"/>
              <a:gd name="connsiteX1-141" fmla="*/ 1024276 w 5797578"/>
              <a:gd name="connsiteY1-142" fmla="*/ 526626 h 1278989"/>
              <a:gd name="connsiteX2-143" fmla="*/ 0 w 5797578"/>
              <a:gd name="connsiteY2-144" fmla="*/ 503466 h 1278989"/>
              <a:gd name="connsiteX3-145" fmla="*/ 742054 w 5797578"/>
              <a:gd name="connsiteY3-146" fmla="*/ 0 h 1278989"/>
              <a:gd name="connsiteX4-147" fmla="*/ 5797578 w 5797578"/>
              <a:gd name="connsiteY4-148" fmla="*/ 35636 h 1278989"/>
              <a:gd name="connsiteX5-149" fmla="*/ 5473323 w 5797578"/>
              <a:gd name="connsiteY5-150" fmla="*/ 1268607 h 1278989"/>
              <a:gd name="connsiteX6-151" fmla="*/ 1517487 w 5797578"/>
              <a:gd name="connsiteY6-152" fmla="*/ 1278989 h 1278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95" y="connsiteY6-96"/>
              </a:cxn>
            </a:cxnLst>
            <a:rect l="l" t="t" r="r" b="b"/>
            <a:pathLst>
              <a:path w="5797578" h="1278989">
                <a:moveTo>
                  <a:pt x="1517487" y="1278989"/>
                </a:moveTo>
                <a:lnTo>
                  <a:pt x="1024276" y="526626"/>
                </a:lnTo>
                <a:lnTo>
                  <a:pt x="0" y="503466"/>
                </a:lnTo>
                <a:lnTo>
                  <a:pt x="742054" y="0"/>
                </a:lnTo>
                <a:lnTo>
                  <a:pt x="5797578" y="35636"/>
                </a:lnTo>
                <a:lnTo>
                  <a:pt x="5473323" y="1268607"/>
                </a:lnTo>
                <a:lnTo>
                  <a:pt x="1517487" y="1278989"/>
                </a:lnTo>
                <a:close/>
              </a:path>
            </a:pathLst>
          </a:custGeom>
          <a:solidFill>
            <a:srgbClr val="DFDFD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8681015">
            <a:off x="8162044" y="2884806"/>
            <a:ext cx="999067" cy="861264"/>
          </a:xfrm>
          <a:prstGeom prst="triangle">
            <a:avLst/>
          </a:prstGeom>
          <a:solidFill>
            <a:schemeClr val="tx1">
              <a:lumMod val="85000"/>
              <a:alpha val="7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8681015">
            <a:off x="8198958" y="4177212"/>
            <a:ext cx="510208" cy="439834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8681015">
            <a:off x="10119695" y="4386967"/>
            <a:ext cx="510208" cy="439834"/>
          </a:xfrm>
          <a:prstGeom prst="triangle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0"/>
          <p:cNvSpPr/>
          <p:nvPr/>
        </p:nvSpPr>
        <p:spPr>
          <a:xfrm>
            <a:off x="8873922" y="1583297"/>
            <a:ext cx="3296384" cy="2010385"/>
          </a:xfrm>
          <a:custGeom>
            <a:avLst/>
            <a:gdLst>
              <a:gd name="connsiteX0" fmla="*/ 0 w 3242596"/>
              <a:gd name="connsiteY0" fmla="*/ 1032087 h 2064173"/>
              <a:gd name="connsiteX1" fmla="*/ 1621298 w 3242596"/>
              <a:gd name="connsiteY1" fmla="*/ 0 h 2064173"/>
              <a:gd name="connsiteX2" fmla="*/ 3242596 w 3242596"/>
              <a:gd name="connsiteY2" fmla="*/ 1032087 h 2064173"/>
              <a:gd name="connsiteX3" fmla="*/ 1621298 w 3242596"/>
              <a:gd name="connsiteY3" fmla="*/ 2064173 h 2064173"/>
              <a:gd name="connsiteX4" fmla="*/ 0 w 3242596"/>
              <a:gd name="connsiteY4" fmla="*/ 1032087 h 2064173"/>
              <a:gd name="connsiteX0-1" fmla="*/ 0 w 3296384"/>
              <a:gd name="connsiteY0-2" fmla="*/ 1032087 h 2064173"/>
              <a:gd name="connsiteX1-3" fmla="*/ 1621298 w 3296384"/>
              <a:gd name="connsiteY1-4" fmla="*/ 0 h 2064173"/>
              <a:gd name="connsiteX2-5" fmla="*/ 3296384 w 3296384"/>
              <a:gd name="connsiteY2-6" fmla="*/ 1045534 h 2064173"/>
              <a:gd name="connsiteX3-7" fmla="*/ 1621298 w 3296384"/>
              <a:gd name="connsiteY3-8" fmla="*/ 2064173 h 2064173"/>
              <a:gd name="connsiteX4-9" fmla="*/ 0 w 3296384"/>
              <a:gd name="connsiteY4-10" fmla="*/ 1032087 h 2064173"/>
              <a:gd name="connsiteX0-11" fmla="*/ 0 w 3296384"/>
              <a:gd name="connsiteY0-12" fmla="*/ 1032087 h 2010385"/>
              <a:gd name="connsiteX1-13" fmla="*/ 1621298 w 3296384"/>
              <a:gd name="connsiteY1-14" fmla="*/ 0 h 2010385"/>
              <a:gd name="connsiteX2-15" fmla="*/ 3296384 w 3296384"/>
              <a:gd name="connsiteY2-16" fmla="*/ 1045534 h 2010385"/>
              <a:gd name="connsiteX3-17" fmla="*/ 1621298 w 3296384"/>
              <a:gd name="connsiteY3-18" fmla="*/ 2010385 h 2010385"/>
              <a:gd name="connsiteX4-19" fmla="*/ 0 w 3296384"/>
              <a:gd name="connsiteY4-20" fmla="*/ 1032087 h 20103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296384" h="2010385">
                <a:moveTo>
                  <a:pt x="0" y="1032087"/>
                </a:moveTo>
                <a:lnTo>
                  <a:pt x="1621298" y="0"/>
                </a:lnTo>
                <a:lnTo>
                  <a:pt x="3296384" y="1045534"/>
                </a:lnTo>
                <a:lnTo>
                  <a:pt x="1621298" y="2010385"/>
                </a:lnTo>
                <a:lnTo>
                  <a:pt x="0" y="103208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38100" dist="38100" dir="81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平行四边形 11"/>
          <p:cNvSpPr/>
          <p:nvPr/>
        </p:nvSpPr>
        <p:spPr>
          <a:xfrm>
            <a:off x="8837594" y="2171947"/>
            <a:ext cx="2554711" cy="1416848"/>
          </a:xfrm>
          <a:custGeom>
            <a:avLst/>
            <a:gdLst>
              <a:gd name="connsiteX0" fmla="*/ 0 w 1723446"/>
              <a:gd name="connsiteY0" fmla="*/ 1295824 h 1295824"/>
              <a:gd name="connsiteX1" fmla="*/ 323956 w 1723446"/>
              <a:gd name="connsiteY1" fmla="*/ 0 h 1295824"/>
              <a:gd name="connsiteX2" fmla="*/ 1723446 w 1723446"/>
              <a:gd name="connsiteY2" fmla="*/ 0 h 1295824"/>
              <a:gd name="connsiteX3" fmla="*/ 1399490 w 1723446"/>
              <a:gd name="connsiteY3" fmla="*/ 1295824 h 1295824"/>
              <a:gd name="connsiteX4" fmla="*/ 0 w 1723446"/>
              <a:gd name="connsiteY4" fmla="*/ 1295824 h 1295824"/>
              <a:gd name="connsiteX0-1" fmla="*/ 79456 w 1802902"/>
              <a:gd name="connsiteY0-2" fmla="*/ 1295824 h 1295824"/>
              <a:gd name="connsiteX1-3" fmla="*/ 0 w 1802902"/>
              <a:gd name="connsiteY1-4" fmla="*/ 201706 h 1295824"/>
              <a:gd name="connsiteX2-5" fmla="*/ 1802902 w 1802902"/>
              <a:gd name="connsiteY2-6" fmla="*/ 0 h 1295824"/>
              <a:gd name="connsiteX3-7" fmla="*/ 1478946 w 1802902"/>
              <a:gd name="connsiteY3-8" fmla="*/ 1295824 h 1295824"/>
              <a:gd name="connsiteX4-9" fmla="*/ 79456 w 1802902"/>
              <a:gd name="connsiteY4-10" fmla="*/ 1295824 h 1295824"/>
              <a:gd name="connsiteX0-11" fmla="*/ 79456 w 1478946"/>
              <a:gd name="connsiteY0-12" fmla="*/ 1524424 h 1524424"/>
              <a:gd name="connsiteX1-13" fmla="*/ 0 w 1478946"/>
              <a:gd name="connsiteY1-14" fmla="*/ 430306 h 1524424"/>
              <a:gd name="connsiteX2-15" fmla="*/ 740585 w 1478946"/>
              <a:gd name="connsiteY2-16" fmla="*/ 0 h 1524424"/>
              <a:gd name="connsiteX3-17" fmla="*/ 1478946 w 1478946"/>
              <a:gd name="connsiteY3-18" fmla="*/ 1524424 h 1524424"/>
              <a:gd name="connsiteX4-19" fmla="*/ 79456 w 1478946"/>
              <a:gd name="connsiteY4-20" fmla="*/ 1524424 h 1524424"/>
              <a:gd name="connsiteX0-21" fmla="*/ 79456 w 2554711"/>
              <a:gd name="connsiteY0-22" fmla="*/ 1524424 h 1524424"/>
              <a:gd name="connsiteX1-23" fmla="*/ 0 w 2554711"/>
              <a:gd name="connsiteY1-24" fmla="*/ 430306 h 1524424"/>
              <a:gd name="connsiteX2-25" fmla="*/ 740585 w 2554711"/>
              <a:gd name="connsiteY2-26" fmla="*/ 0 h 1524424"/>
              <a:gd name="connsiteX3-27" fmla="*/ 2554711 w 2554711"/>
              <a:gd name="connsiteY3-28" fmla="*/ 905859 h 1524424"/>
              <a:gd name="connsiteX4-29" fmla="*/ 79456 w 2554711"/>
              <a:gd name="connsiteY4-30" fmla="*/ 1524424 h 1524424"/>
              <a:gd name="connsiteX0-31" fmla="*/ 1625868 w 2554711"/>
              <a:gd name="connsiteY0-32" fmla="*/ 1349612 h 1349612"/>
              <a:gd name="connsiteX1-33" fmla="*/ 0 w 2554711"/>
              <a:gd name="connsiteY1-34" fmla="*/ 430306 h 1349612"/>
              <a:gd name="connsiteX2-35" fmla="*/ 740585 w 2554711"/>
              <a:gd name="connsiteY2-36" fmla="*/ 0 h 1349612"/>
              <a:gd name="connsiteX3-37" fmla="*/ 2554711 w 2554711"/>
              <a:gd name="connsiteY3-38" fmla="*/ 905859 h 1349612"/>
              <a:gd name="connsiteX4-39" fmla="*/ 1625868 w 2554711"/>
              <a:gd name="connsiteY4-40" fmla="*/ 1349612 h 1349612"/>
              <a:gd name="connsiteX0-41" fmla="*/ 1666209 w 2554711"/>
              <a:gd name="connsiteY0-42" fmla="*/ 1376506 h 1376506"/>
              <a:gd name="connsiteX1-43" fmla="*/ 0 w 2554711"/>
              <a:gd name="connsiteY1-44" fmla="*/ 430306 h 1376506"/>
              <a:gd name="connsiteX2-45" fmla="*/ 740585 w 2554711"/>
              <a:gd name="connsiteY2-46" fmla="*/ 0 h 1376506"/>
              <a:gd name="connsiteX3-47" fmla="*/ 2554711 w 2554711"/>
              <a:gd name="connsiteY3-48" fmla="*/ 905859 h 1376506"/>
              <a:gd name="connsiteX4-49" fmla="*/ 1666209 w 2554711"/>
              <a:gd name="connsiteY4-50" fmla="*/ 1376506 h 1376506"/>
              <a:gd name="connsiteX0-51" fmla="*/ 1666209 w 2554711"/>
              <a:gd name="connsiteY0-52" fmla="*/ 1416848 h 1416848"/>
              <a:gd name="connsiteX1-53" fmla="*/ 0 w 2554711"/>
              <a:gd name="connsiteY1-54" fmla="*/ 470648 h 1416848"/>
              <a:gd name="connsiteX2-55" fmla="*/ 713691 w 2554711"/>
              <a:gd name="connsiteY2-56" fmla="*/ 0 h 1416848"/>
              <a:gd name="connsiteX3-57" fmla="*/ 2554711 w 2554711"/>
              <a:gd name="connsiteY3-58" fmla="*/ 946201 h 1416848"/>
              <a:gd name="connsiteX4-59" fmla="*/ 1666209 w 2554711"/>
              <a:gd name="connsiteY4-60" fmla="*/ 1416848 h 14168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54711" h="1416848">
                <a:moveTo>
                  <a:pt x="1666209" y="1416848"/>
                </a:moveTo>
                <a:lnTo>
                  <a:pt x="0" y="470648"/>
                </a:lnTo>
                <a:lnTo>
                  <a:pt x="713691" y="0"/>
                </a:lnTo>
                <a:lnTo>
                  <a:pt x="2554711" y="946201"/>
                </a:lnTo>
                <a:lnTo>
                  <a:pt x="1666209" y="1416848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12"/>
          <p:cNvSpPr/>
          <p:nvPr/>
        </p:nvSpPr>
        <p:spPr>
          <a:xfrm rot="19800000">
            <a:off x="11079596" y="2146838"/>
            <a:ext cx="986856" cy="766613"/>
          </a:xfrm>
          <a:custGeom>
            <a:avLst/>
            <a:gdLst>
              <a:gd name="connsiteX0" fmla="*/ 0 w 986856"/>
              <a:gd name="connsiteY0" fmla="*/ 721831 h 721831"/>
              <a:gd name="connsiteX1" fmla="*/ 493428 w 986856"/>
              <a:gd name="connsiteY1" fmla="*/ 0 h 721831"/>
              <a:gd name="connsiteX2" fmla="*/ 986856 w 986856"/>
              <a:gd name="connsiteY2" fmla="*/ 721831 h 721831"/>
              <a:gd name="connsiteX3" fmla="*/ 0 w 986856"/>
              <a:gd name="connsiteY3" fmla="*/ 721831 h 721831"/>
              <a:gd name="connsiteX0-1" fmla="*/ 0 w 986856"/>
              <a:gd name="connsiteY0-2" fmla="*/ 766613 h 766613"/>
              <a:gd name="connsiteX1-3" fmla="*/ 550336 w 986856"/>
              <a:gd name="connsiteY1-4" fmla="*/ 0 h 766613"/>
              <a:gd name="connsiteX2-5" fmla="*/ 986856 w 986856"/>
              <a:gd name="connsiteY2-6" fmla="*/ 766613 h 766613"/>
              <a:gd name="connsiteX3-7" fmla="*/ 0 w 986856"/>
              <a:gd name="connsiteY3-8" fmla="*/ 766613 h 7666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86856" h="766613">
                <a:moveTo>
                  <a:pt x="0" y="766613"/>
                </a:moveTo>
                <a:lnTo>
                  <a:pt x="550336" y="0"/>
                </a:lnTo>
                <a:lnTo>
                  <a:pt x="986856" y="766613"/>
                </a:lnTo>
                <a:lnTo>
                  <a:pt x="0" y="766613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10320263" y="2763636"/>
            <a:ext cx="2010385" cy="1733090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8681015">
            <a:off x="10487418" y="3494999"/>
            <a:ext cx="510208" cy="439834"/>
          </a:xfrm>
          <a:prstGeom prst="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6200000">
            <a:off x="10462329" y="1382549"/>
            <a:ext cx="510208" cy="439834"/>
          </a:xfrm>
          <a:prstGeom prst="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5400000">
            <a:off x="11046828" y="1431399"/>
            <a:ext cx="405691" cy="349733"/>
          </a:xfrm>
          <a:prstGeom prst="triangl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18"/>
          <p:cNvSpPr/>
          <p:nvPr/>
        </p:nvSpPr>
        <p:spPr>
          <a:xfrm rot="19800000">
            <a:off x="9264057" y="1225451"/>
            <a:ext cx="1104855" cy="756405"/>
          </a:xfrm>
          <a:custGeom>
            <a:avLst/>
            <a:gdLst>
              <a:gd name="connsiteX0" fmla="*/ 0 w 1137991"/>
              <a:gd name="connsiteY0" fmla="*/ 981026 h 981026"/>
              <a:gd name="connsiteX1" fmla="*/ 568996 w 1137991"/>
              <a:gd name="connsiteY1" fmla="*/ 0 h 981026"/>
              <a:gd name="connsiteX2" fmla="*/ 1137991 w 1137991"/>
              <a:gd name="connsiteY2" fmla="*/ 981026 h 981026"/>
              <a:gd name="connsiteX3" fmla="*/ 0 w 1137991"/>
              <a:gd name="connsiteY3" fmla="*/ 981026 h 981026"/>
              <a:gd name="connsiteX0-1" fmla="*/ 0 w 1104855"/>
              <a:gd name="connsiteY0-2" fmla="*/ 1031212 h 1031212"/>
              <a:gd name="connsiteX1-3" fmla="*/ 535860 w 1104855"/>
              <a:gd name="connsiteY1-4" fmla="*/ 0 h 1031212"/>
              <a:gd name="connsiteX2-5" fmla="*/ 1104855 w 1104855"/>
              <a:gd name="connsiteY2-6" fmla="*/ 981026 h 1031212"/>
              <a:gd name="connsiteX3-7" fmla="*/ 0 w 1104855"/>
              <a:gd name="connsiteY3-8" fmla="*/ 1031212 h 10312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04855" h="1031212">
                <a:moveTo>
                  <a:pt x="0" y="1031212"/>
                </a:moveTo>
                <a:lnTo>
                  <a:pt x="535860" y="0"/>
                </a:lnTo>
                <a:lnTo>
                  <a:pt x="1104855" y="981026"/>
                </a:lnTo>
                <a:lnTo>
                  <a:pt x="0" y="1031212"/>
                </a:lnTo>
                <a:close/>
              </a:path>
            </a:pathLst>
          </a:cu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梯形 19"/>
          <p:cNvSpPr/>
          <p:nvPr/>
        </p:nvSpPr>
        <p:spPr>
          <a:xfrm rot="8948101">
            <a:off x="7888749" y="1769032"/>
            <a:ext cx="2069478" cy="757077"/>
          </a:xfrm>
          <a:custGeom>
            <a:avLst/>
            <a:gdLst>
              <a:gd name="connsiteX0" fmla="*/ 0 w 1126315"/>
              <a:gd name="connsiteY0" fmla="*/ 552153 h 552153"/>
              <a:gd name="connsiteX1" fmla="*/ 138038 w 1126315"/>
              <a:gd name="connsiteY1" fmla="*/ 0 h 552153"/>
              <a:gd name="connsiteX2" fmla="*/ 988277 w 1126315"/>
              <a:gd name="connsiteY2" fmla="*/ 0 h 552153"/>
              <a:gd name="connsiteX3" fmla="*/ 1126315 w 1126315"/>
              <a:gd name="connsiteY3" fmla="*/ 552153 h 552153"/>
              <a:gd name="connsiteX4" fmla="*/ 0 w 1126315"/>
              <a:gd name="connsiteY4" fmla="*/ 552153 h 552153"/>
              <a:gd name="connsiteX0-1" fmla="*/ 0 w 1582162"/>
              <a:gd name="connsiteY0-2" fmla="*/ 1000333 h 1000333"/>
              <a:gd name="connsiteX1-3" fmla="*/ 593885 w 1582162"/>
              <a:gd name="connsiteY1-4" fmla="*/ 0 h 1000333"/>
              <a:gd name="connsiteX2-5" fmla="*/ 1444124 w 1582162"/>
              <a:gd name="connsiteY2-6" fmla="*/ 0 h 1000333"/>
              <a:gd name="connsiteX3-7" fmla="*/ 1582162 w 1582162"/>
              <a:gd name="connsiteY3-8" fmla="*/ 552153 h 1000333"/>
              <a:gd name="connsiteX4-9" fmla="*/ 0 w 1582162"/>
              <a:gd name="connsiteY4-10" fmla="*/ 1000333 h 1000333"/>
              <a:gd name="connsiteX0-11" fmla="*/ 0 w 1582162"/>
              <a:gd name="connsiteY0-12" fmla="*/ 1009487 h 1009487"/>
              <a:gd name="connsiteX1-13" fmla="*/ 552357 w 1582162"/>
              <a:gd name="connsiteY1-14" fmla="*/ 0 h 1009487"/>
              <a:gd name="connsiteX2-15" fmla="*/ 1444124 w 1582162"/>
              <a:gd name="connsiteY2-16" fmla="*/ 9154 h 1009487"/>
              <a:gd name="connsiteX3-17" fmla="*/ 1582162 w 1582162"/>
              <a:gd name="connsiteY3-18" fmla="*/ 561307 h 1009487"/>
              <a:gd name="connsiteX4-19" fmla="*/ 0 w 1582162"/>
              <a:gd name="connsiteY4-20" fmla="*/ 1009487 h 1009487"/>
              <a:gd name="connsiteX0-21" fmla="*/ 0 w 1582162"/>
              <a:gd name="connsiteY0-22" fmla="*/ 1000333 h 1000333"/>
              <a:gd name="connsiteX1-23" fmla="*/ 515475 w 1582162"/>
              <a:gd name="connsiteY1-24" fmla="*/ 134 h 1000333"/>
              <a:gd name="connsiteX2-25" fmla="*/ 1444124 w 1582162"/>
              <a:gd name="connsiteY2-26" fmla="*/ 0 h 1000333"/>
              <a:gd name="connsiteX3-27" fmla="*/ 1582162 w 1582162"/>
              <a:gd name="connsiteY3-28" fmla="*/ 552153 h 1000333"/>
              <a:gd name="connsiteX4-29" fmla="*/ 0 w 1582162"/>
              <a:gd name="connsiteY4-30" fmla="*/ 1000333 h 1000333"/>
              <a:gd name="connsiteX0-31" fmla="*/ 0 w 1582162"/>
              <a:gd name="connsiteY0-32" fmla="*/ 1055658 h 1055658"/>
              <a:gd name="connsiteX1-33" fmla="*/ 515475 w 1582162"/>
              <a:gd name="connsiteY1-34" fmla="*/ 55459 h 1055658"/>
              <a:gd name="connsiteX2-35" fmla="*/ 1430191 w 1582162"/>
              <a:gd name="connsiteY2-36" fmla="*/ 0 h 1055658"/>
              <a:gd name="connsiteX3-37" fmla="*/ 1582162 w 1582162"/>
              <a:gd name="connsiteY3-38" fmla="*/ 607478 h 1055658"/>
              <a:gd name="connsiteX4-39" fmla="*/ 0 w 1582162"/>
              <a:gd name="connsiteY4-40" fmla="*/ 1055658 h 1055658"/>
              <a:gd name="connsiteX0-41" fmla="*/ 0 w 2069478"/>
              <a:gd name="connsiteY0-42" fmla="*/ 1055658 h 1055658"/>
              <a:gd name="connsiteX1-43" fmla="*/ 515475 w 2069478"/>
              <a:gd name="connsiteY1-44" fmla="*/ 55459 h 1055658"/>
              <a:gd name="connsiteX2-45" fmla="*/ 1430191 w 2069478"/>
              <a:gd name="connsiteY2-46" fmla="*/ 0 h 1055658"/>
              <a:gd name="connsiteX3-47" fmla="*/ 2069478 w 2069478"/>
              <a:gd name="connsiteY3-48" fmla="*/ 1024051 h 1055658"/>
              <a:gd name="connsiteX4-49" fmla="*/ 0 w 2069478"/>
              <a:gd name="connsiteY4-50" fmla="*/ 1055658 h 1055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69478" h="1055658">
                <a:moveTo>
                  <a:pt x="0" y="1055658"/>
                </a:moveTo>
                <a:lnTo>
                  <a:pt x="515475" y="55459"/>
                </a:lnTo>
                <a:lnTo>
                  <a:pt x="1430191" y="0"/>
                </a:lnTo>
                <a:lnTo>
                  <a:pt x="2069478" y="1024051"/>
                </a:lnTo>
                <a:lnTo>
                  <a:pt x="0" y="1055658"/>
                </a:lnTo>
                <a:close/>
              </a:path>
            </a:pathLst>
          </a:cu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8707643">
            <a:off x="9186532" y="3504363"/>
            <a:ext cx="999067" cy="861264"/>
          </a:xfrm>
          <a:prstGeom prst="triangle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9000000">
            <a:off x="7597457" y="3363315"/>
            <a:ext cx="634552" cy="547027"/>
          </a:xfrm>
          <a:prstGeom prst="triangle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61745" y="2881630"/>
            <a:ext cx="62414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rgbClr val="4F81BD"/>
                </a:solidFill>
                <a:latin typeface="Microsoft YaHei" panose="020B0503020204020204" charset="-122"/>
                <a:ea typeface="Microsoft YaHei" panose="020B0503020204020204" charset="-122"/>
              </a:rPr>
              <a:t>CONTROL FLOW</a:t>
            </a:r>
            <a:endParaRPr lang="en-US" altLang="zh-CN" sz="4000" b="1">
              <a:solidFill>
                <a:srgbClr val="4F81BD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735" y="1188085"/>
            <a:ext cx="659130" cy="423799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3585" y="2540"/>
            <a:ext cx="8210550" cy="6852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72745" y="905510"/>
            <a:ext cx="6652895" cy="1327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Microsoft YaHei" panose="020B0503020204020204" charset="-122"/>
              <a:sym typeface="+mn-ea"/>
            </a:endParaRPr>
          </a:p>
        </p:txBody>
      </p:sp>
      <p:sp>
        <p:nvSpPr>
          <p:cNvPr id="13" name="平行四边形 6"/>
          <p:cNvSpPr/>
          <p:nvPr/>
        </p:nvSpPr>
        <p:spPr>
          <a:xfrm rot="19586943">
            <a:off x="6535437" y="2121759"/>
            <a:ext cx="3911158" cy="1770937"/>
          </a:xfrm>
          <a:custGeom>
            <a:avLst/>
            <a:gdLst>
              <a:gd name="connsiteX0" fmla="*/ 0 w 4606366"/>
              <a:gd name="connsiteY0" fmla="*/ 1274301 h 1274301"/>
              <a:gd name="connsiteX1" fmla="*/ 318575 w 4606366"/>
              <a:gd name="connsiteY1" fmla="*/ 0 h 1274301"/>
              <a:gd name="connsiteX2" fmla="*/ 4606366 w 4606366"/>
              <a:gd name="connsiteY2" fmla="*/ 0 h 1274301"/>
              <a:gd name="connsiteX3" fmla="*/ 4287791 w 4606366"/>
              <a:gd name="connsiteY3" fmla="*/ 1274301 h 1274301"/>
              <a:gd name="connsiteX4" fmla="*/ 0 w 4606366"/>
              <a:gd name="connsiteY4" fmla="*/ 1274301 h 1274301"/>
              <a:gd name="connsiteX0-1" fmla="*/ 0 w 4606366"/>
              <a:gd name="connsiteY0-2" fmla="*/ 1274301 h 1274301"/>
              <a:gd name="connsiteX1-3" fmla="*/ 131438 w 4606366"/>
              <a:gd name="connsiteY1-4" fmla="*/ 682608 h 1274301"/>
              <a:gd name="connsiteX2-5" fmla="*/ 318575 w 4606366"/>
              <a:gd name="connsiteY2-6" fmla="*/ 0 h 1274301"/>
              <a:gd name="connsiteX3-7" fmla="*/ 4606366 w 4606366"/>
              <a:gd name="connsiteY3-8" fmla="*/ 0 h 1274301"/>
              <a:gd name="connsiteX4-9" fmla="*/ 4287791 w 4606366"/>
              <a:gd name="connsiteY4-10" fmla="*/ 1274301 h 1274301"/>
              <a:gd name="connsiteX5" fmla="*/ 0 w 4606366"/>
              <a:gd name="connsiteY5" fmla="*/ 1274301 h 1274301"/>
              <a:gd name="connsiteX0-11" fmla="*/ 345969 w 4474928"/>
              <a:gd name="connsiteY0-12" fmla="*/ 1284331 h 1284331"/>
              <a:gd name="connsiteX1-13" fmla="*/ 0 w 4474928"/>
              <a:gd name="connsiteY1-14" fmla="*/ 682608 h 1284331"/>
              <a:gd name="connsiteX2-15" fmla="*/ 187137 w 4474928"/>
              <a:gd name="connsiteY2-16" fmla="*/ 0 h 1284331"/>
              <a:gd name="connsiteX3-17" fmla="*/ 4474928 w 4474928"/>
              <a:gd name="connsiteY3-18" fmla="*/ 0 h 1284331"/>
              <a:gd name="connsiteX4-19" fmla="*/ 4156353 w 4474928"/>
              <a:gd name="connsiteY4-20" fmla="*/ 1274301 h 1284331"/>
              <a:gd name="connsiteX5-21" fmla="*/ 345969 w 4474928"/>
              <a:gd name="connsiteY5-22" fmla="*/ 1284331 h 1284331"/>
              <a:gd name="connsiteX0-23" fmla="*/ 554298 w 4683257"/>
              <a:gd name="connsiteY0-24" fmla="*/ 1284331 h 1284331"/>
              <a:gd name="connsiteX1-25" fmla="*/ 0 w 4683257"/>
              <a:gd name="connsiteY1-26" fmla="*/ 899429 h 1284331"/>
              <a:gd name="connsiteX2-27" fmla="*/ 395466 w 4683257"/>
              <a:gd name="connsiteY2-28" fmla="*/ 0 h 1284331"/>
              <a:gd name="connsiteX3-29" fmla="*/ 4683257 w 4683257"/>
              <a:gd name="connsiteY3-30" fmla="*/ 0 h 1284331"/>
              <a:gd name="connsiteX4-31" fmla="*/ 4364682 w 4683257"/>
              <a:gd name="connsiteY4-32" fmla="*/ 1274301 h 1284331"/>
              <a:gd name="connsiteX5-33" fmla="*/ 554298 w 4683257"/>
              <a:gd name="connsiteY5-34" fmla="*/ 1284331 h 1284331"/>
              <a:gd name="connsiteX0-35" fmla="*/ 408846 w 4683257"/>
              <a:gd name="connsiteY0-36" fmla="*/ 1284683 h 1284683"/>
              <a:gd name="connsiteX1-37" fmla="*/ 0 w 4683257"/>
              <a:gd name="connsiteY1-38" fmla="*/ 899429 h 1284683"/>
              <a:gd name="connsiteX2-39" fmla="*/ 395466 w 4683257"/>
              <a:gd name="connsiteY2-40" fmla="*/ 0 h 1284683"/>
              <a:gd name="connsiteX3-41" fmla="*/ 4683257 w 4683257"/>
              <a:gd name="connsiteY3-42" fmla="*/ 0 h 1284683"/>
              <a:gd name="connsiteX4-43" fmla="*/ 4364682 w 4683257"/>
              <a:gd name="connsiteY4-44" fmla="*/ 1274301 h 1284683"/>
              <a:gd name="connsiteX5-45" fmla="*/ 408846 w 4683257"/>
              <a:gd name="connsiteY5-46" fmla="*/ 1284683 h 1284683"/>
              <a:gd name="connsiteX0-47" fmla="*/ 1459511 w 5733922"/>
              <a:gd name="connsiteY0-48" fmla="*/ 1287609 h 1287609"/>
              <a:gd name="connsiteX1-49" fmla="*/ 1050665 w 5733922"/>
              <a:gd name="connsiteY1-50" fmla="*/ 902355 h 1287609"/>
              <a:gd name="connsiteX2-51" fmla="*/ 0 w 5733922"/>
              <a:gd name="connsiteY2-52" fmla="*/ 0 h 1287609"/>
              <a:gd name="connsiteX3-53" fmla="*/ 5733922 w 5733922"/>
              <a:gd name="connsiteY3-54" fmla="*/ 2926 h 1287609"/>
              <a:gd name="connsiteX4-55" fmla="*/ 5415347 w 5733922"/>
              <a:gd name="connsiteY4-56" fmla="*/ 1277227 h 1287609"/>
              <a:gd name="connsiteX5-57" fmla="*/ 1459511 w 5733922"/>
              <a:gd name="connsiteY5-58" fmla="*/ 1287609 h 1287609"/>
              <a:gd name="connsiteX0-59" fmla="*/ 1459511 w 5733922"/>
              <a:gd name="connsiteY0-60" fmla="*/ 1287609 h 1287609"/>
              <a:gd name="connsiteX1-61" fmla="*/ 1531017 w 5733922"/>
              <a:gd name="connsiteY1-62" fmla="*/ 544015 h 1287609"/>
              <a:gd name="connsiteX2-63" fmla="*/ 0 w 5733922"/>
              <a:gd name="connsiteY2-64" fmla="*/ 0 h 1287609"/>
              <a:gd name="connsiteX3-65" fmla="*/ 5733922 w 5733922"/>
              <a:gd name="connsiteY3-66" fmla="*/ 2926 h 1287609"/>
              <a:gd name="connsiteX4-67" fmla="*/ 5415347 w 5733922"/>
              <a:gd name="connsiteY4-68" fmla="*/ 1277227 h 1287609"/>
              <a:gd name="connsiteX5-69" fmla="*/ 1459511 w 5733922"/>
              <a:gd name="connsiteY5-70" fmla="*/ 1287609 h 1287609"/>
              <a:gd name="connsiteX0-71" fmla="*/ 1459511 w 5733922"/>
              <a:gd name="connsiteY0-72" fmla="*/ 1287609 h 1287609"/>
              <a:gd name="connsiteX1-73" fmla="*/ 1531017 w 5733922"/>
              <a:gd name="connsiteY1-74" fmla="*/ 544015 h 1287609"/>
              <a:gd name="connsiteX2-75" fmla="*/ 854662 w 5733922"/>
              <a:gd name="connsiteY2-76" fmla="*/ 311936 h 1287609"/>
              <a:gd name="connsiteX3-77" fmla="*/ 0 w 5733922"/>
              <a:gd name="connsiteY3-78" fmla="*/ 0 h 1287609"/>
              <a:gd name="connsiteX4-79" fmla="*/ 5733922 w 5733922"/>
              <a:gd name="connsiteY4-80" fmla="*/ 2926 h 1287609"/>
              <a:gd name="connsiteX5-81" fmla="*/ 5415347 w 5733922"/>
              <a:gd name="connsiteY5-82" fmla="*/ 1277227 h 1287609"/>
              <a:gd name="connsiteX6" fmla="*/ 1459511 w 5733922"/>
              <a:gd name="connsiteY6" fmla="*/ 1287609 h 1287609"/>
              <a:gd name="connsiteX0-83" fmla="*/ 1459511 w 5733922"/>
              <a:gd name="connsiteY0-84" fmla="*/ 1287609 h 1287609"/>
              <a:gd name="connsiteX1-85" fmla="*/ 1531017 w 5733922"/>
              <a:gd name="connsiteY1-86" fmla="*/ 544015 h 1287609"/>
              <a:gd name="connsiteX2-87" fmla="*/ 492945 w 5733922"/>
              <a:gd name="connsiteY2-88" fmla="*/ 516134 h 1287609"/>
              <a:gd name="connsiteX3-89" fmla="*/ 0 w 5733922"/>
              <a:gd name="connsiteY3-90" fmla="*/ 0 h 1287609"/>
              <a:gd name="connsiteX4-91" fmla="*/ 5733922 w 5733922"/>
              <a:gd name="connsiteY4-92" fmla="*/ 2926 h 1287609"/>
              <a:gd name="connsiteX5-93" fmla="*/ 5415347 w 5733922"/>
              <a:gd name="connsiteY5-94" fmla="*/ 1277227 h 1287609"/>
              <a:gd name="connsiteX6-95" fmla="*/ 1459511 w 5733922"/>
              <a:gd name="connsiteY6-96" fmla="*/ 1287609 h 1287609"/>
              <a:gd name="connsiteX0-97" fmla="*/ 966566 w 5240977"/>
              <a:gd name="connsiteY0-98" fmla="*/ 1284683 h 1284683"/>
              <a:gd name="connsiteX1-99" fmla="*/ 1038072 w 5240977"/>
              <a:gd name="connsiteY1-100" fmla="*/ 541089 h 1284683"/>
              <a:gd name="connsiteX2-101" fmla="*/ 0 w 5240977"/>
              <a:gd name="connsiteY2-102" fmla="*/ 513208 h 1284683"/>
              <a:gd name="connsiteX3-103" fmla="*/ 191133 w 5240977"/>
              <a:gd name="connsiteY3-104" fmla="*/ 5694 h 1284683"/>
              <a:gd name="connsiteX4-105" fmla="*/ 5240977 w 5240977"/>
              <a:gd name="connsiteY4-106" fmla="*/ 0 h 1284683"/>
              <a:gd name="connsiteX5-107" fmla="*/ 4922402 w 5240977"/>
              <a:gd name="connsiteY5-108" fmla="*/ 1274301 h 1284683"/>
              <a:gd name="connsiteX6-109" fmla="*/ 966566 w 5240977"/>
              <a:gd name="connsiteY6-110" fmla="*/ 1284683 h 1284683"/>
              <a:gd name="connsiteX0-111" fmla="*/ 1517487 w 5791898"/>
              <a:gd name="connsiteY0-112" fmla="*/ 1284683 h 1284683"/>
              <a:gd name="connsiteX1-113" fmla="*/ 1588993 w 5791898"/>
              <a:gd name="connsiteY1-114" fmla="*/ 541089 h 1284683"/>
              <a:gd name="connsiteX2-115" fmla="*/ 0 w 5791898"/>
              <a:gd name="connsiteY2-116" fmla="*/ 509160 h 1284683"/>
              <a:gd name="connsiteX3-117" fmla="*/ 742054 w 5791898"/>
              <a:gd name="connsiteY3-118" fmla="*/ 5694 h 1284683"/>
              <a:gd name="connsiteX4-119" fmla="*/ 5791898 w 5791898"/>
              <a:gd name="connsiteY4-120" fmla="*/ 0 h 1284683"/>
              <a:gd name="connsiteX5-121" fmla="*/ 5473323 w 5791898"/>
              <a:gd name="connsiteY5-122" fmla="*/ 1274301 h 1284683"/>
              <a:gd name="connsiteX6-123" fmla="*/ 1517487 w 5791898"/>
              <a:gd name="connsiteY6-124" fmla="*/ 1284683 h 1284683"/>
              <a:gd name="connsiteX0-125" fmla="*/ 1517487 w 5791898"/>
              <a:gd name="connsiteY0-126" fmla="*/ 1284683 h 1284683"/>
              <a:gd name="connsiteX1-127" fmla="*/ 1024276 w 5791898"/>
              <a:gd name="connsiteY1-128" fmla="*/ 532320 h 1284683"/>
              <a:gd name="connsiteX2-129" fmla="*/ 0 w 5791898"/>
              <a:gd name="connsiteY2-130" fmla="*/ 509160 h 1284683"/>
              <a:gd name="connsiteX3-131" fmla="*/ 742054 w 5791898"/>
              <a:gd name="connsiteY3-132" fmla="*/ 5694 h 1284683"/>
              <a:gd name="connsiteX4-133" fmla="*/ 5791898 w 5791898"/>
              <a:gd name="connsiteY4-134" fmla="*/ 0 h 1284683"/>
              <a:gd name="connsiteX5-135" fmla="*/ 5473323 w 5791898"/>
              <a:gd name="connsiteY5-136" fmla="*/ 1274301 h 1284683"/>
              <a:gd name="connsiteX6-137" fmla="*/ 1517487 w 5791898"/>
              <a:gd name="connsiteY6-138" fmla="*/ 1284683 h 1284683"/>
              <a:gd name="connsiteX0-139" fmla="*/ 1517487 w 5797578"/>
              <a:gd name="connsiteY0-140" fmla="*/ 1278989 h 1278989"/>
              <a:gd name="connsiteX1-141" fmla="*/ 1024276 w 5797578"/>
              <a:gd name="connsiteY1-142" fmla="*/ 526626 h 1278989"/>
              <a:gd name="connsiteX2-143" fmla="*/ 0 w 5797578"/>
              <a:gd name="connsiteY2-144" fmla="*/ 503466 h 1278989"/>
              <a:gd name="connsiteX3-145" fmla="*/ 742054 w 5797578"/>
              <a:gd name="connsiteY3-146" fmla="*/ 0 h 1278989"/>
              <a:gd name="connsiteX4-147" fmla="*/ 5797578 w 5797578"/>
              <a:gd name="connsiteY4-148" fmla="*/ 35636 h 1278989"/>
              <a:gd name="connsiteX5-149" fmla="*/ 5473323 w 5797578"/>
              <a:gd name="connsiteY5-150" fmla="*/ 1268607 h 1278989"/>
              <a:gd name="connsiteX6-151" fmla="*/ 1517487 w 5797578"/>
              <a:gd name="connsiteY6-152" fmla="*/ 1278989 h 1278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95" y="connsiteY6-96"/>
              </a:cxn>
            </a:cxnLst>
            <a:rect l="l" t="t" r="r" b="b"/>
            <a:pathLst>
              <a:path w="5797578" h="1278989">
                <a:moveTo>
                  <a:pt x="1517487" y="1278989"/>
                </a:moveTo>
                <a:lnTo>
                  <a:pt x="1024276" y="526626"/>
                </a:lnTo>
                <a:lnTo>
                  <a:pt x="0" y="503466"/>
                </a:lnTo>
                <a:lnTo>
                  <a:pt x="742054" y="0"/>
                </a:lnTo>
                <a:lnTo>
                  <a:pt x="5797578" y="35636"/>
                </a:lnTo>
                <a:lnTo>
                  <a:pt x="5473323" y="1268607"/>
                </a:lnTo>
                <a:lnTo>
                  <a:pt x="1517487" y="1278989"/>
                </a:lnTo>
                <a:close/>
              </a:path>
            </a:pathLst>
          </a:custGeom>
          <a:solidFill>
            <a:srgbClr val="DFDFD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8681015">
            <a:off x="8162044" y="2884806"/>
            <a:ext cx="999067" cy="861264"/>
          </a:xfrm>
          <a:prstGeom prst="triangle">
            <a:avLst/>
          </a:prstGeom>
          <a:solidFill>
            <a:schemeClr val="tx1">
              <a:lumMod val="85000"/>
              <a:alpha val="7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8681015">
            <a:off x="8198958" y="4177212"/>
            <a:ext cx="510208" cy="439834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8681015">
            <a:off x="10119695" y="4386967"/>
            <a:ext cx="510208" cy="439834"/>
          </a:xfrm>
          <a:prstGeom prst="triangle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0"/>
          <p:cNvSpPr/>
          <p:nvPr/>
        </p:nvSpPr>
        <p:spPr>
          <a:xfrm>
            <a:off x="8873922" y="1583297"/>
            <a:ext cx="3296384" cy="2010385"/>
          </a:xfrm>
          <a:custGeom>
            <a:avLst/>
            <a:gdLst>
              <a:gd name="connsiteX0" fmla="*/ 0 w 3242596"/>
              <a:gd name="connsiteY0" fmla="*/ 1032087 h 2064173"/>
              <a:gd name="connsiteX1" fmla="*/ 1621298 w 3242596"/>
              <a:gd name="connsiteY1" fmla="*/ 0 h 2064173"/>
              <a:gd name="connsiteX2" fmla="*/ 3242596 w 3242596"/>
              <a:gd name="connsiteY2" fmla="*/ 1032087 h 2064173"/>
              <a:gd name="connsiteX3" fmla="*/ 1621298 w 3242596"/>
              <a:gd name="connsiteY3" fmla="*/ 2064173 h 2064173"/>
              <a:gd name="connsiteX4" fmla="*/ 0 w 3242596"/>
              <a:gd name="connsiteY4" fmla="*/ 1032087 h 2064173"/>
              <a:gd name="connsiteX0-1" fmla="*/ 0 w 3296384"/>
              <a:gd name="connsiteY0-2" fmla="*/ 1032087 h 2064173"/>
              <a:gd name="connsiteX1-3" fmla="*/ 1621298 w 3296384"/>
              <a:gd name="connsiteY1-4" fmla="*/ 0 h 2064173"/>
              <a:gd name="connsiteX2-5" fmla="*/ 3296384 w 3296384"/>
              <a:gd name="connsiteY2-6" fmla="*/ 1045534 h 2064173"/>
              <a:gd name="connsiteX3-7" fmla="*/ 1621298 w 3296384"/>
              <a:gd name="connsiteY3-8" fmla="*/ 2064173 h 2064173"/>
              <a:gd name="connsiteX4-9" fmla="*/ 0 w 3296384"/>
              <a:gd name="connsiteY4-10" fmla="*/ 1032087 h 2064173"/>
              <a:gd name="connsiteX0-11" fmla="*/ 0 w 3296384"/>
              <a:gd name="connsiteY0-12" fmla="*/ 1032087 h 2010385"/>
              <a:gd name="connsiteX1-13" fmla="*/ 1621298 w 3296384"/>
              <a:gd name="connsiteY1-14" fmla="*/ 0 h 2010385"/>
              <a:gd name="connsiteX2-15" fmla="*/ 3296384 w 3296384"/>
              <a:gd name="connsiteY2-16" fmla="*/ 1045534 h 2010385"/>
              <a:gd name="connsiteX3-17" fmla="*/ 1621298 w 3296384"/>
              <a:gd name="connsiteY3-18" fmla="*/ 2010385 h 2010385"/>
              <a:gd name="connsiteX4-19" fmla="*/ 0 w 3296384"/>
              <a:gd name="connsiteY4-20" fmla="*/ 1032087 h 20103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296384" h="2010385">
                <a:moveTo>
                  <a:pt x="0" y="1032087"/>
                </a:moveTo>
                <a:lnTo>
                  <a:pt x="1621298" y="0"/>
                </a:lnTo>
                <a:lnTo>
                  <a:pt x="3296384" y="1045534"/>
                </a:lnTo>
                <a:lnTo>
                  <a:pt x="1621298" y="2010385"/>
                </a:lnTo>
                <a:lnTo>
                  <a:pt x="0" y="103208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38100" dist="38100" dir="81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平行四边形 11"/>
          <p:cNvSpPr/>
          <p:nvPr/>
        </p:nvSpPr>
        <p:spPr>
          <a:xfrm>
            <a:off x="8837594" y="2171947"/>
            <a:ext cx="2554711" cy="1416848"/>
          </a:xfrm>
          <a:custGeom>
            <a:avLst/>
            <a:gdLst>
              <a:gd name="connsiteX0" fmla="*/ 0 w 1723446"/>
              <a:gd name="connsiteY0" fmla="*/ 1295824 h 1295824"/>
              <a:gd name="connsiteX1" fmla="*/ 323956 w 1723446"/>
              <a:gd name="connsiteY1" fmla="*/ 0 h 1295824"/>
              <a:gd name="connsiteX2" fmla="*/ 1723446 w 1723446"/>
              <a:gd name="connsiteY2" fmla="*/ 0 h 1295824"/>
              <a:gd name="connsiteX3" fmla="*/ 1399490 w 1723446"/>
              <a:gd name="connsiteY3" fmla="*/ 1295824 h 1295824"/>
              <a:gd name="connsiteX4" fmla="*/ 0 w 1723446"/>
              <a:gd name="connsiteY4" fmla="*/ 1295824 h 1295824"/>
              <a:gd name="connsiteX0-1" fmla="*/ 79456 w 1802902"/>
              <a:gd name="connsiteY0-2" fmla="*/ 1295824 h 1295824"/>
              <a:gd name="connsiteX1-3" fmla="*/ 0 w 1802902"/>
              <a:gd name="connsiteY1-4" fmla="*/ 201706 h 1295824"/>
              <a:gd name="connsiteX2-5" fmla="*/ 1802902 w 1802902"/>
              <a:gd name="connsiteY2-6" fmla="*/ 0 h 1295824"/>
              <a:gd name="connsiteX3-7" fmla="*/ 1478946 w 1802902"/>
              <a:gd name="connsiteY3-8" fmla="*/ 1295824 h 1295824"/>
              <a:gd name="connsiteX4-9" fmla="*/ 79456 w 1802902"/>
              <a:gd name="connsiteY4-10" fmla="*/ 1295824 h 1295824"/>
              <a:gd name="connsiteX0-11" fmla="*/ 79456 w 1478946"/>
              <a:gd name="connsiteY0-12" fmla="*/ 1524424 h 1524424"/>
              <a:gd name="connsiteX1-13" fmla="*/ 0 w 1478946"/>
              <a:gd name="connsiteY1-14" fmla="*/ 430306 h 1524424"/>
              <a:gd name="connsiteX2-15" fmla="*/ 740585 w 1478946"/>
              <a:gd name="connsiteY2-16" fmla="*/ 0 h 1524424"/>
              <a:gd name="connsiteX3-17" fmla="*/ 1478946 w 1478946"/>
              <a:gd name="connsiteY3-18" fmla="*/ 1524424 h 1524424"/>
              <a:gd name="connsiteX4-19" fmla="*/ 79456 w 1478946"/>
              <a:gd name="connsiteY4-20" fmla="*/ 1524424 h 1524424"/>
              <a:gd name="connsiteX0-21" fmla="*/ 79456 w 2554711"/>
              <a:gd name="connsiteY0-22" fmla="*/ 1524424 h 1524424"/>
              <a:gd name="connsiteX1-23" fmla="*/ 0 w 2554711"/>
              <a:gd name="connsiteY1-24" fmla="*/ 430306 h 1524424"/>
              <a:gd name="connsiteX2-25" fmla="*/ 740585 w 2554711"/>
              <a:gd name="connsiteY2-26" fmla="*/ 0 h 1524424"/>
              <a:gd name="connsiteX3-27" fmla="*/ 2554711 w 2554711"/>
              <a:gd name="connsiteY3-28" fmla="*/ 905859 h 1524424"/>
              <a:gd name="connsiteX4-29" fmla="*/ 79456 w 2554711"/>
              <a:gd name="connsiteY4-30" fmla="*/ 1524424 h 1524424"/>
              <a:gd name="connsiteX0-31" fmla="*/ 1625868 w 2554711"/>
              <a:gd name="connsiteY0-32" fmla="*/ 1349612 h 1349612"/>
              <a:gd name="connsiteX1-33" fmla="*/ 0 w 2554711"/>
              <a:gd name="connsiteY1-34" fmla="*/ 430306 h 1349612"/>
              <a:gd name="connsiteX2-35" fmla="*/ 740585 w 2554711"/>
              <a:gd name="connsiteY2-36" fmla="*/ 0 h 1349612"/>
              <a:gd name="connsiteX3-37" fmla="*/ 2554711 w 2554711"/>
              <a:gd name="connsiteY3-38" fmla="*/ 905859 h 1349612"/>
              <a:gd name="connsiteX4-39" fmla="*/ 1625868 w 2554711"/>
              <a:gd name="connsiteY4-40" fmla="*/ 1349612 h 1349612"/>
              <a:gd name="connsiteX0-41" fmla="*/ 1666209 w 2554711"/>
              <a:gd name="connsiteY0-42" fmla="*/ 1376506 h 1376506"/>
              <a:gd name="connsiteX1-43" fmla="*/ 0 w 2554711"/>
              <a:gd name="connsiteY1-44" fmla="*/ 430306 h 1376506"/>
              <a:gd name="connsiteX2-45" fmla="*/ 740585 w 2554711"/>
              <a:gd name="connsiteY2-46" fmla="*/ 0 h 1376506"/>
              <a:gd name="connsiteX3-47" fmla="*/ 2554711 w 2554711"/>
              <a:gd name="connsiteY3-48" fmla="*/ 905859 h 1376506"/>
              <a:gd name="connsiteX4-49" fmla="*/ 1666209 w 2554711"/>
              <a:gd name="connsiteY4-50" fmla="*/ 1376506 h 1376506"/>
              <a:gd name="connsiteX0-51" fmla="*/ 1666209 w 2554711"/>
              <a:gd name="connsiteY0-52" fmla="*/ 1416848 h 1416848"/>
              <a:gd name="connsiteX1-53" fmla="*/ 0 w 2554711"/>
              <a:gd name="connsiteY1-54" fmla="*/ 470648 h 1416848"/>
              <a:gd name="connsiteX2-55" fmla="*/ 713691 w 2554711"/>
              <a:gd name="connsiteY2-56" fmla="*/ 0 h 1416848"/>
              <a:gd name="connsiteX3-57" fmla="*/ 2554711 w 2554711"/>
              <a:gd name="connsiteY3-58" fmla="*/ 946201 h 1416848"/>
              <a:gd name="connsiteX4-59" fmla="*/ 1666209 w 2554711"/>
              <a:gd name="connsiteY4-60" fmla="*/ 1416848 h 14168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54711" h="1416848">
                <a:moveTo>
                  <a:pt x="1666209" y="1416848"/>
                </a:moveTo>
                <a:lnTo>
                  <a:pt x="0" y="470648"/>
                </a:lnTo>
                <a:lnTo>
                  <a:pt x="713691" y="0"/>
                </a:lnTo>
                <a:lnTo>
                  <a:pt x="2554711" y="946201"/>
                </a:lnTo>
                <a:lnTo>
                  <a:pt x="1666209" y="1416848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12"/>
          <p:cNvSpPr/>
          <p:nvPr/>
        </p:nvSpPr>
        <p:spPr>
          <a:xfrm rot="19800000">
            <a:off x="11079596" y="2146838"/>
            <a:ext cx="986856" cy="766613"/>
          </a:xfrm>
          <a:custGeom>
            <a:avLst/>
            <a:gdLst>
              <a:gd name="connsiteX0" fmla="*/ 0 w 986856"/>
              <a:gd name="connsiteY0" fmla="*/ 721831 h 721831"/>
              <a:gd name="connsiteX1" fmla="*/ 493428 w 986856"/>
              <a:gd name="connsiteY1" fmla="*/ 0 h 721831"/>
              <a:gd name="connsiteX2" fmla="*/ 986856 w 986856"/>
              <a:gd name="connsiteY2" fmla="*/ 721831 h 721831"/>
              <a:gd name="connsiteX3" fmla="*/ 0 w 986856"/>
              <a:gd name="connsiteY3" fmla="*/ 721831 h 721831"/>
              <a:gd name="connsiteX0-1" fmla="*/ 0 w 986856"/>
              <a:gd name="connsiteY0-2" fmla="*/ 766613 h 766613"/>
              <a:gd name="connsiteX1-3" fmla="*/ 550336 w 986856"/>
              <a:gd name="connsiteY1-4" fmla="*/ 0 h 766613"/>
              <a:gd name="connsiteX2-5" fmla="*/ 986856 w 986856"/>
              <a:gd name="connsiteY2-6" fmla="*/ 766613 h 766613"/>
              <a:gd name="connsiteX3-7" fmla="*/ 0 w 986856"/>
              <a:gd name="connsiteY3-8" fmla="*/ 766613 h 7666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86856" h="766613">
                <a:moveTo>
                  <a:pt x="0" y="766613"/>
                </a:moveTo>
                <a:lnTo>
                  <a:pt x="550336" y="0"/>
                </a:lnTo>
                <a:lnTo>
                  <a:pt x="986856" y="766613"/>
                </a:lnTo>
                <a:lnTo>
                  <a:pt x="0" y="766613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10320263" y="2763636"/>
            <a:ext cx="2010385" cy="1733090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8681015">
            <a:off x="10487418" y="3494999"/>
            <a:ext cx="510208" cy="439834"/>
          </a:xfrm>
          <a:prstGeom prst="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6200000">
            <a:off x="10462329" y="1382549"/>
            <a:ext cx="510208" cy="439834"/>
          </a:xfrm>
          <a:prstGeom prst="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5400000">
            <a:off x="11046828" y="1431399"/>
            <a:ext cx="405691" cy="349733"/>
          </a:xfrm>
          <a:prstGeom prst="triangl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18"/>
          <p:cNvSpPr/>
          <p:nvPr/>
        </p:nvSpPr>
        <p:spPr>
          <a:xfrm rot="19800000">
            <a:off x="9264057" y="1225451"/>
            <a:ext cx="1104855" cy="756405"/>
          </a:xfrm>
          <a:custGeom>
            <a:avLst/>
            <a:gdLst>
              <a:gd name="connsiteX0" fmla="*/ 0 w 1137991"/>
              <a:gd name="connsiteY0" fmla="*/ 981026 h 981026"/>
              <a:gd name="connsiteX1" fmla="*/ 568996 w 1137991"/>
              <a:gd name="connsiteY1" fmla="*/ 0 h 981026"/>
              <a:gd name="connsiteX2" fmla="*/ 1137991 w 1137991"/>
              <a:gd name="connsiteY2" fmla="*/ 981026 h 981026"/>
              <a:gd name="connsiteX3" fmla="*/ 0 w 1137991"/>
              <a:gd name="connsiteY3" fmla="*/ 981026 h 981026"/>
              <a:gd name="connsiteX0-1" fmla="*/ 0 w 1104855"/>
              <a:gd name="connsiteY0-2" fmla="*/ 1031212 h 1031212"/>
              <a:gd name="connsiteX1-3" fmla="*/ 535860 w 1104855"/>
              <a:gd name="connsiteY1-4" fmla="*/ 0 h 1031212"/>
              <a:gd name="connsiteX2-5" fmla="*/ 1104855 w 1104855"/>
              <a:gd name="connsiteY2-6" fmla="*/ 981026 h 1031212"/>
              <a:gd name="connsiteX3-7" fmla="*/ 0 w 1104855"/>
              <a:gd name="connsiteY3-8" fmla="*/ 1031212 h 10312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04855" h="1031212">
                <a:moveTo>
                  <a:pt x="0" y="1031212"/>
                </a:moveTo>
                <a:lnTo>
                  <a:pt x="535860" y="0"/>
                </a:lnTo>
                <a:lnTo>
                  <a:pt x="1104855" y="981026"/>
                </a:lnTo>
                <a:lnTo>
                  <a:pt x="0" y="1031212"/>
                </a:lnTo>
                <a:close/>
              </a:path>
            </a:pathLst>
          </a:cu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梯形 19"/>
          <p:cNvSpPr/>
          <p:nvPr/>
        </p:nvSpPr>
        <p:spPr>
          <a:xfrm rot="8948101">
            <a:off x="7888749" y="1769032"/>
            <a:ext cx="2069478" cy="757077"/>
          </a:xfrm>
          <a:custGeom>
            <a:avLst/>
            <a:gdLst>
              <a:gd name="connsiteX0" fmla="*/ 0 w 1126315"/>
              <a:gd name="connsiteY0" fmla="*/ 552153 h 552153"/>
              <a:gd name="connsiteX1" fmla="*/ 138038 w 1126315"/>
              <a:gd name="connsiteY1" fmla="*/ 0 h 552153"/>
              <a:gd name="connsiteX2" fmla="*/ 988277 w 1126315"/>
              <a:gd name="connsiteY2" fmla="*/ 0 h 552153"/>
              <a:gd name="connsiteX3" fmla="*/ 1126315 w 1126315"/>
              <a:gd name="connsiteY3" fmla="*/ 552153 h 552153"/>
              <a:gd name="connsiteX4" fmla="*/ 0 w 1126315"/>
              <a:gd name="connsiteY4" fmla="*/ 552153 h 552153"/>
              <a:gd name="connsiteX0-1" fmla="*/ 0 w 1582162"/>
              <a:gd name="connsiteY0-2" fmla="*/ 1000333 h 1000333"/>
              <a:gd name="connsiteX1-3" fmla="*/ 593885 w 1582162"/>
              <a:gd name="connsiteY1-4" fmla="*/ 0 h 1000333"/>
              <a:gd name="connsiteX2-5" fmla="*/ 1444124 w 1582162"/>
              <a:gd name="connsiteY2-6" fmla="*/ 0 h 1000333"/>
              <a:gd name="connsiteX3-7" fmla="*/ 1582162 w 1582162"/>
              <a:gd name="connsiteY3-8" fmla="*/ 552153 h 1000333"/>
              <a:gd name="connsiteX4-9" fmla="*/ 0 w 1582162"/>
              <a:gd name="connsiteY4-10" fmla="*/ 1000333 h 1000333"/>
              <a:gd name="connsiteX0-11" fmla="*/ 0 w 1582162"/>
              <a:gd name="connsiteY0-12" fmla="*/ 1009487 h 1009487"/>
              <a:gd name="connsiteX1-13" fmla="*/ 552357 w 1582162"/>
              <a:gd name="connsiteY1-14" fmla="*/ 0 h 1009487"/>
              <a:gd name="connsiteX2-15" fmla="*/ 1444124 w 1582162"/>
              <a:gd name="connsiteY2-16" fmla="*/ 9154 h 1009487"/>
              <a:gd name="connsiteX3-17" fmla="*/ 1582162 w 1582162"/>
              <a:gd name="connsiteY3-18" fmla="*/ 561307 h 1009487"/>
              <a:gd name="connsiteX4-19" fmla="*/ 0 w 1582162"/>
              <a:gd name="connsiteY4-20" fmla="*/ 1009487 h 1009487"/>
              <a:gd name="connsiteX0-21" fmla="*/ 0 w 1582162"/>
              <a:gd name="connsiteY0-22" fmla="*/ 1000333 h 1000333"/>
              <a:gd name="connsiteX1-23" fmla="*/ 515475 w 1582162"/>
              <a:gd name="connsiteY1-24" fmla="*/ 134 h 1000333"/>
              <a:gd name="connsiteX2-25" fmla="*/ 1444124 w 1582162"/>
              <a:gd name="connsiteY2-26" fmla="*/ 0 h 1000333"/>
              <a:gd name="connsiteX3-27" fmla="*/ 1582162 w 1582162"/>
              <a:gd name="connsiteY3-28" fmla="*/ 552153 h 1000333"/>
              <a:gd name="connsiteX4-29" fmla="*/ 0 w 1582162"/>
              <a:gd name="connsiteY4-30" fmla="*/ 1000333 h 1000333"/>
              <a:gd name="connsiteX0-31" fmla="*/ 0 w 1582162"/>
              <a:gd name="connsiteY0-32" fmla="*/ 1055658 h 1055658"/>
              <a:gd name="connsiteX1-33" fmla="*/ 515475 w 1582162"/>
              <a:gd name="connsiteY1-34" fmla="*/ 55459 h 1055658"/>
              <a:gd name="connsiteX2-35" fmla="*/ 1430191 w 1582162"/>
              <a:gd name="connsiteY2-36" fmla="*/ 0 h 1055658"/>
              <a:gd name="connsiteX3-37" fmla="*/ 1582162 w 1582162"/>
              <a:gd name="connsiteY3-38" fmla="*/ 607478 h 1055658"/>
              <a:gd name="connsiteX4-39" fmla="*/ 0 w 1582162"/>
              <a:gd name="connsiteY4-40" fmla="*/ 1055658 h 1055658"/>
              <a:gd name="connsiteX0-41" fmla="*/ 0 w 2069478"/>
              <a:gd name="connsiteY0-42" fmla="*/ 1055658 h 1055658"/>
              <a:gd name="connsiteX1-43" fmla="*/ 515475 w 2069478"/>
              <a:gd name="connsiteY1-44" fmla="*/ 55459 h 1055658"/>
              <a:gd name="connsiteX2-45" fmla="*/ 1430191 w 2069478"/>
              <a:gd name="connsiteY2-46" fmla="*/ 0 h 1055658"/>
              <a:gd name="connsiteX3-47" fmla="*/ 2069478 w 2069478"/>
              <a:gd name="connsiteY3-48" fmla="*/ 1024051 h 1055658"/>
              <a:gd name="connsiteX4-49" fmla="*/ 0 w 2069478"/>
              <a:gd name="connsiteY4-50" fmla="*/ 1055658 h 1055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69478" h="1055658">
                <a:moveTo>
                  <a:pt x="0" y="1055658"/>
                </a:moveTo>
                <a:lnTo>
                  <a:pt x="515475" y="55459"/>
                </a:lnTo>
                <a:lnTo>
                  <a:pt x="1430191" y="0"/>
                </a:lnTo>
                <a:lnTo>
                  <a:pt x="2069478" y="1024051"/>
                </a:lnTo>
                <a:lnTo>
                  <a:pt x="0" y="1055658"/>
                </a:lnTo>
                <a:close/>
              </a:path>
            </a:pathLst>
          </a:cu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8707643">
            <a:off x="9186532" y="3504363"/>
            <a:ext cx="999067" cy="861264"/>
          </a:xfrm>
          <a:prstGeom prst="triangle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9000000">
            <a:off x="7597457" y="3363315"/>
            <a:ext cx="634552" cy="547027"/>
          </a:xfrm>
          <a:prstGeom prst="triangle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23925" y="481330"/>
            <a:ext cx="62414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rgbClr val="4F81BD"/>
                </a:solidFill>
                <a:latin typeface="Microsoft YaHei" panose="020B0503020204020204" charset="-122"/>
                <a:ea typeface="Microsoft YaHei" panose="020B0503020204020204" charset="-122"/>
              </a:rPr>
              <a:t>ADVANTAGES</a:t>
            </a:r>
            <a:endParaRPr lang="en-US" altLang="zh-CN" sz="4000" b="1">
              <a:solidFill>
                <a:srgbClr val="4F81BD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735" y="1188085"/>
            <a:ext cx="659130" cy="423799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" name="Text Box 2"/>
          <p:cNvSpPr txBox="1"/>
          <p:nvPr/>
        </p:nvSpPr>
        <p:spPr>
          <a:xfrm>
            <a:off x="372745" y="1648460"/>
            <a:ext cx="386842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191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Paperless</a:t>
            </a:r>
            <a:endParaRPr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19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Easy payment</a:t>
            </a:r>
            <a:endParaRPr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19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User-friendly UI</a:t>
            </a:r>
            <a:endParaRPr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19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Time-saving</a:t>
            </a:r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19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Flexible</a:t>
            </a:r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19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Cost-efficient</a:t>
            </a:r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19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平行四边形 6"/>
          <p:cNvSpPr/>
          <p:nvPr/>
        </p:nvSpPr>
        <p:spPr>
          <a:xfrm rot="19586943">
            <a:off x="6535437" y="1623922"/>
            <a:ext cx="3911158" cy="1770937"/>
          </a:xfrm>
          <a:custGeom>
            <a:avLst/>
            <a:gdLst>
              <a:gd name="connsiteX0" fmla="*/ 0 w 4606366"/>
              <a:gd name="connsiteY0" fmla="*/ 1274301 h 1274301"/>
              <a:gd name="connsiteX1" fmla="*/ 318575 w 4606366"/>
              <a:gd name="connsiteY1" fmla="*/ 0 h 1274301"/>
              <a:gd name="connsiteX2" fmla="*/ 4606366 w 4606366"/>
              <a:gd name="connsiteY2" fmla="*/ 0 h 1274301"/>
              <a:gd name="connsiteX3" fmla="*/ 4287791 w 4606366"/>
              <a:gd name="connsiteY3" fmla="*/ 1274301 h 1274301"/>
              <a:gd name="connsiteX4" fmla="*/ 0 w 4606366"/>
              <a:gd name="connsiteY4" fmla="*/ 1274301 h 1274301"/>
              <a:gd name="connsiteX0-1" fmla="*/ 0 w 4606366"/>
              <a:gd name="connsiteY0-2" fmla="*/ 1274301 h 1274301"/>
              <a:gd name="connsiteX1-3" fmla="*/ 131438 w 4606366"/>
              <a:gd name="connsiteY1-4" fmla="*/ 682608 h 1274301"/>
              <a:gd name="connsiteX2-5" fmla="*/ 318575 w 4606366"/>
              <a:gd name="connsiteY2-6" fmla="*/ 0 h 1274301"/>
              <a:gd name="connsiteX3-7" fmla="*/ 4606366 w 4606366"/>
              <a:gd name="connsiteY3-8" fmla="*/ 0 h 1274301"/>
              <a:gd name="connsiteX4-9" fmla="*/ 4287791 w 4606366"/>
              <a:gd name="connsiteY4-10" fmla="*/ 1274301 h 1274301"/>
              <a:gd name="connsiteX5" fmla="*/ 0 w 4606366"/>
              <a:gd name="connsiteY5" fmla="*/ 1274301 h 1274301"/>
              <a:gd name="connsiteX0-11" fmla="*/ 345969 w 4474928"/>
              <a:gd name="connsiteY0-12" fmla="*/ 1284331 h 1284331"/>
              <a:gd name="connsiteX1-13" fmla="*/ 0 w 4474928"/>
              <a:gd name="connsiteY1-14" fmla="*/ 682608 h 1284331"/>
              <a:gd name="connsiteX2-15" fmla="*/ 187137 w 4474928"/>
              <a:gd name="connsiteY2-16" fmla="*/ 0 h 1284331"/>
              <a:gd name="connsiteX3-17" fmla="*/ 4474928 w 4474928"/>
              <a:gd name="connsiteY3-18" fmla="*/ 0 h 1284331"/>
              <a:gd name="connsiteX4-19" fmla="*/ 4156353 w 4474928"/>
              <a:gd name="connsiteY4-20" fmla="*/ 1274301 h 1284331"/>
              <a:gd name="connsiteX5-21" fmla="*/ 345969 w 4474928"/>
              <a:gd name="connsiteY5-22" fmla="*/ 1284331 h 1284331"/>
              <a:gd name="connsiteX0-23" fmla="*/ 554298 w 4683257"/>
              <a:gd name="connsiteY0-24" fmla="*/ 1284331 h 1284331"/>
              <a:gd name="connsiteX1-25" fmla="*/ 0 w 4683257"/>
              <a:gd name="connsiteY1-26" fmla="*/ 899429 h 1284331"/>
              <a:gd name="connsiteX2-27" fmla="*/ 395466 w 4683257"/>
              <a:gd name="connsiteY2-28" fmla="*/ 0 h 1284331"/>
              <a:gd name="connsiteX3-29" fmla="*/ 4683257 w 4683257"/>
              <a:gd name="connsiteY3-30" fmla="*/ 0 h 1284331"/>
              <a:gd name="connsiteX4-31" fmla="*/ 4364682 w 4683257"/>
              <a:gd name="connsiteY4-32" fmla="*/ 1274301 h 1284331"/>
              <a:gd name="connsiteX5-33" fmla="*/ 554298 w 4683257"/>
              <a:gd name="connsiteY5-34" fmla="*/ 1284331 h 1284331"/>
              <a:gd name="connsiteX0-35" fmla="*/ 408846 w 4683257"/>
              <a:gd name="connsiteY0-36" fmla="*/ 1284683 h 1284683"/>
              <a:gd name="connsiteX1-37" fmla="*/ 0 w 4683257"/>
              <a:gd name="connsiteY1-38" fmla="*/ 899429 h 1284683"/>
              <a:gd name="connsiteX2-39" fmla="*/ 395466 w 4683257"/>
              <a:gd name="connsiteY2-40" fmla="*/ 0 h 1284683"/>
              <a:gd name="connsiteX3-41" fmla="*/ 4683257 w 4683257"/>
              <a:gd name="connsiteY3-42" fmla="*/ 0 h 1284683"/>
              <a:gd name="connsiteX4-43" fmla="*/ 4364682 w 4683257"/>
              <a:gd name="connsiteY4-44" fmla="*/ 1274301 h 1284683"/>
              <a:gd name="connsiteX5-45" fmla="*/ 408846 w 4683257"/>
              <a:gd name="connsiteY5-46" fmla="*/ 1284683 h 1284683"/>
              <a:gd name="connsiteX0-47" fmla="*/ 1459511 w 5733922"/>
              <a:gd name="connsiteY0-48" fmla="*/ 1287609 h 1287609"/>
              <a:gd name="connsiteX1-49" fmla="*/ 1050665 w 5733922"/>
              <a:gd name="connsiteY1-50" fmla="*/ 902355 h 1287609"/>
              <a:gd name="connsiteX2-51" fmla="*/ 0 w 5733922"/>
              <a:gd name="connsiteY2-52" fmla="*/ 0 h 1287609"/>
              <a:gd name="connsiteX3-53" fmla="*/ 5733922 w 5733922"/>
              <a:gd name="connsiteY3-54" fmla="*/ 2926 h 1287609"/>
              <a:gd name="connsiteX4-55" fmla="*/ 5415347 w 5733922"/>
              <a:gd name="connsiteY4-56" fmla="*/ 1277227 h 1287609"/>
              <a:gd name="connsiteX5-57" fmla="*/ 1459511 w 5733922"/>
              <a:gd name="connsiteY5-58" fmla="*/ 1287609 h 1287609"/>
              <a:gd name="connsiteX0-59" fmla="*/ 1459511 w 5733922"/>
              <a:gd name="connsiteY0-60" fmla="*/ 1287609 h 1287609"/>
              <a:gd name="connsiteX1-61" fmla="*/ 1531017 w 5733922"/>
              <a:gd name="connsiteY1-62" fmla="*/ 544015 h 1287609"/>
              <a:gd name="connsiteX2-63" fmla="*/ 0 w 5733922"/>
              <a:gd name="connsiteY2-64" fmla="*/ 0 h 1287609"/>
              <a:gd name="connsiteX3-65" fmla="*/ 5733922 w 5733922"/>
              <a:gd name="connsiteY3-66" fmla="*/ 2926 h 1287609"/>
              <a:gd name="connsiteX4-67" fmla="*/ 5415347 w 5733922"/>
              <a:gd name="connsiteY4-68" fmla="*/ 1277227 h 1287609"/>
              <a:gd name="connsiteX5-69" fmla="*/ 1459511 w 5733922"/>
              <a:gd name="connsiteY5-70" fmla="*/ 1287609 h 1287609"/>
              <a:gd name="connsiteX0-71" fmla="*/ 1459511 w 5733922"/>
              <a:gd name="connsiteY0-72" fmla="*/ 1287609 h 1287609"/>
              <a:gd name="connsiteX1-73" fmla="*/ 1531017 w 5733922"/>
              <a:gd name="connsiteY1-74" fmla="*/ 544015 h 1287609"/>
              <a:gd name="connsiteX2-75" fmla="*/ 854662 w 5733922"/>
              <a:gd name="connsiteY2-76" fmla="*/ 311936 h 1287609"/>
              <a:gd name="connsiteX3-77" fmla="*/ 0 w 5733922"/>
              <a:gd name="connsiteY3-78" fmla="*/ 0 h 1287609"/>
              <a:gd name="connsiteX4-79" fmla="*/ 5733922 w 5733922"/>
              <a:gd name="connsiteY4-80" fmla="*/ 2926 h 1287609"/>
              <a:gd name="connsiteX5-81" fmla="*/ 5415347 w 5733922"/>
              <a:gd name="connsiteY5-82" fmla="*/ 1277227 h 1287609"/>
              <a:gd name="connsiteX6" fmla="*/ 1459511 w 5733922"/>
              <a:gd name="connsiteY6" fmla="*/ 1287609 h 1287609"/>
              <a:gd name="connsiteX0-83" fmla="*/ 1459511 w 5733922"/>
              <a:gd name="connsiteY0-84" fmla="*/ 1287609 h 1287609"/>
              <a:gd name="connsiteX1-85" fmla="*/ 1531017 w 5733922"/>
              <a:gd name="connsiteY1-86" fmla="*/ 544015 h 1287609"/>
              <a:gd name="connsiteX2-87" fmla="*/ 492945 w 5733922"/>
              <a:gd name="connsiteY2-88" fmla="*/ 516134 h 1287609"/>
              <a:gd name="connsiteX3-89" fmla="*/ 0 w 5733922"/>
              <a:gd name="connsiteY3-90" fmla="*/ 0 h 1287609"/>
              <a:gd name="connsiteX4-91" fmla="*/ 5733922 w 5733922"/>
              <a:gd name="connsiteY4-92" fmla="*/ 2926 h 1287609"/>
              <a:gd name="connsiteX5-93" fmla="*/ 5415347 w 5733922"/>
              <a:gd name="connsiteY5-94" fmla="*/ 1277227 h 1287609"/>
              <a:gd name="connsiteX6-95" fmla="*/ 1459511 w 5733922"/>
              <a:gd name="connsiteY6-96" fmla="*/ 1287609 h 1287609"/>
              <a:gd name="connsiteX0-97" fmla="*/ 966566 w 5240977"/>
              <a:gd name="connsiteY0-98" fmla="*/ 1284683 h 1284683"/>
              <a:gd name="connsiteX1-99" fmla="*/ 1038072 w 5240977"/>
              <a:gd name="connsiteY1-100" fmla="*/ 541089 h 1284683"/>
              <a:gd name="connsiteX2-101" fmla="*/ 0 w 5240977"/>
              <a:gd name="connsiteY2-102" fmla="*/ 513208 h 1284683"/>
              <a:gd name="connsiteX3-103" fmla="*/ 191133 w 5240977"/>
              <a:gd name="connsiteY3-104" fmla="*/ 5694 h 1284683"/>
              <a:gd name="connsiteX4-105" fmla="*/ 5240977 w 5240977"/>
              <a:gd name="connsiteY4-106" fmla="*/ 0 h 1284683"/>
              <a:gd name="connsiteX5-107" fmla="*/ 4922402 w 5240977"/>
              <a:gd name="connsiteY5-108" fmla="*/ 1274301 h 1284683"/>
              <a:gd name="connsiteX6-109" fmla="*/ 966566 w 5240977"/>
              <a:gd name="connsiteY6-110" fmla="*/ 1284683 h 1284683"/>
              <a:gd name="connsiteX0-111" fmla="*/ 1517487 w 5791898"/>
              <a:gd name="connsiteY0-112" fmla="*/ 1284683 h 1284683"/>
              <a:gd name="connsiteX1-113" fmla="*/ 1588993 w 5791898"/>
              <a:gd name="connsiteY1-114" fmla="*/ 541089 h 1284683"/>
              <a:gd name="connsiteX2-115" fmla="*/ 0 w 5791898"/>
              <a:gd name="connsiteY2-116" fmla="*/ 509160 h 1284683"/>
              <a:gd name="connsiteX3-117" fmla="*/ 742054 w 5791898"/>
              <a:gd name="connsiteY3-118" fmla="*/ 5694 h 1284683"/>
              <a:gd name="connsiteX4-119" fmla="*/ 5791898 w 5791898"/>
              <a:gd name="connsiteY4-120" fmla="*/ 0 h 1284683"/>
              <a:gd name="connsiteX5-121" fmla="*/ 5473323 w 5791898"/>
              <a:gd name="connsiteY5-122" fmla="*/ 1274301 h 1284683"/>
              <a:gd name="connsiteX6-123" fmla="*/ 1517487 w 5791898"/>
              <a:gd name="connsiteY6-124" fmla="*/ 1284683 h 1284683"/>
              <a:gd name="connsiteX0-125" fmla="*/ 1517487 w 5791898"/>
              <a:gd name="connsiteY0-126" fmla="*/ 1284683 h 1284683"/>
              <a:gd name="connsiteX1-127" fmla="*/ 1024276 w 5791898"/>
              <a:gd name="connsiteY1-128" fmla="*/ 532320 h 1284683"/>
              <a:gd name="connsiteX2-129" fmla="*/ 0 w 5791898"/>
              <a:gd name="connsiteY2-130" fmla="*/ 509160 h 1284683"/>
              <a:gd name="connsiteX3-131" fmla="*/ 742054 w 5791898"/>
              <a:gd name="connsiteY3-132" fmla="*/ 5694 h 1284683"/>
              <a:gd name="connsiteX4-133" fmla="*/ 5791898 w 5791898"/>
              <a:gd name="connsiteY4-134" fmla="*/ 0 h 1284683"/>
              <a:gd name="connsiteX5-135" fmla="*/ 5473323 w 5791898"/>
              <a:gd name="connsiteY5-136" fmla="*/ 1274301 h 1284683"/>
              <a:gd name="connsiteX6-137" fmla="*/ 1517487 w 5791898"/>
              <a:gd name="connsiteY6-138" fmla="*/ 1284683 h 1284683"/>
              <a:gd name="connsiteX0-139" fmla="*/ 1517487 w 5797578"/>
              <a:gd name="connsiteY0-140" fmla="*/ 1278989 h 1278989"/>
              <a:gd name="connsiteX1-141" fmla="*/ 1024276 w 5797578"/>
              <a:gd name="connsiteY1-142" fmla="*/ 526626 h 1278989"/>
              <a:gd name="connsiteX2-143" fmla="*/ 0 w 5797578"/>
              <a:gd name="connsiteY2-144" fmla="*/ 503466 h 1278989"/>
              <a:gd name="connsiteX3-145" fmla="*/ 742054 w 5797578"/>
              <a:gd name="connsiteY3-146" fmla="*/ 0 h 1278989"/>
              <a:gd name="connsiteX4-147" fmla="*/ 5797578 w 5797578"/>
              <a:gd name="connsiteY4-148" fmla="*/ 35636 h 1278989"/>
              <a:gd name="connsiteX5-149" fmla="*/ 5473323 w 5797578"/>
              <a:gd name="connsiteY5-150" fmla="*/ 1268607 h 1278989"/>
              <a:gd name="connsiteX6-151" fmla="*/ 1517487 w 5797578"/>
              <a:gd name="connsiteY6-152" fmla="*/ 1278989 h 1278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95" y="connsiteY6-96"/>
              </a:cxn>
            </a:cxnLst>
            <a:rect l="l" t="t" r="r" b="b"/>
            <a:pathLst>
              <a:path w="5797578" h="1278989">
                <a:moveTo>
                  <a:pt x="1517487" y="1278989"/>
                </a:moveTo>
                <a:lnTo>
                  <a:pt x="1024276" y="526626"/>
                </a:lnTo>
                <a:lnTo>
                  <a:pt x="0" y="503466"/>
                </a:lnTo>
                <a:lnTo>
                  <a:pt x="742054" y="0"/>
                </a:lnTo>
                <a:lnTo>
                  <a:pt x="5797578" y="35636"/>
                </a:lnTo>
                <a:lnTo>
                  <a:pt x="5473323" y="1268607"/>
                </a:lnTo>
                <a:lnTo>
                  <a:pt x="1517487" y="12789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8681015">
            <a:off x="8162044" y="2386969"/>
            <a:ext cx="999067" cy="861264"/>
          </a:xfrm>
          <a:prstGeom prst="triangle">
            <a:avLst/>
          </a:prstGeom>
          <a:solidFill>
            <a:schemeClr val="bg1">
              <a:lumMod val="85000"/>
              <a:alpha val="7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直角三角形 1"/>
          <p:cNvSpPr/>
          <p:nvPr/>
        </p:nvSpPr>
        <p:spPr>
          <a:xfrm flipH="1">
            <a:off x="5647765" y="2478001"/>
            <a:ext cx="6544234" cy="4379999"/>
          </a:xfrm>
          <a:prstGeom prst="rt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9800000">
            <a:off x="7958176" y="5532633"/>
            <a:ext cx="830245" cy="715728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8681015">
            <a:off x="10780358" y="4269743"/>
            <a:ext cx="510208" cy="439834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 rot="19586943">
            <a:off x="6833246" y="3110664"/>
            <a:ext cx="4683257" cy="1284683"/>
          </a:xfrm>
          <a:custGeom>
            <a:avLst/>
            <a:gdLst>
              <a:gd name="connsiteX0" fmla="*/ 0 w 4606366"/>
              <a:gd name="connsiteY0" fmla="*/ 1274301 h 1274301"/>
              <a:gd name="connsiteX1" fmla="*/ 318575 w 4606366"/>
              <a:gd name="connsiteY1" fmla="*/ 0 h 1274301"/>
              <a:gd name="connsiteX2" fmla="*/ 4606366 w 4606366"/>
              <a:gd name="connsiteY2" fmla="*/ 0 h 1274301"/>
              <a:gd name="connsiteX3" fmla="*/ 4287791 w 4606366"/>
              <a:gd name="connsiteY3" fmla="*/ 1274301 h 1274301"/>
              <a:gd name="connsiteX4" fmla="*/ 0 w 4606366"/>
              <a:gd name="connsiteY4" fmla="*/ 1274301 h 1274301"/>
              <a:gd name="connsiteX0-1" fmla="*/ 0 w 4606366"/>
              <a:gd name="connsiteY0-2" fmla="*/ 1274301 h 1274301"/>
              <a:gd name="connsiteX1-3" fmla="*/ 131438 w 4606366"/>
              <a:gd name="connsiteY1-4" fmla="*/ 682608 h 1274301"/>
              <a:gd name="connsiteX2-5" fmla="*/ 318575 w 4606366"/>
              <a:gd name="connsiteY2-6" fmla="*/ 0 h 1274301"/>
              <a:gd name="connsiteX3-7" fmla="*/ 4606366 w 4606366"/>
              <a:gd name="connsiteY3-8" fmla="*/ 0 h 1274301"/>
              <a:gd name="connsiteX4-9" fmla="*/ 4287791 w 4606366"/>
              <a:gd name="connsiteY4-10" fmla="*/ 1274301 h 1274301"/>
              <a:gd name="connsiteX5" fmla="*/ 0 w 4606366"/>
              <a:gd name="connsiteY5" fmla="*/ 1274301 h 1274301"/>
              <a:gd name="connsiteX0-11" fmla="*/ 345969 w 4474928"/>
              <a:gd name="connsiteY0-12" fmla="*/ 1284331 h 1284331"/>
              <a:gd name="connsiteX1-13" fmla="*/ 0 w 4474928"/>
              <a:gd name="connsiteY1-14" fmla="*/ 682608 h 1284331"/>
              <a:gd name="connsiteX2-15" fmla="*/ 187137 w 4474928"/>
              <a:gd name="connsiteY2-16" fmla="*/ 0 h 1284331"/>
              <a:gd name="connsiteX3-17" fmla="*/ 4474928 w 4474928"/>
              <a:gd name="connsiteY3-18" fmla="*/ 0 h 1284331"/>
              <a:gd name="connsiteX4-19" fmla="*/ 4156353 w 4474928"/>
              <a:gd name="connsiteY4-20" fmla="*/ 1274301 h 1284331"/>
              <a:gd name="connsiteX5-21" fmla="*/ 345969 w 4474928"/>
              <a:gd name="connsiteY5-22" fmla="*/ 1284331 h 1284331"/>
              <a:gd name="connsiteX0-23" fmla="*/ 554298 w 4683257"/>
              <a:gd name="connsiteY0-24" fmla="*/ 1284331 h 1284331"/>
              <a:gd name="connsiteX1-25" fmla="*/ 0 w 4683257"/>
              <a:gd name="connsiteY1-26" fmla="*/ 899429 h 1284331"/>
              <a:gd name="connsiteX2-27" fmla="*/ 395466 w 4683257"/>
              <a:gd name="connsiteY2-28" fmla="*/ 0 h 1284331"/>
              <a:gd name="connsiteX3-29" fmla="*/ 4683257 w 4683257"/>
              <a:gd name="connsiteY3-30" fmla="*/ 0 h 1284331"/>
              <a:gd name="connsiteX4-31" fmla="*/ 4364682 w 4683257"/>
              <a:gd name="connsiteY4-32" fmla="*/ 1274301 h 1284331"/>
              <a:gd name="connsiteX5-33" fmla="*/ 554298 w 4683257"/>
              <a:gd name="connsiteY5-34" fmla="*/ 1284331 h 1284331"/>
              <a:gd name="connsiteX0-35" fmla="*/ 408846 w 4683257"/>
              <a:gd name="connsiteY0-36" fmla="*/ 1284683 h 1284683"/>
              <a:gd name="connsiteX1-37" fmla="*/ 0 w 4683257"/>
              <a:gd name="connsiteY1-38" fmla="*/ 899429 h 1284683"/>
              <a:gd name="connsiteX2-39" fmla="*/ 395466 w 4683257"/>
              <a:gd name="connsiteY2-40" fmla="*/ 0 h 1284683"/>
              <a:gd name="connsiteX3-41" fmla="*/ 4683257 w 4683257"/>
              <a:gd name="connsiteY3-42" fmla="*/ 0 h 1284683"/>
              <a:gd name="connsiteX4-43" fmla="*/ 4364682 w 4683257"/>
              <a:gd name="connsiteY4-44" fmla="*/ 1274301 h 1284683"/>
              <a:gd name="connsiteX5-45" fmla="*/ 408846 w 4683257"/>
              <a:gd name="connsiteY5-46" fmla="*/ 1284683 h 12846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4683257" h="1284683">
                <a:moveTo>
                  <a:pt x="408846" y="1284683"/>
                </a:moveTo>
                <a:lnTo>
                  <a:pt x="0" y="899429"/>
                </a:lnTo>
                <a:lnTo>
                  <a:pt x="395466" y="0"/>
                </a:lnTo>
                <a:lnTo>
                  <a:pt x="4683257" y="0"/>
                </a:lnTo>
                <a:lnTo>
                  <a:pt x="4364682" y="1274301"/>
                </a:lnTo>
                <a:lnTo>
                  <a:pt x="408846" y="128468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9800000">
            <a:off x="7039343" y="3815289"/>
            <a:ext cx="4513842" cy="694900"/>
          </a:xfrm>
          <a:custGeom>
            <a:avLst/>
            <a:gdLst>
              <a:gd name="connsiteX0" fmla="*/ 0 w 830245"/>
              <a:gd name="connsiteY0" fmla="*/ 715728 h 715728"/>
              <a:gd name="connsiteX1" fmla="*/ 415123 w 830245"/>
              <a:gd name="connsiteY1" fmla="*/ 0 h 715728"/>
              <a:gd name="connsiteX2" fmla="*/ 830245 w 830245"/>
              <a:gd name="connsiteY2" fmla="*/ 715728 h 715728"/>
              <a:gd name="connsiteX3" fmla="*/ 0 w 830245"/>
              <a:gd name="connsiteY3" fmla="*/ 715728 h 715728"/>
              <a:gd name="connsiteX0-1" fmla="*/ 0 w 830245"/>
              <a:gd name="connsiteY0-2" fmla="*/ 715728 h 715728"/>
              <a:gd name="connsiteX1-3" fmla="*/ 415123 w 830245"/>
              <a:gd name="connsiteY1-4" fmla="*/ 0 h 715728"/>
              <a:gd name="connsiteX2-5" fmla="*/ 657633 w 830245"/>
              <a:gd name="connsiteY2-6" fmla="*/ 377683 h 715728"/>
              <a:gd name="connsiteX3-7" fmla="*/ 830245 w 830245"/>
              <a:gd name="connsiteY3-8" fmla="*/ 715728 h 715728"/>
              <a:gd name="connsiteX4" fmla="*/ 0 w 830245"/>
              <a:gd name="connsiteY4" fmla="*/ 715728 h 715728"/>
              <a:gd name="connsiteX0-9" fmla="*/ 0 w 2580493"/>
              <a:gd name="connsiteY0-10" fmla="*/ 715728 h 715728"/>
              <a:gd name="connsiteX1-11" fmla="*/ 415123 w 2580493"/>
              <a:gd name="connsiteY1-12" fmla="*/ 0 h 715728"/>
              <a:gd name="connsiteX2-13" fmla="*/ 2580493 w 2580493"/>
              <a:gd name="connsiteY2-14" fmla="*/ 59334 h 715728"/>
              <a:gd name="connsiteX3-15" fmla="*/ 830245 w 2580493"/>
              <a:gd name="connsiteY3-16" fmla="*/ 715728 h 715728"/>
              <a:gd name="connsiteX4-17" fmla="*/ 0 w 2580493"/>
              <a:gd name="connsiteY4-18" fmla="*/ 715728 h 715728"/>
              <a:gd name="connsiteX0-19" fmla="*/ 0 w 3845273"/>
              <a:gd name="connsiteY0-20" fmla="*/ 715728 h 715728"/>
              <a:gd name="connsiteX1-21" fmla="*/ 415123 w 3845273"/>
              <a:gd name="connsiteY1-22" fmla="*/ 0 h 715728"/>
              <a:gd name="connsiteX2-23" fmla="*/ 2580493 w 3845273"/>
              <a:gd name="connsiteY2-24" fmla="*/ 59334 h 715728"/>
              <a:gd name="connsiteX3-25" fmla="*/ 3845273 w 3845273"/>
              <a:gd name="connsiteY3-26" fmla="*/ 468958 h 715728"/>
              <a:gd name="connsiteX4-27" fmla="*/ 0 w 3845273"/>
              <a:gd name="connsiteY4-28" fmla="*/ 715728 h 715728"/>
              <a:gd name="connsiteX0-29" fmla="*/ 0 w 3845273"/>
              <a:gd name="connsiteY0-30" fmla="*/ 759143 h 759143"/>
              <a:gd name="connsiteX1-31" fmla="*/ 415123 w 3845273"/>
              <a:gd name="connsiteY1-32" fmla="*/ 43415 h 759143"/>
              <a:gd name="connsiteX2-33" fmla="*/ 3478291 w 3845273"/>
              <a:gd name="connsiteY2-34" fmla="*/ 0 h 759143"/>
              <a:gd name="connsiteX3-35" fmla="*/ 3845273 w 3845273"/>
              <a:gd name="connsiteY3-36" fmla="*/ 512373 h 759143"/>
              <a:gd name="connsiteX4-37" fmla="*/ 0 w 3845273"/>
              <a:gd name="connsiteY4-38" fmla="*/ 759143 h 759143"/>
              <a:gd name="connsiteX0-39" fmla="*/ 0 w 3478291"/>
              <a:gd name="connsiteY0-40" fmla="*/ 759143 h 759143"/>
              <a:gd name="connsiteX1-41" fmla="*/ 415123 w 3478291"/>
              <a:gd name="connsiteY1-42" fmla="*/ 43415 h 759143"/>
              <a:gd name="connsiteX2-43" fmla="*/ 3478291 w 3478291"/>
              <a:gd name="connsiteY2-44" fmla="*/ 0 h 759143"/>
              <a:gd name="connsiteX3-45" fmla="*/ 3214485 w 3478291"/>
              <a:gd name="connsiteY3-46" fmla="*/ 582952 h 759143"/>
              <a:gd name="connsiteX4-47" fmla="*/ 0 w 3478291"/>
              <a:gd name="connsiteY4-48" fmla="*/ 759143 h 759143"/>
              <a:gd name="connsiteX0-49" fmla="*/ 564192 w 3063168"/>
              <a:gd name="connsiteY0-50" fmla="*/ 703460 h 703460"/>
              <a:gd name="connsiteX1-51" fmla="*/ 0 w 3063168"/>
              <a:gd name="connsiteY1-52" fmla="*/ 43415 h 703460"/>
              <a:gd name="connsiteX2-53" fmla="*/ 3063168 w 3063168"/>
              <a:gd name="connsiteY2-54" fmla="*/ 0 h 703460"/>
              <a:gd name="connsiteX3-55" fmla="*/ 2799362 w 3063168"/>
              <a:gd name="connsiteY3-56" fmla="*/ 582952 h 703460"/>
              <a:gd name="connsiteX4-57" fmla="*/ 564192 w 3063168"/>
              <a:gd name="connsiteY4-58" fmla="*/ 703460 h 703460"/>
              <a:gd name="connsiteX0-59" fmla="*/ 889430 w 3388406"/>
              <a:gd name="connsiteY0-60" fmla="*/ 703460 h 703460"/>
              <a:gd name="connsiteX1-61" fmla="*/ 0 w 3388406"/>
              <a:gd name="connsiteY1-62" fmla="*/ 41966 h 703460"/>
              <a:gd name="connsiteX2-63" fmla="*/ 3388406 w 3388406"/>
              <a:gd name="connsiteY2-64" fmla="*/ 0 h 703460"/>
              <a:gd name="connsiteX3-65" fmla="*/ 3124600 w 3388406"/>
              <a:gd name="connsiteY3-66" fmla="*/ 582952 h 703460"/>
              <a:gd name="connsiteX4-67" fmla="*/ 889430 w 3388406"/>
              <a:gd name="connsiteY4-68" fmla="*/ 703460 h 703460"/>
              <a:gd name="connsiteX0-69" fmla="*/ 938296 w 3437272"/>
              <a:gd name="connsiteY0-70" fmla="*/ 703460 h 703460"/>
              <a:gd name="connsiteX1-71" fmla="*/ 0 w 3437272"/>
              <a:gd name="connsiteY1-72" fmla="*/ 153498 h 703460"/>
              <a:gd name="connsiteX2-73" fmla="*/ 3437272 w 3437272"/>
              <a:gd name="connsiteY2-74" fmla="*/ 0 h 703460"/>
              <a:gd name="connsiteX3-75" fmla="*/ 3173466 w 3437272"/>
              <a:gd name="connsiteY3-76" fmla="*/ 582952 h 703460"/>
              <a:gd name="connsiteX4-77" fmla="*/ 938296 w 3437272"/>
              <a:gd name="connsiteY4-78" fmla="*/ 703460 h 703460"/>
              <a:gd name="connsiteX0-79" fmla="*/ 903360 w 3402336"/>
              <a:gd name="connsiteY0-80" fmla="*/ 703460 h 703460"/>
              <a:gd name="connsiteX1-81" fmla="*/ 0 w 3402336"/>
              <a:gd name="connsiteY1-82" fmla="*/ 173668 h 703460"/>
              <a:gd name="connsiteX2-83" fmla="*/ 3402336 w 3402336"/>
              <a:gd name="connsiteY2-84" fmla="*/ 0 h 703460"/>
              <a:gd name="connsiteX3-85" fmla="*/ 3138530 w 3402336"/>
              <a:gd name="connsiteY3-86" fmla="*/ 582952 h 703460"/>
              <a:gd name="connsiteX4-87" fmla="*/ 903360 w 3402336"/>
              <a:gd name="connsiteY4-88" fmla="*/ 703460 h 703460"/>
              <a:gd name="connsiteX0-89" fmla="*/ 738040 w 3402336"/>
              <a:gd name="connsiteY0-90" fmla="*/ 747757 h 747757"/>
              <a:gd name="connsiteX1-91" fmla="*/ 0 w 3402336"/>
              <a:gd name="connsiteY1-92" fmla="*/ 173668 h 747757"/>
              <a:gd name="connsiteX2-93" fmla="*/ 3402336 w 3402336"/>
              <a:gd name="connsiteY2-94" fmla="*/ 0 h 747757"/>
              <a:gd name="connsiteX3-95" fmla="*/ 3138530 w 3402336"/>
              <a:gd name="connsiteY3-96" fmla="*/ 582952 h 747757"/>
              <a:gd name="connsiteX4-97" fmla="*/ 738040 w 3402336"/>
              <a:gd name="connsiteY4-98" fmla="*/ 747757 h 747757"/>
              <a:gd name="connsiteX0-99" fmla="*/ 738040 w 3402336"/>
              <a:gd name="connsiteY0-100" fmla="*/ 747757 h 747757"/>
              <a:gd name="connsiteX1-101" fmla="*/ 0 w 3402336"/>
              <a:gd name="connsiteY1-102" fmla="*/ 173668 h 747757"/>
              <a:gd name="connsiteX2-103" fmla="*/ 3402336 w 3402336"/>
              <a:gd name="connsiteY2-104" fmla="*/ 0 h 747757"/>
              <a:gd name="connsiteX3-105" fmla="*/ 3048487 w 3402336"/>
              <a:gd name="connsiteY3-106" fmla="*/ 577548 h 747757"/>
              <a:gd name="connsiteX4-107" fmla="*/ 738040 w 3402336"/>
              <a:gd name="connsiteY4-108" fmla="*/ 747757 h 747757"/>
              <a:gd name="connsiteX0-109" fmla="*/ 738040 w 3534041"/>
              <a:gd name="connsiteY0-110" fmla="*/ 733828 h 733828"/>
              <a:gd name="connsiteX1-111" fmla="*/ 0 w 3534041"/>
              <a:gd name="connsiteY1-112" fmla="*/ 159739 h 733828"/>
              <a:gd name="connsiteX2-113" fmla="*/ 3534041 w 3534041"/>
              <a:gd name="connsiteY2-114" fmla="*/ 0 h 733828"/>
              <a:gd name="connsiteX3-115" fmla="*/ 3048487 w 3534041"/>
              <a:gd name="connsiteY3-116" fmla="*/ 563619 h 733828"/>
              <a:gd name="connsiteX4-117" fmla="*/ 738040 w 3534041"/>
              <a:gd name="connsiteY4-118" fmla="*/ 733828 h 733828"/>
              <a:gd name="connsiteX0-119" fmla="*/ 738040 w 3604397"/>
              <a:gd name="connsiteY0-120" fmla="*/ 801899 h 801899"/>
              <a:gd name="connsiteX1-121" fmla="*/ 0 w 3604397"/>
              <a:gd name="connsiteY1-122" fmla="*/ 227810 h 801899"/>
              <a:gd name="connsiteX2-123" fmla="*/ 3604397 w 3604397"/>
              <a:gd name="connsiteY2-124" fmla="*/ 0 h 801899"/>
              <a:gd name="connsiteX3-125" fmla="*/ 3048487 w 3604397"/>
              <a:gd name="connsiteY3-126" fmla="*/ 631690 h 801899"/>
              <a:gd name="connsiteX4-127" fmla="*/ 738040 w 3604397"/>
              <a:gd name="connsiteY4-128" fmla="*/ 801899 h 801899"/>
              <a:gd name="connsiteX0-129" fmla="*/ 738040 w 3604397"/>
              <a:gd name="connsiteY0-130" fmla="*/ 801899 h 801899"/>
              <a:gd name="connsiteX1-131" fmla="*/ 0 w 3604397"/>
              <a:gd name="connsiteY1-132" fmla="*/ 227810 h 801899"/>
              <a:gd name="connsiteX2-133" fmla="*/ 3604397 w 3604397"/>
              <a:gd name="connsiteY2-134" fmla="*/ 0 h 801899"/>
              <a:gd name="connsiteX3-135" fmla="*/ 3108516 w 3604397"/>
              <a:gd name="connsiteY3-136" fmla="*/ 635293 h 801899"/>
              <a:gd name="connsiteX4-137" fmla="*/ 738040 w 3604397"/>
              <a:gd name="connsiteY4-138" fmla="*/ 801899 h 801899"/>
              <a:gd name="connsiteX0-139" fmla="*/ 738040 w 4142939"/>
              <a:gd name="connsiteY0-140" fmla="*/ 801899 h 801899"/>
              <a:gd name="connsiteX1-141" fmla="*/ 0 w 4142939"/>
              <a:gd name="connsiteY1-142" fmla="*/ 227810 h 801899"/>
              <a:gd name="connsiteX2-143" fmla="*/ 3604397 w 4142939"/>
              <a:gd name="connsiteY2-144" fmla="*/ 0 h 801899"/>
              <a:gd name="connsiteX3-145" fmla="*/ 4142939 w 4142939"/>
              <a:gd name="connsiteY3-146" fmla="*/ 564843 h 801899"/>
              <a:gd name="connsiteX4-147" fmla="*/ 738040 w 4142939"/>
              <a:gd name="connsiteY4-148" fmla="*/ 801899 h 801899"/>
              <a:gd name="connsiteX0-149" fmla="*/ 738040 w 4361967"/>
              <a:gd name="connsiteY0-150" fmla="*/ 876918 h 876918"/>
              <a:gd name="connsiteX1-151" fmla="*/ 0 w 4361967"/>
              <a:gd name="connsiteY1-152" fmla="*/ 302829 h 876918"/>
              <a:gd name="connsiteX2-153" fmla="*/ 4361967 w 4361967"/>
              <a:gd name="connsiteY2-154" fmla="*/ 0 h 876918"/>
              <a:gd name="connsiteX3-155" fmla="*/ 4142939 w 4361967"/>
              <a:gd name="connsiteY3-156" fmla="*/ 639862 h 876918"/>
              <a:gd name="connsiteX4-157" fmla="*/ 738040 w 4361967"/>
              <a:gd name="connsiteY4-158" fmla="*/ 876918 h 876918"/>
              <a:gd name="connsiteX0-159" fmla="*/ 738040 w 4295215"/>
              <a:gd name="connsiteY0-160" fmla="*/ 868876 h 868876"/>
              <a:gd name="connsiteX1-161" fmla="*/ 0 w 4295215"/>
              <a:gd name="connsiteY1-162" fmla="*/ 294787 h 868876"/>
              <a:gd name="connsiteX2-163" fmla="*/ 4295215 w 4295215"/>
              <a:gd name="connsiteY2-164" fmla="*/ 0 h 868876"/>
              <a:gd name="connsiteX3-165" fmla="*/ 4142939 w 4295215"/>
              <a:gd name="connsiteY3-166" fmla="*/ 631820 h 868876"/>
              <a:gd name="connsiteX4-167" fmla="*/ 738040 w 4295215"/>
              <a:gd name="connsiteY4-168" fmla="*/ 868876 h 868876"/>
              <a:gd name="connsiteX0-169" fmla="*/ 738040 w 4295215"/>
              <a:gd name="connsiteY0-170" fmla="*/ 868876 h 868876"/>
              <a:gd name="connsiteX1-171" fmla="*/ 0 w 4295215"/>
              <a:gd name="connsiteY1-172" fmla="*/ 294787 h 868876"/>
              <a:gd name="connsiteX2-173" fmla="*/ 4295215 w 4295215"/>
              <a:gd name="connsiteY2-174" fmla="*/ 0 h 868876"/>
              <a:gd name="connsiteX3-175" fmla="*/ 4188203 w 4295215"/>
              <a:gd name="connsiteY3-176" fmla="*/ 580316 h 868876"/>
              <a:gd name="connsiteX4-177" fmla="*/ 738040 w 4295215"/>
              <a:gd name="connsiteY4-178" fmla="*/ 868876 h 868876"/>
              <a:gd name="connsiteX0-179" fmla="*/ 738040 w 4295215"/>
              <a:gd name="connsiteY0-180" fmla="*/ 868876 h 868876"/>
              <a:gd name="connsiteX1-181" fmla="*/ 0 w 4295215"/>
              <a:gd name="connsiteY1-182" fmla="*/ 294787 h 868876"/>
              <a:gd name="connsiteX2-183" fmla="*/ 4295215 w 4295215"/>
              <a:gd name="connsiteY2-184" fmla="*/ 0 h 868876"/>
              <a:gd name="connsiteX3-185" fmla="*/ 4177876 w 4295215"/>
              <a:gd name="connsiteY3-186" fmla="*/ 651991 h 868876"/>
              <a:gd name="connsiteX4-187" fmla="*/ 738040 w 4295215"/>
              <a:gd name="connsiteY4-188" fmla="*/ 868876 h 868876"/>
              <a:gd name="connsiteX0-189" fmla="*/ 235834 w 4295215"/>
              <a:gd name="connsiteY0-190" fmla="*/ 905001 h 905001"/>
              <a:gd name="connsiteX1-191" fmla="*/ 0 w 4295215"/>
              <a:gd name="connsiteY1-192" fmla="*/ 294787 h 905001"/>
              <a:gd name="connsiteX2-193" fmla="*/ 4295215 w 4295215"/>
              <a:gd name="connsiteY2-194" fmla="*/ 0 h 905001"/>
              <a:gd name="connsiteX3-195" fmla="*/ 4177876 w 4295215"/>
              <a:gd name="connsiteY3-196" fmla="*/ 651991 h 905001"/>
              <a:gd name="connsiteX4-197" fmla="*/ 235834 w 4295215"/>
              <a:gd name="connsiteY4-198" fmla="*/ 905001 h 905001"/>
              <a:gd name="connsiteX0-199" fmla="*/ 467072 w 4526453"/>
              <a:gd name="connsiteY0-200" fmla="*/ 905001 h 905001"/>
              <a:gd name="connsiteX1-201" fmla="*/ 0 w 4526453"/>
              <a:gd name="connsiteY1-202" fmla="*/ 533938 h 905001"/>
              <a:gd name="connsiteX2-203" fmla="*/ 4526453 w 4526453"/>
              <a:gd name="connsiteY2-204" fmla="*/ 0 h 905001"/>
              <a:gd name="connsiteX3-205" fmla="*/ 4409114 w 4526453"/>
              <a:gd name="connsiteY3-206" fmla="*/ 651991 h 905001"/>
              <a:gd name="connsiteX4-207" fmla="*/ 467072 w 4526453"/>
              <a:gd name="connsiteY4-208" fmla="*/ 905001 h 905001"/>
              <a:gd name="connsiteX0-209" fmla="*/ 467072 w 4513842"/>
              <a:gd name="connsiteY0-210" fmla="*/ 694900 h 694900"/>
              <a:gd name="connsiteX1-211" fmla="*/ 0 w 4513842"/>
              <a:gd name="connsiteY1-212" fmla="*/ 323837 h 694900"/>
              <a:gd name="connsiteX2-213" fmla="*/ 4513842 w 4513842"/>
              <a:gd name="connsiteY2-214" fmla="*/ 0 h 694900"/>
              <a:gd name="connsiteX3-215" fmla="*/ 4409114 w 4513842"/>
              <a:gd name="connsiteY3-216" fmla="*/ 441890 h 694900"/>
              <a:gd name="connsiteX4-217" fmla="*/ 467072 w 4513842"/>
              <a:gd name="connsiteY4-218" fmla="*/ 694900 h 694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4513842" h="694900">
                <a:moveTo>
                  <a:pt x="467072" y="694900"/>
                </a:moveTo>
                <a:lnTo>
                  <a:pt x="0" y="323837"/>
                </a:lnTo>
                <a:lnTo>
                  <a:pt x="4513842" y="0"/>
                </a:lnTo>
                <a:lnTo>
                  <a:pt x="4409114" y="441890"/>
                </a:lnTo>
                <a:lnTo>
                  <a:pt x="467072" y="694900"/>
                </a:lnTo>
                <a:close/>
              </a:path>
            </a:pathLst>
          </a:custGeom>
          <a:solidFill>
            <a:srgbClr val="1F497D">
              <a:alpha val="66000"/>
            </a:srgbClr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8681015">
            <a:off x="8987371" y="3968302"/>
            <a:ext cx="510208" cy="439834"/>
          </a:xfrm>
          <a:prstGeom prst="triangl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8873922" y="1085460"/>
            <a:ext cx="3296384" cy="2010385"/>
          </a:xfrm>
          <a:custGeom>
            <a:avLst/>
            <a:gdLst>
              <a:gd name="connsiteX0" fmla="*/ 0 w 3242596"/>
              <a:gd name="connsiteY0" fmla="*/ 1032087 h 2064173"/>
              <a:gd name="connsiteX1" fmla="*/ 1621298 w 3242596"/>
              <a:gd name="connsiteY1" fmla="*/ 0 h 2064173"/>
              <a:gd name="connsiteX2" fmla="*/ 3242596 w 3242596"/>
              <a:gd name="connsiteY2" fmla="*/ 1032087 h 2064173"/>
              <a:gd name="connsiteX3" fmla="*/ 1621298 w 3242596"/>
              <a:gd name="connsiteY3" fmla="*/ 2064173 h 2064173"/>
              <a:gd name="connsiteX4" fmla="*/ 0 w 3242596"/>
              <a:gd name="connsiteY4" fmla="*/ 1032087 h 2064173"/>
              <a:gd name="connsiteX0-1" fmla="*/ 0 w 3296384"/>
              <a:gd name="connsiteY0-2" fmla="*/ 1032087 h 2064173"/>
              <a:gd name="connsiteX1-3" fmla="*/ 1621298 w 3296384"/>
              <a:gd name="connsiteY1-4" fmla="*/ 0 h 2064173"/>
              <a:gd name="connsiteX2-5" fmla="*/ 3296384 w 3296384"/>
              <a:gd name="connsiteY2-6" fmla="*/ 1045534 h 2064173"/>
              <a:gd name="connsiteX3-7" fmla="*/ 1621298 w 3296384"/>
              <a:gd name="connsiteY3-8" fmla="*/ 2064173 h 2064173"/>
              <a:gd name="connsiteX4-9" fmla="*/ 0 w 3296384"/>
              <a:gd name="connsiteY4-10" fmla="*/ 1032087 h 2064173"/>
              <a:gd name="connsiteX0-11" fmla="*/ 0 w 3296384"/>
              <a:gd name="connsiteY0-12" fmla="*/ 1032087 h 2010385"/>
              <a:gd name="connsiteX1-13" fmla="*/ 1621298 w 3296384"/>
              <a:gd name="connsiteY1-14" fmla="*/ 0 h 2010385"/>
              <a:gd name="connsiteX2-15" fmla="*/ 3296384 w 3296384"/>
              <a:gd name="connsiteY2-16" fmla="*/ 1045534 h 2010385"/>
              <a:gd name="connsiteX3-17" fmla="*/ 1621298 w 3296384"/>
              <a:gd name="connsiteY3-18" fmla="*/ 2010385 h 2010385"/>
              <a:gd name="connsiteX4-19" fmla="*/ 0 w 3296384"/>
              <a:gd name="connsiteY4-20" fmla="*/ 1032087 h 20103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296384" h="2010385">
                <a:moveTo>
                  <a:pt x="0" y="1032087"/>
                </a:moveTo>
                <a:lnTo>
                  <a:pt x="1621298" y="0"/>
                </a:lnTo>
                <a:lnTo>
                  <a:pt x="3296384" y="1045534"/>
                </a:lnTo>
                <a:lnTo>
                  <a:pt x="1621298" y="2010385"/>
                </a:lnTo>
                <a:lnTo>
                  <a:pt x="0" y="10320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dist="38100" dir="81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>
            <a:off x="8837594" y="1674110"/>
            <a:ext cx="2554711" cy="1416848"/>
          </a:xfrm>
          <a:custGeom>
            <a:avLst/>
            <a:gdLst>
              <a:gd name="connsiteX0" fmla="*/ 0 w 1723446"/>
              <a:gd name="connsiteY0" fmla="*/ 1295824 h 1295824"/>
              <a:gd name="connsiteX1" fmla="*/ 323956 w 1723446"/>
              <a:gd name="connsiteY1" fmla="*/ 0 h 1295824"/>
              <a:gd name="connsiteX2" fmla="*/ 1723446 w 1723446"/>
              <a:gd name="connsiteY2" fmla="*/ 0 h 1295824"/>
              <a:gd name="connsiteX3" fmla="*/ 1399490 w 1723446"/>
              <a:gd name="connsiteY3" fmla="*/ 1295824 h 1295824"/>
              <a:gd name="connsiteX4" fmla="*/ 0 w 1723446"/>
              <a:gd name="connsiteY4" fmla="*/ 1295824 h 1295824"/>
              <a:gd name="connsiteX0-1" fmla="*/ 79456 w 1802902"/>
              <a:gd name="connsiteY0-2" fmla="*/ 1295824 h 1295824"/>
              <a:gd name="connsiteX1-3" fmla="*/ 0 w 1802902"/>
              <a:gd name="connsiteY1-4" fmla="*/ 201706 h 1295824"/>
              <a:gd name="connsiteX2-5" fmla="*/ 1802902 w 1802902"/>
              <a:gd name="connsiteY2-6" fmla="*/ 0 h 1295824"/>
              <a:gd name="connsiteX3-7" fmla="*/ 1478946 w 1802902"/>
              <a:gd name="connsiteY3-8" fmla="*/ 1295824 h 1295824"/>
              <a:gd name="connsiteX4-9" fmla="*/ 79456 w 1802902"/>
              <a:gd name="connsiteY4-10" fmla="*/ 1295824 h 1295824"/>
              <a:gd name="connsiteX0-11" fmla="*/ 79456 w 1478946"/>
              <a:gd name="connsiteY0-12" fmla="*/ 1524424 h 1524424"/>
              <a:gd name="connsiteX1-13" fmla="*/ 0 w 1478946"/>
              <a:gd name="connsiteY1-14" fmla="*/ 430306 h 1524424"/>
              <a:gd name="connsiteX2-15" fmla="*/ 740585 w 1478946"/>
              <a:gd name="connsiteY2-16" fmla="*/ 0 h 1524424"/>
              <a:gd name="connsiteX3-17" fmla="*/ 1478946 w 1478946"/>
              <a:gd name="connsiteY3-18" fmla="*/ 1524424 h 1524424"/>
              <a:gd name="connsiteX4-19" fmla="*/ 79456 w 1478946"/>
              <a:gd name="connsiteY4-20" fmla="*/ 1524424 h 1524424"/>
              <a:gd name="connsiteX0-21" fmla="*/ 79456 w 2554711"/>
              <a:gd name="connsiteY0-22" fmla="*/ 1524424 h 1524424"/>
              <a:gd name="connsiteX1-23" fmla="*/ 0 w 2554711"/>
              <a:gd name="connsiteY1-24" fmla="*/ 430306 h 1524424"/>
              <a:gd name="connsiteX2-25" fmla="*/ 740585 w 2554711"/>
              <a:gd name="connsiteY2-26" fmla="*/ 0 h 1524424"/>
              <a:gd name="connsiteX3-27" fmla="*/ 2554711 w 2554711"/>
              <a:gd name="connsiteY3-28" fmla="*/ 905859 h 1524424"/>
              <a:gd name="connsiteX4-29" fmla="*/ 79456 w 2554711"/>
              <a:gd name="connsiteY4-30" fmla="*/ 1524424 h 1524424"/>
              <a:gd name="connsiteX0-31" fmla="*/ 1625868 w 2554711"/>
              <a:gd name="connsiteY0-32" fmla="*/ 1349612 h 1349612"/>
              <a:gd name="connsiteX1-33" fmla="*/ 0 w 2554711"/>
              <a:gd name="connsiteY1-34" fmla="*/ 430306 h 1349612"/>
              <a:gd name="connsiteX2-35" fmla="*/ 740585 w 2554711"/>
              <a:gd name="connsiteY2-36" fmla="*/ 0 h 1349612"/>
              <a:gd name="connsiteX3-37" fmla="*/ 2554711 w 2554711"/>
              <a:gd name="connsiteY3-38" fmla="*/ 905859 h 1349612"/>
              <a:gd name="connsiteX4-39" fmla="*/ 1625868 w 2554711"/>
              <a:gd name="connsiteY4-40" fmla="*/ 1349612 h 1349612"/>
              <a:gd name="connsiteX0-41" fmla="*/ 1666209 w 2554711"/>
              <a:gd name="connsiteY0-42" fmla="*/ 1376506 h 1376506"/>
              <a:gd name="connsiteX1-43" fmla="*/ 0 w 2554711"/>
              <a:gd name="connsiteY1-44" fmla="*/ 430306 h 1376506"/>
              <a:gd name="connsiteX2-45" fmla="*/ 740585 w 2554711"/>
              <a:gd name="connsiteY2-46" fmla="*/ 0 h 1376506"/>
              <a:gd name="connsiteX3-47" fmla="*/ 2554711 w 2554711"/>
              <a:gd name="connsiteY3-48" fmla="*/ 905859 h 1376506"/>
              <a:gd name="connsiteX4-49" fmla="*/ 1666209 w 2554711"/>
              <a:gd name="connsiteY4-50" fmla="*/ 1376506 h 1376506"/>
              <a:gd name="connsiteX0-51" fmla="*/ 1666209 w 2554711"/>
              <a:gd name="connsiteY0-52" fmla="*/ 1416848 h 1416848"/>
              <a:gd name="connsiteX1-53" fmla="*/ 0 w 2554711"/>
              <a:gd name="connsiteY1-54" fmla="*/ 470648 h 1416848"/>
              <a:gd name="connsiteX2-55" fmla="*/ 713691 w 2554711"/>
              <a:gd name="connsiteY2-56" fmla="*/ 0 h 1416848"/>
              <a:gd name="connsiteX3-57" fmla="*/ 2554711 w 2554711"/>
              <a:gd name="connsiteY3-58" fmla="*/ 946201 h 1416848"/>
              <a:gd name="connsiteX4-59" fmla="*/ 1666209 w 2554711"/>
              <a:gd name="connsiteY4-60" fmla="*/ 1416848 h 14168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54711" h="1416848">
                <a:moveTo>
                  <a:pt x="1666209" y="1416848"/>
                </a:moveTo>
                <a:lnTo>
                  <a:pt x="0" y="470648"/>
                </a:lnTo>
                <a:lnTo>
                  <a:pt x="713691" y="0"/>
                </a:lnTo>
                <a:lnTo>
                  <a:pt x="2554711" y="946201"/>
                </a:lnTo>
                <a:lnTo>
                  <a:pt x="1666209" y="1416848"/>
                </a:ln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9800000">
            <a:off x="11079596" y="1649001"/>
            <a:ext cx="986856" cy="766613"/>
          </a:xfrm>
          <a:custGeom>
            <a:avLst/>
            <a:gdLst>
              <a:gd name="connsiteX0" fmla="*/ 0 w 986856"/>
              <a:gd name="connsiteY0" fmla="*/ 721831 h 721831"/>
              <a:gd name="connsiteX1" fmla="*/ 493428 w 986856"/>
              <a:gd name="connsiteY1" fmla="*/ 0 h 721831"/>
              <a:gd name="connsiteX2" fmla="*/ 986856 w 986856"/>
              <a:gd name="connsiteY2" fmla="*/ 721831 h 721831"/>
              <a:gd name="connsiteX3" fmla="*/ 0 w 986856"/>
              <a:gd name="connsiteY3" fmla="*/ 721831 h 721831"/>
              <a:gd name="connsiteX0-1" fmla="*/ 0 w 986856"/>
              <a:gd name="connsiteY0-2" fmla="*/ 766613 h 766613"/>
              <a:gd name="connsiteX1-3" fmla="*/ 550336 w 986856"/>
              <a:gd name="connsiteY1-4" fmla="*/ 0 h 766613"/>
              <a:gd name="connsiteX2-5" fmla="*/ 986856 w 986856"/>
              <a:gd name="connsiteY2-6" fmla="*/ 766613 h 766613"/>
              <a:gd name="connsiteX3-7" fmla="*/ 0 w 986856"/>
              <a:gd name="connsiteY3-8" fmla="*/ 766613 h 7666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86856" h="766613">
                <a:moveTo>
                  <a:pt x="0" y="766613"/>
                </a:moveTo>
                <a:lnTo>
                  <a:pt x="550336" y="0"/>
                </a:lnTo>
                <a:lnTo>
                  <a:pt x="986856" y="766613"/>
                </a:lnTo>
                <a:lnTo>
                  <a:pt x="0" y="766613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16200000">
            <a:off x="10320263" y="2265799"/>
            <a:ext cx="2010385" cy="1733090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8681015">
            <a:off x="10487287" y="2927081"/>
            <a:ext cx="510208" cy="4398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6200000">
            <a:off x="10462329" y="884712"/>
            <a:ext cx="510208" cy="439834"/>
          </a:xfrm>
          <a:prstGeom prst="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5400000">
            <a:off x="11046828" y="933562"/>
            <a:ext cx="405691" cy="349733"/>
          </a:xfrm>
          <a:prstGeom prst="triangl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9800000">
            <a:off x="9264057" y="727614"/>
            <a:ext cx="1104855" cy="756405"/>
          </a:xfrm>
          <a:custGeom>
            <a:avLst/>
            <a:gdLst>
              <a:gd name="connsiteX0" fmla="*/ 0 w 1137991"/>
              <a:gd name="connsiteY0" fmla="*/ 981026 h 981026"/>
              <a:gd name="connsiteX1" fmla="*/ 568996 w 1137991"/>
              <a:gd name="connsiteY1" fmla="*/ 0 h 981026"/>
              <a:gd name="connsiteX2" fmla="*/ 1137991 w 1137991"/>
              <a:gd name="connsiteY2" fmla="*/ 981026 h 981026"/>
              <a:gd name="connsiteX3" fmla="*/ 0 w 1137991"/>
              <a:gd name="connsiteY3" fmla="*/ 981026 h 981026"/>
              <a:gd name="connsiteX0-1" fmla="*/ 0 w 1104855"/>
              <a:gd name="connsiteY0-2" fmla="*/ 1031212 h 1031212"/>
              <a:gd name="connsiteX1-3" fmla="*/ 535860 w 1104855"/>
              <a:gd name="connsiteY1-4" fmla="*/ 0 h 1031212"/>
              <a:gd name="connsiteX2-5" fmla="*/ 1104855 w 1104855"/>
              <a:gd name="connsiteY2-6" fmla="*/ 981026 h 1031212"/>
              <a:gd name="connsiteX3-7" fmla="*/ 0 w 1104855"/>
              <a:gd name="connsiteY3-8" fmla="*/ 1031212 h 10312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04855" h="1031212">
                <a:moveTo>
                  <a:pt x="0" y="1031212"/>
                </a:moveTo>
                <a:lnTo>
                  <a:pt x="535860" y="0"/>
                </a:lnTo>
                <a:lnTo>
                  <a:pt x="1104855" y="981026"/>
                </a:lnTo>
                <a:lnTo>
                  <a:pt x="0" y="1031212"/>
                </a:lnTo>
                <a:close/>
              </a:path>
            </a:pathLst>
          </a:cu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梯形 19"/>
          <p:cNvSpPr/>
          <p:nvPr/>
        </p:nvSpPr>
        <p:spPr>
          <a:xfrm rot="8948101">
            <a:off x="7888749" y="1271195"/>
            <a:ext cx="2069478" cy="757077"/>
          </a:xfrm>
          <a:custGeom>
            <a:avLst/>
            <a:gdLst>
              <a:gd name="connsiteX0" fmla="*/ 0 w 1126315"/>
              <a:gd name="connsiteY0" fmla="*/ 552153 h 552153"/>
              <a:gd name="connsiteX1" fmla="*/ 138038 w 1126315"/>
              <a:gd name="connsiteY1" fmla="*/ 0 h 552153"/>
              <a:gd name="connsiteX2" fmla="*/ 988277 w 1126315"/>
              <a:gd name="connsiteY2" fmla="*/ 0 h 552153"/>
              <a:gd name="connsiteX3" fmla="*/ 1126315 w 1126315"/>
              <a:gd name="connsiteY3" fmla="*/ 552153 h 552153"/>
              <a:gd name="connsiteX4" fmla="*/ 0 w 1126315"/>
              <a:gd name="connsiteY4" fmla="*/ 552153 h 552153"/>
              <a:gd name="connsiteX0-1" fmla="*/ 0 w 1582162"/>
              <a:gd name="connsiteY0-2" fmla="*/ 1000333 h 1000333"/>
              <a:gd name="connsiteX1-3" fmla="*/ 593885 w 1582162"/>
              <a:gd name="connsiteY1-4" fmla="*/ 0 h 1000333"/>
              <a:gd name="connsiteX2-5" fmla="*/ 1444124 w 1582162"/>
              <a:gd name="connsiteY2-6" fmla="*/ 0 h 1000333"/>
              <a:gd name="connsiteX3-7" fmla="*/ 1582162 w 1582162"/>
              <a:gd name="connsiteY3-8" fmla="*/ 552153 h 1000333"/>
              <a:gd name="connsiteX4-9" fmla="*/ 0 w 1582162"/>
              <a:gd name="connsiteY4-10" fmla="*/ 1000333 h 1000333"/>
              <a:gd name="connsiteX0-11" fmla="*/ 0 w 1582162"/>
              <a:gd name="connsiteY0-12" fmla="*/ 1009487 h 1009487"/>
              <a:gd name="connsiteX1-13" fmla="*/ 552357 w 1582162"/>
              <a:gd name="connsiteY1-14" fmla="*/ 0 h 1009487"/>
              <a:gd name="connsiteX2-15" fmla="*/ 1444124 w 1582162"/>
              <a:gd name="connsiteY2-16" fmla="*/ 9154 h 1009487"/>
              <a:gd name="connsiteX3-17" fmla="*/ 1582162 w 1582162"/>
              <a:gd name="connsiteY3-18" fmla="*/ 561307 h 1009487"/>
              <a:gd name="connsiteX4-19" fmla="*/ 0 w 1582162"/>
              <a:gd name="connsiteY4-20" fmla="*/ 1009487 h 1009487"/>
              <a:gd name="connsiteX0-21" fmla="*/ 0 w 1582162"/>
              <a:gd name="connsiteY0-22" fmla="*/ 1000333 h 1000333"/>
              <a:gd name="connsiteX1-23" fmla="*/ 515475 w 1582162"/>
              <a:gd name="connsiteY1-24" fmla="*/ 134 h 1000333"/>
              <a:gd name="connsiteX2-25" fmla="*/ 1444124 w 1582162"/>
              <a:gd name="connsiteY2-26" fmla="*/ 0 h 1000333"/>
              <a:gd name="connsiteX3-27" fmla="*/ 1582162 w 1582162"/>
              <a:gd name="connsiteY3-28" fmla="*/ 552153 h 1000333"/>
              <a:gd name="connsiteX4-29" fmla="*/ 0 w 1582162"/>
              <a:gd name="connsiteY4-30" fmla="*/ 1000333 h 1000333"/>
              <a:gd name="connsiteX0-31" fmla="*/ 0 w 1582162"/>
              <a:gd name="connsiteY0-32" fmla="*/ 1055658 h 1055658"/>
              <a:gd name="connsiteX1-33" fmla="*/ 515475 w 1582162"/>
              <a:gd name="connsiteY1-34" fmla="*/ 55459 h 1055658"/>
              <a:gd name="connsiteX2-35" fmla="*/ 1430191 w 1582162"/>
              <a:gd name="connsiteY2-36" fmla="*/ 0 h 1055658"/>
              <a:gd name="connsiteX3-37" fmla="*/ 1582162 w 1582162"/>
              <a:gd name="connsiteY3-38" fmla="*/ 607478 h 1055658"/>
              <a:gd name="connsiteX4-39" fmla="*/ 0 w 1582162"/>
              <a:gd name="connsiteY4-40" fmla="*/ 1055658 h 1055658"/>
              <a:gd name="connsiteX0-41" fmla="*/ 0 w 2069478"/>
              <a:gd name="connsiteY0-42" fmla="*/ 1055658 h 1055658"/>
              <a:gd name="connsiteX1-43" fmla="*/ 515475 w 2069478"/>
              <a:gd name="connsiteY1-44" fmla="*/ 55459 h 1055658"/>
              <a:gd name="connsiteX2-45" fmla="*/ 1430191 w 2069478"/>
              <a:gd name="connsiteY2-46" fmla="*/ 0 h 1055658"/>
              <a:gd name="connsiteX3-47" fmla="*/ 2069478 w 2069478"/>
              <a:gd name="connsiteY3-48" fmla="*/ 1024051 h 1055658"/>
              <a:gd name="connsiteX4-49" fmla="*/ 0 w 2069478"/>
              <a:gd name="connsiteY4-50" fmla="*/ 1055658 h 1055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69478" h="1055658">
                <a:moveTo>
                  <a:pt x="0" y="1055658"/>
                </a:moveTo>
                <a:lnTo>
                  <a:pt x="515475" y="55459"/>
                </a:lnTo>
                <a:lnTo>
                  <a:pt x="1430191" y="0"/>
                </a:lnTo>
                <a:lnTo>
                  <a:pt x="2069478" y="1024051"/>
                </a:lnTo>
                <a:lnTo>
                  <a:pt x="0" y="1055658"/>
                </a:lnTo>
                <a:close/>
              </a:path>
            </a:pathLst>
          </a:cu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52500" y="2733675"/>
            <a:ext cx="66084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67740"/>
            <a:r>
              <a:rPr lang="en-US" altLang="zh-CN" sz="6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Thank You</a:t>
            </a:r>
            <a:endParaRPr lang="en-US" altLang="zh-CN" sz="6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ags/tag1.xml><?xml version="1.0" encoding="utf-8"?>
<p:tagLst xmlns:p="http://schemas.openxmlformats.org/presentationml/2006/main">
  <p:tag name="ISPRING_PRESENTATION_TITLE" val="蓝色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 Narrow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rgbClr val="FFFFFF"/>
      </a:dk1>
      <a:lt1>
        <a:srgbClr val="000000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自定义 1">
      <a:majorFont>
        <a:latin typeface="Arial Narrow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1246</Words>
  <Application>WPS Presentation</Application>
  <PresentationFormat>宽屏</PresentationFormat>
  <Paragraphs>43</Paragraphs>
  <Slides>9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SimSun</vt:lpstr>
      <vt:lpstr>Wingdings</vt:lpstr>
      <vt:lpstr>Microsoft YaHei</vt:lpstr>
      <vt:lpstr>Century Gothic</vt:lpstr>
      <vt:lpstr>Arial</vt:lpstr>
      <vt:lpstr>Corbel</vt:lpstr>
      <vt:lpstr>Segoe Print</vt:lpstr>
      <vt:lpstr>Times New Roman</vt:lpstr>
      <vt:lpstr>Calibri</vt:lpstr>
      <vt:lpstr>Century Gothic</vt:lpstr>
      <vt:lpstr>Arial Unicode MS</vt:lpstr>
      <vt:lpstr>等线</vt:lpstr>
      <vt:lpstr>Yu Gothic UI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bgrac</cp:lastModifiedBy>
  <cp:revision>209</cp:revision>
  <dcterms:created xsi:type="dcterms:W3CDTF">2018-08-06T06:49:00Z</dcterms:created>
  <dcterms:modified xsi:type="dcterms:W3CDTF">2020-02-23T06:15:38Z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1033-11.2.0.9150</vt:lpwstr>
  </property>
</Properties>
</file>