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319708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Тема: </a:t>
            </a:r>
            <a:r>
              <a:rPr lang="ru-RU" dirty="0"/>
              <a:t>Разработка электронного средства обучения по предмету «Основы алгоритмизации и программирования» для УО «</a:t>
            </a:r>
            <a:r>
              <a:rPr lang="ru-RU" dirty="0" err="1"/>
              <a:t>Столинский</a:t>
            </a:r>
            <a:r>
              <a:rPr lang="ru-RU" dirty="0"/>
              <a:t> государственный аграрно-экономический колледж»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76424" y="4319451"/>
            <a:ext cx="8791575" cy="2319791"/>
          </a:xfrm>
        </p:spPr>
        <p:txBody>
          <a:bodyPr/>
          <a:lstStyle/>
          <a:p>
            <a:r>
              <a:rPr lang="ru-RU" dirty="0" smtClean="0"/>
              <a:t>						Создал Денис </a:t>
            </a:r>
            <a:r>
              <a:rPr lang="ru-RU" dirty="0" err="1" smtClean="0"/>
              <a:t>бабич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928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Целью данного учебного проекта являлась создание электронного средства обучения по предмету «Основы алгоритмизации и программирования», чтобы обеспечить студентов доступным и эффективным способом изучения материала</a:t>
            </a:r>
          </a:p>
        </p:txBody>
      </p:sp>
    </p:spTree>
    <p:extLst>
      <p:ext uri="{BB962C8B-B14F-4D97-AF65-F5344CB8AC3E}">
        <p14:creationId xmlns:p14="http://schemas.microsoft.com/office/powerpoint/2010/main" val="321433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80453" y="2290564"/>
            <a:ext cx="9905998" cy="1478570"/>
          </a:xfrm>
        </p:spPr>
        <p:txBody>
          <a:bodyPr/>
          <a:lstStyle/>
          <a:p>
            <a:r>
              <a:rPr lang="ru-RU" dirty="0" smtClean="0"/>
              <a:t>Спасибо </a:t>
            </a:r>
            <a:r>
              <a:rPr lang="ru-RU" smtClean="0"/>
              <a:t>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743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 учебную практику была поставлена задача, разработать электронное средство обучения на тему: Разработка электронного средства обучения по предмету «Основы алгоритмизации и программирования» для УО «</a:t>
            </a:r>
            <a:r>
              <a:rPr lang="ru-RU" dirty="0" err="1"/>
              <a:t>Столинский</a:t>
            </a:r>
            <a:r>
              <a:rPr lang="ru-RU" dirty="0"/>
              <a:t> государственный аграрно-экономический колледж».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727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Цель разработки:</a:t>
            </a:r>
            <a:r>
              <a:rPr lang="ru-RU" dirty="0"/>
              <a:t> Создание электронного средства обучения по предмету «Основы алгоритмизации и программирования», чтобы обеспечить студентов доступным и эффективным способом изучения материала.</a:t>
            </a:r>
          </a:p>
          <a:p>
            <a:r>
              <a:rPr lang="ru-RU" b="1" dirty="0"/>
              <a:t>Назначение:</a:t>
            </a:r>
            <a:r>
              <a:rPr lang="ru-RU" dirty="0"/>
              <a:t> программный продукт разрабатывается для людей, которые хотят начать изучение программирования, а именно язык программирования </a:t>
            </a:r>
            <a:r>
              <a:rPr lang="en-US" dirty="0"/>
              <a:t>Pascal</a:t>
            </a:r>
            <a:r>
              <a:rPr lang="ru-RU" dirty="0"/>
              <a:t>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244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</a:t>
            </a:r>
            <a:r>
              <a:rPr lang="ru-RU" dirty="0" smtClean="0"/>
              <a:t>вариантов использования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527" y="1893707"/>
            <a:ext cx="9417423" cy="456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63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Проектирование системы меню</a:t>
            </a:r>
            <a:endParaRPr lang="ru-RU" dirty="0"/>
          </a:p>
        </p:txBody>
      </p:sp>
      <p:pic>
        <p:nvPicPr>
          <p:cNvPr id="7" name="Объект 6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893" y="1805350"/>
            <a:ext cx="7077569" cy="457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12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данных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698" y="1779224"/>
            <a:ext cx="6952977" cy="483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59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Диаграмма деятельности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961" y="1735682"/>
            <a:ext cx="2776108" cy="468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48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Графическое изображение диаграммы последовательности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551" y="2005647"/>
            <a:ext cx="6753632" cy="457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 веб-ресурса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98" y="1857379"/>
            <a:ext cx="3735388" cy="2419751"/>
          </a:xfrm>
          <a:prstGeom prst="rect">
            <a:avLst/>
          </a:prstGeom>
        </p:spPr>
      </p:pic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512" y="1676059"/>
            <a:ext cx="4674573" cy="2361361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03" y="4838610"/>
            <a:ext cx="4183380" cy="1761490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876" y="4951822"/>
            <a:ext cx="4630420" cy="1776095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804" y="4216491"/>
            <a:ext cx="4157980" cy="55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49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12</TotalTime>
  <Words>150</Words>
  <Application>Microsoft Office PowerPoint</Application>
  <PresentationFormat>Широкоэкранный</PresentationFormat>
  <Paragraphs>16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Tw Cen MT</vt:lpstr>
      <vt:lpstr>Контур</vt:lpstr>
      <vt:lpstr>Тема: Разработка электронного средства обучения по предмету «Основы алгоритмизации и программирования» для УО «Столинский государственный аграрно-экономический колледж»</vt:lpstr>
      <vt:lpstr>ВВедение</vt:lpstr>
      <vt:lpstr>Анализ задачи</vt:lpstr>
      <vt:lpstr>Диаграмма вариантов использования</vt:lpstr>
      <vt:lpstr>Проектирование системы меню</vt:lpstr>
      <vt:lpstr>Модель данных</vt:lpstr>
      <vt:lpstr>Диаграмма деятельности</vt:lpstr>
      <vt:lpstr>Графическое изображение диаграммы последовательности</vt:lpstr>
      <vt:lpstr>Тестирование веб-ресурса</vt:lpstr>
      <vt:lpstr>заключение</vt:lpstr>
      <vt:lpstr>Спасибо за внимание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Тема: Разработка электронного средства обучения по предмету «Основы алгоритмизации и программирования» для УО «Столинский государственный аграрно-экономический колледж»</dc:title>
  <dc:creator>Учетная запись Майкрософт</dc:creator>
  <cp:lastModifiedBy>Учетная запись Майкрософт</cp:lastModifiedBy>
  <cp:revision>3</cp:revision>
  <dcterms:created xsi:type="dcterms:W3CDTF">2023-11-16T13:50:36Z</dcterms:created>
  <dcterms:modified xsi:type="dcterms:W3CDTF">2023-11-16T16:03:25Z</dcterms:modified>
</cp:coreProperties>
</file>