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6BDB9F5-27C1-4503-B99D-4A6FD2AFB91D}">
  <a:tblStyle styleId="{46BDB9F5-27C1-4503-B99D-4A6FD2AFB9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Shape 54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Shape 5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Shape 117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Shape 11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Shape 12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Shape 6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training/permissions/requesting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support/v4/content/ContextCompat.html#checkSelfPermission(android.content.Context,%20java.lang.String)" TargetMode="External"/><Relationship Id="rId4" Type="http://schemas.openxmlformats.org/officeDocument/2006/relationships/hyperlink" Target="https://developer.android.com/reference/android/support/v4/app/ActivityCompat.html#requestPermissions(android.app.Activity,%20java.lang.String%5B%5D,%20int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support/v4/app/ActivityCompat.OnRequestPermissionsResultCallback.html#onRequestPermissionsResult(int,%20java.lang.String%5B%5D,%20int%5B%5D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s.google.com/android/reference/com/google/android/gms/location/FusedLocationProviderClient" TargetMode="External"/><Relationship Id="rId4" Type="http://schemas.openxmlformats.org/officeDocument/2006/relationships/hyperlink" Target="https://developers.google.com/android/reference/com/google/android/gms/location/LocationServices.html#getFusedLocationProviderClient(android.app.Activity)" TargetMode="External"/><Relationship Id="rId5" Type="http://schemas.openxmlformats.org/officeDocument/2006/relationships/hyperlink" Target="https://developers.google.com/android/reference/com/google/android/gms/location/FusedLocationProviderClient#getLastLocation()" TargetMode="External"/><Relationship Id="rId6" Type="http://schemas.openxmlformats.org/officeDocument/2006/relationships/hyperlink" Target="https://developers.google.com/android/reference/com/google/android/gms/tasks/Task" TargetMode="External"/><Relationship Id="rId7" Type="http://schemas.openxmlformats.org/officeDocument/2006/relationships/hyperlink" Target="https://developer.android.com/reference/android/location/Location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location/Geoco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location/Geocoder.html#isPresent()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location/Geocoder.html#getFromLocation(double,%20double,%20int)" TargetMode="External"/><Relationship Id="rId4" Type="http://schemas.openxmlformats.org/officeDocument/2006/relationships/hyperlink" Target="https://developer.android.com/reference/android/location/Geocoder.html#getFromLocation(double,%20double,%20int)" TargetMode="External"/><Relationship Id="rId5" Type="http://schemas.openxmlformats.org/officeDocument/2006/relationships/hyperlink" Target="https://developer.android.com/reference/android/location/Geocoder.html#getFromLocation(double,%20double,%20int)" TargetMode="External"/><Relationship Id="rId6" Type="http://schemas.openxmlformats.org/officeDocument/2006/relationships/hyperlink" Target="https://developer.android.com/reference/android/location/Addres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location/Geocoder.html#getFromLocationName(java.lang.String,%20int,%20double,%20double,%20double,%20double)" TargetMode="External"/><Relationship Id="rId4" Type="http://schemas.openxmlformats.org/officeDocument/2006/relationships/hyperlink" Target="https://developer.android.com/reference/android/location/Geocoder.html#getFromLocationName(java.lang.String,%20int,%20double,%20double,%20double,%20double)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s.google.com/android/reference/com/google/android/gms/location/LocationRequest" TargetMode="External"/><Relationship Id="rId4" Type="http://schemas.openxmlformats.org/officeDocument/2006/relationships/hyperlink" Target="https://developers.google.com/android/reference/com/google/android/gms/location/FusedLocationProviderAp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s.google.com/android/reference/com/google/android/gms/location/LocationRequest.html#setInterval(long)" TargetMode="External"/><Relationship Id="rId4" Type="http://schemas.openxmlformats.org/officeDocument/2006/relationships/hyperlink" Target="https://developers.google.com/android/reference/com/google/android/gms/location/LocationRequest.html#setFastestInterval(long)" TargetMode="External"/><Relationship Id="rId5" Type="http://schemas.openxmlformats.org/officeDocument/2006/relationships/hyperlink" Target="https://developers.google.com/android/reference/com/google/android/gms/location/LocationRequest.html#setPriority(int)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s.google.com/android/reference/com/google/android/gms/location/LocationRequest.html#PRIORITY_BALANCED_POWER_ACCURACY" TargetMode="External"/><Relationship Id="rId4" Type="http://schemas.openxmlformats.org/officeDocument/2006/relationships/hyperlink" Target="https://developers.google.com/android/reference/com/google/android/gms/location/LocationRequest.html#PRIORITY_HIGH_ACCURACY" TargetMode="External"/><Relationship Id="rId5" Type="http://schemas.openxmlformats.org/officeDocument/2006/relationships/hyperlink" Target="https://developers.google.com/android/reference/com/google/android/gms/location/LocationRequest.html#PRIORITY_LOW_POWER" TargetMode="External"/><Relationship Id="rId6" Type="http://schemas.openxmlformats.org/officeDocument/2006/relationships/hyperlink" Target="https://developers.google.com/android/reference/com/google/android/gms/location/LocationRequest.html#PRIORITY_NO_POWER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com/google/android/gms/location/LocationSettingsRequest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s.google.com/android/reference/com/google/android/gms/location/SettingsClient" TargetMode="External"/><Relationship Id="rId4" Type="http://schemas.openxmlformats.org/officeDocument/2006/relationships/hyperlink" Target="https://developers.google.com/android/reference/com/google/android/gms/location/LocationServices.html#getSettingsClient(android.content.Context)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s.google.com/android/reference/com/google/android/gms/location/SettingsClient.html#checkLocationSettings(com.google.android.gms.location.LocationSettingsRequest)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s.google.com/android/reference/com/google/android/gms/tasks/OnFailureListener" TargetMode="External"/><Relationship Id="rId4" Type="http://schemas.openxmlformats.org/officeDocument/2006/relationships/hyperlink" Target="https://developers.google.com/android/reference/com/google/android/gms/common/api/Statu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s.google.com/android/reference/com/google/android/gms/location/LocationRequest" TargetMode="External"/><Relationship Id="rId4" Type="http://schemas.openxmlformats.org/officeDocument/2006/relationships/hyperlink" Target="https://developers.google.com/android/reference/com/google/android/gms/location/FusedLocationProviderClient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evelopers.google.com/android/reference/com/google/android/gms/location/LocationCallback.html" TargetMode="External"/><Relationship Id="rId4" Type="http://schemas.openxmlformats.org/officeDocument/2006/relationships/hyperlink" Target="https://developers.google.com/android/reference/com/google/android/gms/location/LocationCallback.html#onLocationResult(com.google.android.gms.location.LocationResult)" TargetMode="External"/><Relationship Id="rId5" Type="http://schemas.openxmlformats.org/officeDocument/2006/relationships/hyperlink" Target="https://developers.google.com/android/reference/com/google/android/gms/location/FusedLocationProviderClient.html#removeLocationUpdates(com.google.android.gms.location.LocationCallback)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google-developer-training.gitbooks.io/android-developer-advanced-course-concepts/content/unit-4-add-geo-features-to-your-apps/lesson-7-location/7-1-c-location-services/7-1-c-location-services.html" TargetMode="External"/><Relationship Id="rId4" Type="http://schemas.openxmlformats.org/officeDocument/2006/relationships/hyperlink" Target="https://google-developer-training.gitbooks.io/android-developer-advanced-course-practicals/content/unit-4-add-geo-features-to-your-apps/lesson-7-location/7-1-p-use-the-device-location/7-1-p-use-the-device-location.html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s.google.com/android/reference/com/google/android/gms/location/FusedLocationProviderClient" TargetMode="External"/><Relationship Id="rId4" Type="http://schemas.openxmlformats.org/officeDocument/2006/relationships/hyperlink" Target="https://developer.android.com/reference/android/location/Location.html" TargetMode="External"/><Relationship Id="rId5" Type="http://schemas.openxmlformats.org/officeDocument/2006/relationships/hyperlink" Target="https://developer.android.com/reference/android/location/Geocoder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Shape 13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 </a:t>
            </a:r>
            <a:endParaRPr/>
          </a:p>
        </p:txBody>
      </p:sp>
      <p:sp>
        <p:nvSpPr>
          <p:cNvPr id="139" name="Shape 1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Shape 14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location permission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Apps must request location permission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ACCESS_COARSE_LOCATION</a:t>
            </a:r>
            <a:r>
              <a:rPr lang="en">
                <a:solidFill>
                  <a:srgbClr val="000000"/>
                </a:solidFill>
              </a:rPr>
              <a:t> to get location accurate to within a city block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ACCESS_FINE_LOCATION</a:t>
            </a:r>
            <a:r>
              <a:rPr lang="en">
                <a:solidFill>
                  <a:srgbClr val="000000"/>
                </a:solidFill>
              </a:rPr>
              <a:t> to get precise location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 your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AndroidManifest.xml</a:t>
            </a:r>
            <a:r>
              <a:rPr lang="en">
                <a:solidFill>
                  <a:srgbClr val="000000"/>
                </a:solidFill>
              </a:rPr>
              <a:t> file: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&lt;uses-permission android:name="android.permission.ACCESS_FINE_LOCATION"/&gt;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permission at run time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399400"/>
            <a:ext cx="8754900" cy="315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 can revoke permission at any time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Check for permission each time your app uses location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Details and examples: </a:t>
            </a:r>
            <a:r>
              <a:rPr lang="en" u="sng">
                <a:solidFill>
                  <a:srgbClr val="21AAC3"/>
                </a:solidFill>
                <a:hlinkClick r:id="rId3"/>
              </a:rPr>
              <a:t>Requesting Permissions at Runtime</a:t>
            </a:r>
            <a:endParaRPr>
              <a:solidFill>
                <a:srgbClr val="21AAC3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Steps to check/request permission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969225"/>
            <a:ext cx="8657700" cy="3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, define integer for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>
                <a:solidFill>
                  <a:srgbClr val="000000"/>
                </a:solidFill>
              </a:rPr>
              <a:t> parameter: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static final int REQUEST_LOCATION_PERMISSION = 1;</a:t>
            </a:r>
            <a:endParaRPr sz="18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getLocation()</a:t>
            </a:r>
            <a:r>
              <a:rPr lang="en">
                <a:solidFill>
                  <a:schemeClr val="dk1"/>
                </a:solidFill>
              </a:rPr>
              <a:t> method:</a:t>
            </a:r>
            <a:endParaRPr>
              <a:solidFill>
                <a:schemeClr val="dk1"/>
              </a:solidFill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checkSelfPermission()</a:t>
            </a:r>
            <a:r>
              <a:rPr lang="en">
                <a:solidFill>
                  <a:srgbClr val="000000"/>
                </a:solidFill>
              </a:rPr>
              <a:t> to see if permission granted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requestPermissions()</a:t>
            </a:r>
            <a:r>
              <a:rPr lang="en">
                <a:solidFill>
                  <a:srgbClr val="000000"/>
                </a:solidFill>
              </a:rPr>
              <a:t> to request permission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Check user response to see if request was granted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Check/request permission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0" y="10000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void getLocation()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 (ActivityCompat.</a:t>
            </a:r>
            <a:r>
              <a:rPr b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checkSelfPermission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Manifest.permission.ACCESS_FINE_LOCATION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!= 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PackageManager.PERMISSION_GRANTED)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ActivityCompat.requestPermissions(this,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new String[]{Manifest.permission.ACCESS_FINE_LOCATION},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REQUEST_LOCATION_PERMISSION);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 else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Log.d(TAG, "getLocation: permissions granted");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Get user's response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247600" y="1000075"/>
            <a:ext cx="88965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Override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onRequestPermissionsResult()</a:t>
            </a:r>
            <a:r>
              <a:rPr lang="en">
                <a:solidFill>
                  <a:srgbClr val="000000"/>
                </a:solidFill>
              </a:rPr>
              <a:t> to check if returned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>
                <a:solidFill>
                  <a:srgbClr val="000000"/>
                </a:solidFill>
              </a:rPr>
              <a:t> is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REQUEST_LOCATION_PERMISSION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onRequestPermissionsResult(int requestCode,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String permissions[], int[] grantResults)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switch (requestCode)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case REQUEST_LOCATION_PERMISSION: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// Check if the permission is granted.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Check if request was granted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000075"/>
            <a:ext cx="8657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Response is returned in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permissions</a:t>
            </a:r>
            <a:r>
              <a:rPr lang="en" sz="2000">
                <a:solidFill>
                  <a:srgbClr val="000000"/>
                </a:solidFill>
              </a:rPr>
              <a:t> array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Compare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grantResults</a:t>
            </a:r>
            <a:r>
              <a:rPr lang="en" sz="2000">
                <a:solidFill>
                  <a:srgbClr val="000000"/>
                </a:solidFill>
              </a:rPr>
              <a:t> parameter to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PERMISSION_GRANTED</a:t>
            </a:r>
            <a:r>
              <a:rPr lang="en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Check if the permission is granted.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(grantResults.length &gt; 0) &amp;&amp; grantResults[0] ==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PackageManager.PERMISSION_GRANTED)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Permission was granted.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getLocation();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Permission was denied...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265500" y="1705225"/>
            <a:ext cx="4045200" cy="15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last known location</a:t>
            </a:r>
            <a:endParaRPr/>
          </a:p>
        </p:txBody>
      </p:sp>
      <p:sp>
        <p:nvSpPr>
          <p:cNvPr id="243" name="Shape 2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last known location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129325"/>
            <a:ext cx="8754900" cy="342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Create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FusedLocationProviderClient</a:t>
            </a:r>
            <a:r>
              <a:rPr lang="en" sz="2000">
                <a:solidFill>
                  <a:srgbClr val="000000"/>
                </a:solidFill>
              </a:rPr>
              <a:t> instance using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LocationServices.getFusedLocationProviderClient()</a:t>
            </a:r>
            <a:r>
              <a:rPr lang="en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Call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FusedLocationProviderClient</a:t>
            </a:r>
            <a:r>
              <a:rPr lang="en" sz="2000">
                <a:solidFill>
                  <a:srgbClr val="000000"/>
                </a:solidFill>
              </a:rPr>
              <a:t>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getLastLocation()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Returns </a:t>
            </a:r>
            <a:r>
              <a:rPr lang="en" sz="2000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Task</a:t>
            </a:r>
            <a:r>
              <a:rPr lang="en" sz="2000">
                <a:solidFill>
                  <a:schemeClr val="dk1"/>
                </a:solidFill>
              </a:rPr>
              <a:t> object;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" sz="2000">
                <a:solidFill>
                  <a:schemeClr val="dk1"/>
                </a:solidFill>
              </a:rPr>
              <a:t> represe</a:t>
            </a:r>
            <a:r>
              <a:rPr lang="en">
                <a:solidFill>
                  <a:schemeClr val="dk1"/>
                </a:solidFill>
              </a:rPr>
              <a:t>nts an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asynchronous</a:t>
            </a:r>
            <a:r>
              <a:rPr lang="en">
                <a:solidFill>
                  <a:schemeClr val="dk1"/>
                </a:solidFill>
              </a:rPr>
              <a:t> operati</a:t>
            </a:r>
            <a:r>
              <a:rPr lang="en" sz="2000">
                <a:solidFill>
                  <a:schemeClr val="dk1"/>
                </a:solidFill>
              </a:rPr>
              <a:t>on to fetch </a:t>
            </a:r>
            <a:r>
              <a:rPr lang="en" sz="2000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Location</a:t>
            </a:r>
            <a:r>
              <a:rPr lang="en" sz="2000">
                <a:solidFill>
                  <a:schemeClr val="dk1"/>
                </a:solidFill>
              </a:rPr>
              <a:t> object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">
                <a:solidFill>
                  <a:schemeClr val="dk1"/>
                </a:solidFill>
              </a:rPr>
              <a:t> supplies methods for adding success and failure listeners</a:t>
            </a:r>
            <a:endParaRPr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Retrieve latitude and longitude from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2000">
                <a:solidFill>
                  <a:schemeClr val="dk1"/>
                </a:solidFill>
              </a:rPr>
              <a:t> object</a:t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instance of client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57800" y="1199225"/>
            <a:ext cx="8721600" cy="335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member variable of type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FusedLocationProviderClient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variable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mFusedLocationClient =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LocationServices.getFusedLocationProviderClient(this);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getLastLocation() success listener</a:t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105525"/>
            <a:ext cx="8754900" cy="344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mFusedLocationClient.getLastLocation().addOnSuccessListener(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new OnSuccessListener&lt;Location&gt;()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@Override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public void onSuccess(Location location)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if (location != null)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mLastLocation = location;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// Get the lat and long.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} else { // Show "no location"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231158" y="7666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Location services</a:t>
            </a:r>
            <a:endParaRPr/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31150" y="28562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physical location in an app</a:t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getLastLocation() failure listener</a:t>
            </a:r>
            <a:endParaRPr/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700" y="1105525"/>
            <a:ext cx="8754900" cy="344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mFusedLocationClient.getLastLocation().addOnFailureListener(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new OnFailureListener()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@Override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public void onFailure(@NonNull Exception e)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Log.e(TAG, "onFailure: ", e.printStackTrace());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latitude and longitude</a:t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99225"/>
            <a:ext cx="8754900" cy="3353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onSuccess()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not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Get the lat and long.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mLocationTextView.setText(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getString(R.string.location_text,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mLastLocation.getLatitude(),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mLastLocation.getLongitude(),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mLastLocation.getTime()));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265500" y="1705225"/>
            <a:ext cx="4045200" cy="15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Geocoding and reverse geocoding</a:t>
            </a:r>
            <a:endParaRPr/>
          </a:p>
        </p:txBody>
      </p:sp>
      <p:sp>
        <p:nvSpPr>
          <p:cNvPr id="285" name="Shape 28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Geocoding and reverse geocoding</a:t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Geocode: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Convert human-readable street address into latitude/longitude coordinates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</a:rPr>
              <a:t>Reverse geocode: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Convert coordinates into human-readable street address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Geocoder class</a:t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164575"/>
            <a:ext cx="8754900" cy="338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Geocoder</a:t>
            </a:r>
            <a:r>
              <a:rPr lang="en">
                <a:solidFill>
                  <a:schemeClr val="dk1"/>
                </a:solidFill>
              </a:rPr>
              <a:t> for geocoding and reverse geocoding</a:t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Geocoder geocoder = new Geocoder(MainActivity.this,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Locale.getDefault());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Methods make network request—don't call on main thread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Geocoder backend service</a:t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Geocoder</a:t>
            </a:r>
            <a:r>
              <a:rPr lang="en">
                <a:solidFill>
                  <a:schemeClr val="dk1"/>
                </a:solidFill>
              </a:rPr>
              <a:t> requires backend service not included in core Android framework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isPresent()</a:t>
            </a:r>
            <a:r>
              <a:rPr lang="en">
                <a:solidFill>
                  <a:schemeClr val="dk1"/>
                </a:solidFill>
              </a:rPr>
              <a:t> to check if implementation exists</a:t>
            </a:r>
            <a:endParaRPr>
              <a:solidFill>
                <a:schemeClr val="dk1"/>
              </a:solidFill>
            </a:endParaRPr>
          </a:p>
          <a:p>
            <a:pPr indent="-355600" lvl="1" marL="91440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Returns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</a:rPr>
              <a:t>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getFromLocation()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getFromLocationName()</a:t>
            </a:r>
            <a:r>
              <a:rPr lang="en">
                <a:solidFill>
                  <a:schemeClr val="dk1"/>
                </a:solidFill>
              </a:rPr>
              <a:t> are implemented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Geocoder</a:t>
            </a:r>
            <a:r>
              <a:rPr lang="en">
                <a:solidFill>
                  <a:schemeClr val="dk1"/>
                </a:solidFill>
              </a:rPr>
              <a:t> query methods will return empty list if no backend service exists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geocoding coordinates</a:t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1199850"/>
            <a:ext cx="8754900" cy="335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getFromLocation(</a:t>
            </a:r>
            <a:b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</a:b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double latitude, double longitude, int maxResults)</a:t>
            </a:r>
            <a:r>
              <a:rPr lang="en" sz="2000">
                <a:solidFill>
                  <a:srgbClr val="000000"/>
                </a:solidFill>
              </a:rPr>
              <a:t> 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Returns list of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Address</a:t>
            </a:r>
            <a:r>
              <a:rPr lang="en" sz="2000">
                <a:solidFill>
                  <a:srgbClr val="000000"/>
                </a:solidFill>
              </a:rPr>
              <a:t> objects: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List&lt;Address&gt; addresses = geocoder.getFromLocation(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location.getLatitude(), location.getLongitude(), 1);</a:t>
            </a:r>
            <a:endParaRPr i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Geocoding address into coordinates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311700" y="923788"/>
            <a:ext cx="8754900" cy="362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getFromLocationName(</a:t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String locationName, int maxResults)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Returns list of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" sz="2000">
                <a:solidFill>
                  <a:srgbClr val="000000"/>
                </a:solidFill>
              </a:rPr>
              <a:t> objects with latitude/longitude coordinates: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List&lt;Address&gt; addresses = geocoder.getFromLocationName(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"731 Market St, San Francisco, CA 94103", 1)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 firstAddress = addresses.get(0);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latitude = firstAddress.getLatitude();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longitude = firstAddress.getLongitude();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29600" y="1233175"/>
            <a:ext cx="4268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Creating a LocationRequest object</a:t>
            </a:r>
            <a:endParaRPr/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Shape 3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Batch requests for the fused provider to preserve battery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LocationRequest </a:t>
            </a:r>
            <a:endParaRPr/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LocationRequest</a:t>
            </a:r>
            <a:r>
              <a:rPr lang="en">
                <a:solidFill>
                  <a:srgbClr val="000000"/>
                </a:solidFill>
              </a:rPr>
              <a:t> contains quality of service parameters for requests to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FusedLocationProviderApi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Set up up quality of service parameters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Check if parameters match user settings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Request location updates with parameters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33600" y="1196700"/>
            <a:ext cx="84768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Overview of location services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Setting up location services and permissions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Requesting last known location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Geocoding and reverse geocoding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Working with user settings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Requesting location updates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of service parameters</a:t>
            </a:r>
            <a:endParaRPr/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setInterval()</a:t>
            </a:r>
            <a:r>
              <a:rPr lang="en">
                <a:solidFill>
                  <a:srgbClr val="000000"/>
                </a:solidFill>
              </a:rPr>
              <a:t>: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Sets how frequently your app needs updates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setFastestInterval()</a:t>
            </a:r>
            <a:r>
              <a:rPr lang="en">
                <a:solidFill>
                  <a:srgbClr val="000000"/>
                </a:solidFill>
              </a:rPr>
              <a:t>: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Sets limit to the update rate to prevent flicker/data overflow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setPriority()</a:t>
            </a:r>
            <a:r>
              <a:rPr lang="en">
                <a:solidFill>
                  <a:srgbClr val="000000"/>
                </a:solidFill>
              </a:rPr>
              <a:t>: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Sets request priority and sources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priority values</a:t>
            </a:r>
            <a:endParaRPr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49" name="Shape 349"/>
          <p:cNvGraphicFramePr/>
          <p:nvPr/>
        </p:nvGraphicFramePr>
        <p:xfrm>
          <a:off x="311700" y="116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{46BDB9F5-27C1-4503-B99D-4A6FD2AFB91D}</a:tableStyleId>
              </a:tblPr>
              <a:tblGrid>
                <a:gridCol w="3434050"/>
                <a:gridCol w="4800450"/>
              </a:tblGrid>
              <a:tr h="130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PRIORITY_BALANCED_POWER_ACCURACY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Precise to within city block (100 meters); uses only Wi-Fi and cell network, to consume less power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PRIORITY_HIGH_ACCURACY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Uses GPS if available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"/>
                        </a:rPr>
                        <a:t>PRIORITY_LOW_POWER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City-level precision (10 km)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rgbClr val="21AA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6"/>
                        </a:rPr>
                        <a:t>PRIORITY_NO_POWER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Updates when triggered by other apps (zero additional power)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LocationRequest example</a:t>
            </a:r>
            <a:endParaRPr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LocationRequest getLocationRequest()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LocationRequest locationRequest = new LocationRequest();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locationRequest.setInterval(10000);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locationRequest.setFastestInterval(5000);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locationRequest.setPriority(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LocationRequest.PRIORITY_HIGH_ACCURACY);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return locationRequest;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265500" y="1705225"/>
            <a:ext cx="4045200" cy="15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user settings</a:t>
            </a:r>
            <a:endParaRPr/>
          </a:p>
        </p:txBody>
      </p:sp>
      <p:sp>
        <p:nvSpPr>
          <p:cNvPr id="362" name="Shape 3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settings for location services</a:t>
            </a:r>
            <a:endParaRPr/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114700" y="1252800"/>
            <a:ext cx="5618100" cy="3300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Users can control balance between accuracy and power consumption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Your app can: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Detect device settings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Prompt user to change them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 b="27349" l="3190" r="3803" t="23086"/>
          <a:stretch/>
        </p:blipFill>
        <p:spPr>
          <a:xfrm>
            <a:off x="5732950" y="1321025"/>
            <a:ext cx="3147175" cy="29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check device settings</a:t>
            </a:r>
            <a:endParaRPr/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311700" y="1111625"/>
            <a:ext cx="8754900" cy="344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Create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LocationSettingsRequest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Create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SettingsClient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checkLocationSettings()</a:t>
            </a:r>
            <a:r>
              <a:rPr lang="en">
                <a:solidFill>
                  <a:srgbClr val="000000"/>
                </a:solidFill>
              </a:rPr>
              <a:t> to see if device settings match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OnFailureListener</a:t>
            </a:r>
            <a:r>
              <a:rPr lang="en">
                <a:solidFill>
                  <a:srgbClr val="000000"/>
                </a:solidFill>
              </a:rPr>
              <a:t> to catch when settings don't match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243000" y="170825"/>
            <a:ext cx="868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Create a LocationSettingsRequest</a:t>
            </a:r>
            <a:endParaRPr/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Create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LocationSettingsRequest</a:t>
            </a:r>
            <a:r>
              <a:rPr lang="en">
                <a:solidFill>
                  <a:schemeClr val="dk1"/>
                </a:solidFill>
              </a:rPr>
              <a:t> object and a</a:t>
            </a:r>
            <a:r>
              <a:rPr lang="en">
                <a:solidFill>
                  <a:srgbClr val="000000"/>
                </a:solidFill>
              </a:rPr>
              <a:t>dd one or more location requests: 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LocationSettingsRequest settingsRequest =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new LocationSettingsRequest.Builder()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.addLocationRequest(mLocationRequest).build();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Create a SettingsClient</a:t>
            </a:r>
            <a:endParaRPr/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Create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SettingsClient</a:t>
            </a:r>
            <a:r>
              <a:rPr lang="en">
                <a:solidFill>
                  <a:srgbClr val="000000"/>
                </a:solidFill>
              </a:rPr>
              <a:t> object using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LocationServices.getSettingsClient()</a:t>
            </a:r>
            <a:r>
              <a:rPr lang="en">
                <a:solidFill>
                  <a:srgbClr val="000000"/>
                </a:solidFill>
              </a:rPr>
              <a:t> and pass in the context: 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SettingsClient client =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LocationServices.getSettingsClient(this);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311650" y="170825"/>
            <a:ext cx="875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See if device settings match request</a:t>
            </a:r>
            <a:endParaRPr/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checkLocationSettings()</a:t>
            </a:r>
            <a:r>
              <a:rPr lang="en">
                <a:solidFill>
                  <a:srgbClr val="000000"/>
                </a:solidFill>
              </a:rPr>
              <a:t> to see if device settings match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Task&lt;LocationSettingsResponse&gt; task = client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.checkLocationSettings(settingsRequest);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Returns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en">
                <a:solidFill>
                  <a:srgbClr val="000000"/>
                </a:solidFill>
              </a:rPr>
              <a:t> object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Catch when settings don't match</a:t>
            </a:r>
            <a:endParaRPr/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OnFailureListener</a:t>
            </a:r>
            <a:r>
              <a:rPr lang="en">
                <a:solidFill>
                  <a:srgbClr val="000000"/>
                </a:solidFill>
              </a:rPr>
              <a:t> to catch when settings don't match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</a:rPr>
              <a:t>Exception passed into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onFailure()</a:t>
            </a:r>
            <a:r>
              <a:rPr lang="en">
                <a:solidFill>
                  <a:srgbClr val="000000"/>
                </a:solidFill>
              </a:rPr>
              <a:t> contains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Status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If settings don't match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">
                <a:solidFill>
                  <a:srgbClr val="000000"/>
                </a:solidFill>
              </a:rPr>
              <a:t> is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LocationSettingsStatusCodes.RESOLUTION_REQUIRED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Show dialog to change settings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Using location services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 for user dialog</a:t>
            </a:r>
            <a:endParaRPr/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task.addOnFailureListener(this, new OnFailureListener()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public void onFailure(@NonNull Exception e)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int statusCode = ((ApiException) e).getStatusCode();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if (statusCode ==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LocationSettingsStatusCodes.RESOLUTION_REQUIRED)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// Show the user a dialog.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// 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 for user dialog (continued)</a:t>
            </a:r>
            <a:endParaRPr/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the user a dialog.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// Call startResolutionForResult(), check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// result in onActivityResult()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ResolvableApiException resolvable =  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(ResolvableApiException) e;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resolvable.startResolutionForResult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(MainActivity.this,REQUEST_CHECK_SETTINGS);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catch (IntentSender.SendIntentException sendEx)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// Ignore the error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the user's decision</a:t>
            </a:r>
            <a:endParaRPr/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Override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>
                <a:solidFill>
                  <a:srgbClr val="000000"/>
                </a:solidFill>
              </a:rPr>
              <a:t>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Ensure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>
                <a:solidFill>
                  <a:srgbClr val="000000"/>
                </a:solidFill>
              </a:rPr>
              <a:t> matches constant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startResolutionForResult()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onActivityResult method</a:t>
            </a:r>
            <a:endParaRPr/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311700" y="952163"/>
            <a:ext cx="8754900" cy="360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protected void onActivityResult(int requestCode,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 (requestCode == REQUEST_CHECK_SETTINGS)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if (resultCode == RESULT_CANCELED)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stopTrackingLocation();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 else if (resultCode == RESULT_OK)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startTrackingLocation();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super.onActivityResult(requestCode, resultCode, data);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265500" y="1705225"/>
            <a:ext cx="4045200" cy="15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location updates</a:t>
            </a:r>
            <a:endParaRPr/>
          </a:p>
        </p:txBody>
      </p:sp>
      <p:sp>
        <p:nvSpPr>
          <p:cNvPr id="440" name="Shape 4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location updates</a:t>
            </a:r>
            <a:endParaRPr/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LocationRequest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FusedLocationProviderClient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Accuracy determined by: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Available location providers (network and GPS)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Location permission requested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Options set in location request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start location updates</a:t>
            </a:r>
            <a:endParaRPr/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311700" y="1086775"/>
            <a:ext cx="8754900" cy="3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Create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 sz="2000">
                <a:solidFill>
                  <a:srgbClr val="000000"/>
                </a:solidFill>
              </a:rPr>
              <a:t> object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Create </a:t>
            </a: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LocationCallback</a:t>
            </a:r>
            <a:r>
              <a:rPr lang="en" sz="2000">
                <a:solidFill>
                  <a:srgbClr val="000000"/>
                </a:solidFill>
              </a:rPr>
              <a:t> instance and override </a:t>
            </a: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LocationCallback.onLocationResult()</a:t>
            </a:r>
            <a:endParaRPr sz="20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Call </a:t>
            </a: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requestLocationUpdates()</a:t>
            </a:r>
            <a:r>
              <a:rPr lang="en" sz="2000">
                <a:solidFill>
                  <a:srgbClr val="000000"/>
                </a:solidFill>
              </a:rPr>
              <a:t> on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FusedLocationProviderClient</a:t>
            </a:r>
            <a:r>
              <a:rPr lang="en" sz="2000">
                <a:solidFill>
                  <a:srgbClr val="000000"/>
                </a:solidFill>
              </a:rPr>
              <a:t> to start regular updates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</a:rPr>
              <a:t>Pass in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LocationRequest</a:t>
            </a:r>
            <a:r>
              <a:rPr lang="en" sz="2000">
                <a:solidFill>
                  <a:srgbClr val="000000"/>
                </a:solidFill>
              </a:rPr>
              <a:t> and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LocationCallback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S</a:t>
            </a:r>
            <a:r>
              <a:rPr lang="en" sz="2000">
                <a:solidFill>
                  <a:srgbClr val="000000"/>
                </a:solidFill>
              </a:rPr>
              <a:t>tarts updates,</a:t>
            </a:r>
            <a:r>
              <a:rPr lang="en">
                <a:solidFill>
                  <a:srgbClr val="000000"/>
                </a:solidFill>
              </a:rPr>
              <a:t> which are </a:t>
            </a:r>
            <a:r>
              <a:rPr lang="en" sz="2000">
                <a:solidFill>
                  <a:srgbClr val="000000"/>
                </a:solidFill>
              </a:rPr>
              <a:t>delivered to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onLocationResult()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LocationCallback</a:t>
            </a:r>
            <a:endParaRPr/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311700" y="1358475"/>
            <a:ext cx="8754900" cy="319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mLocationCallback = new LocationCallback()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void onLocationResult(LocationResult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locationResult)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(Location location : locationResult.getLocations())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Update UI with location data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...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68" name="Shape 4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Shape 469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Location services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Using the device location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75" name="Shape 4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Shape 47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the device location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FusedLocationProviderClient</a:t>
            </a:r>
            <a:r>
              <a:rPr lang="en">
                <a:solidFill>
                  <a:srgbClr val="000000"/>
                </a:solidFill>
              </a:rPr>
              <a:t> (Google Play services)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Makes location requests combining GPS, Wi-Fi, and cell network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Balances fast, accurate results with minimal battery drain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Returns </a:t>
            </a: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Location</a:t>
            </a:r>
            <a:r>
              <a:rPr lang="en">
                <a:solidFill>
                  <a:srgbClr val="000000"/>
                </a:solidFill>
              </a:rPr>
              <a:t> object with latitude and longitude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Convert to physical address using </a:t>
            </a:r>
            <a:r>
              <a:rPr lang="en" u="sng">
                <a:solidFill>
                  <a:srgbClr val="21AAC3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Geocoder</a:t>
            </a:r>
            <a:r>
              <a:rPr lang="en">
                <a:solidFill>
                  <a:srgbClr val="000000"/>
                </a:solidFill>
              </a:rPr>
              <a:t> class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settings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 can control location settings: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Balance accuracy versus power consumption (use Wi-Fi, cell, GPS)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Turn off location services completely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Your app can: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Check settings to match against request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Prompt user to change settings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Request location updates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Request recently stored location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265500" y="973100"/>
            <a:ext cx="4045200" cy="27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location services and permissions</a:t>
            </a:r>
            <a:endParaRPr/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Google Play services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Steps to install Google Repository in Android Studio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</a:t>
            </a:r>
            <a:r>
              <a:rPr b="1" lang="en">
                <a:solidFill>
                  <a:srgbClr val="000000"/>
                </a:solidFill>
              </a:rPr>
              <a:t>Tools &gt; Android &gt; SDK Manager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the </a:t>
            </a:r>
            <a:r>
              <a:rPr b="1" lang="en">
                <a:solidFill>
                  <a:srgbClr val="000000"/>
                </a:solidFill>
              </a:rPr>
              <a:t>SDK Tools</a:t>
            </a:r>
            <a:r>
              <a:rPr lang="en">
                <a:solidFill>
                  <a:srgbClr val="000000"/>
                </a:solidFill>
              </a:rPr>
              <a:t> tab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Expand </a:t>
            </a:r>
            <a:r>
              <a:rPr b="1" lang="en">
                <a:solidFill>
                  <a:srgbClr val="000000"/>
                </a:solidFill>
              </a:rPr>
              <a:t>Support Repository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</a:t>
            </a:r>
            <a:r>
              <a:rPr b="1" lang="en">
                <a:solidFill>
                  <a:srgbClr val="000000"/>
                </a:solidFill>
              </a:rPr>
              <a:t>Google Repository</a:t>
            </a:r>
            <a:r>
              <a:rPr lang="en">
                <a:solidFill>
                  <a:srgbClr val="000000"/>
                </a:solidFill>
              </a:rPr>
              <a:t> and click </a:t>
            </a:r>
            <a:r>
              <a:rPr b="1" lang="en">
                <a:solidFill>
                  <a:srgbClr val="000000"/>
                </a:solidFill>
              </a:rPr>
              <a:t>OK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Google Play to your project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 to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>
                <a:solidFill>
                  <a:schemeClr val="dk1"/>
                </a:solidFill>
              </a:rPr>
              <a:t>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compile 'com.google.android.gms:play-services:</a:t>
            </a:r>
            <a:r>
              <a:rPr i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xx.x.x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914400" rtl="0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xx.x.x</a:t>
            </a:r>
            <a:r>
              <a:rPr lang="en" sz="2000">
                <a:solidFill>
                  <a:srgbClr val="000000"/>
                </a:solidFill>
              </a:rPr>
              <a:t> is version number, such as 11.0.2. </a:t>
            </a:r>
            <a:endParaRPr sz="2000">
              <a:solidFill>
                <a:srgbClr val="000000"/>
              </a:solidFill>
            </a:endParaRPr>
          </a:p>
          <a:p>
            <a:pPr indent="-3556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Replace with new version number, if Android Studio suggests it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