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727BB38-C1D2-4D86-B6F3-641DE51B5F61}">
  <a:tblStyle styleId="{0727BB38-C1D2-4D86-B6F3-641DE51B5F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Shape 6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407225" y="475659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407225" y="475659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80" name="Shape 180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Shape 18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Shape 18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4407225" y="475659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4407225" y="4756598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Shape 1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407225" y="4755009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Places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nsole.developers.goog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training/permissions/requesting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support/v4/content/ContextCompat.html#checkSelfPermission(android.content.Context,%20java.lang.String)" TargetMode="External"/><Relationship Id="rId4" Type="http://schemas.openxmlformats.org/officeDocument/2006/relationships/hyperlink" Target="https://developer.android.com/reference/android/support/v4/app/ActivityCompat.html#requestPermissions(android.app.Activity,%20java.lang.String%5B%5D,%20in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support/v4/app/ActivityCompat.OnRequestPermissionsResultCallback.html#onRequestPermissionsResult(int,%20java.lang.String%5B%5D,%20int%5B%5D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com/google/android/gms/location/places/Place.html#getId()" TargetMode="External"/><Relationship Id="rId4" Type="http://schemas.openxmlformats.org/officeDocument/2006/relationships/hyperlink" Target="https://developer.android.com/reference/com/google/android/gms/location/places/Place.html" TargetMode="External"/><Relationship Id="rId5" Type="http://schemas.openxmlformats.org/officeDocument/2006/relationships/hyperlink" Target="https://developers.google.com/android/reference/com/google/android/gms/location/places/GeoDataClient.html#getPlaceById(java.lang.String...)" TargetMode="External"/><Relationship Id="rId6" Type="http://schemas.openxmlformats.org/officeDocument/2006/relationships/hyperlink" Target="https://developer.android.com/reference/com/google/android/gms/location/places/PlaceBuffer.html" TargetMode="External"/><Relationship Id="rId7" Type="http://schemas.openxmlformats.org/officeDocument/2006/relationships/hyperlink" Target="https://developers.google.com/android/reference/com/google/android/gms/tasks/Task" TargetMode="External"/><Relationship Id="rId8" Type="http://schemas.openxmlformats.org/officeDocument/2006/relationships/hyperlink" Target="https://developer.android.com/reference/com/google/android/gms/location/places/Pla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s.google.com/places/android-api/current-place" TargetMode="External"/><Relationship Id="rId4" Type="http://schemas.openxmlformats.org/officeDocument/2006/relationships/hyperlink" Target="https://developers.google.com/places/android-api/place-details#get-plac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s.google.com/android/reference/com/google/android/gms/maps/model/LatLngBounds.html" TargetMode="External"/><Relationship Id="rId4" Type="http://schemas.openxmlformats.org/officeDocument/2006/relationships/hyperlink" Target="https://developer.android.com/reference/com/google/android/gms/location/places/Place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com/google/android/gms/location/places/ui/PlacePicker.IntentBuilder.html" TargetMode="External"/><Relationship Id="rId4" Type="http://schemas.openxmlformats.org/officeDocument/2006/relationships/hyperlink" Target="https://developer.android.com/guide/webapps/targeting.html#Viewport" TargetMode="External"/><Relationship Id="rId5" Type="http://schemas.openxmlformats.org/officeDocument/2006/relationships/hyperlink" Target="https://developers.google.com/android/reference/com/google/android/gms/location/places/ui/PlacePicker.IntentBuilder.html#setLatLngBounds(com.google.android.gms.maps.model.LatLngBounds)" TargetMode="External"/><Relationship Id="rId6" Type="http://schemas.openxmlformats.org/officeDocument/2006/relationships/hyperlink" Target="https://developers.google.com/android/reference/com/google/android/gms/maps/model/LatLngBounds.html" TargetMode="External"/><Relationship Id="rId7" Type="http://schemas.openxmlformats.org/officeDocument/2006/relationships/hyperlink" Target="https://developer.android.com/reference/android/app/Activity.html#startActivityForResult(android.content.Intent,%20int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Activity.html#onActivityResult(int,%20int,%20android.content.Intent)" TargetMode="External"/><Relationship Id="rId4" Type="http://schemas.openxmlformats.org/officeDocument/2006/relationships/hyperlink" Target="https://developer.android.com/reference/android/app/Activity.html#startActivityForResult(android.content.Intent,%20int)" TargetMode="External"/><Relationship Id="rId5" Type="http://schemas.openxmlformats.org/officeDocument/2006/relationships/hyperlink" Target="https://developer.android.com/reference/com/google/android/gms/location/places/ui/PlacePicker.html" TargetMode="External"/><Relationship Id="rId6" Type="http://schemas.openxmlformats.org/officeDocument/2006/relationships/hyperlink" Target="https://developer.android.com/reference/com/google/android/gms/location/places/ui/PlacePick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s.google.com/android/reference/com/google/android/gms/location/places/PlaceDetectionClient.html#getCurrentPlace(com.google.android.gms.location.places.PlaceFilter)" TargetMode="External"/><Relationship Id="rId4" Type="http://schemas.openxmlformats.org/officeDocument/2006/relationships/hyperlink" Target="https://developers.google.com/android/reference/com/google/android/gms/location/places/PlaceFilter" TargetMode="External"/><Relationship Id="rId5" Type="http://schemas.openxmlformats.org/officeDocument/2006/relationships/hyperlink" Target="https://developers.google.com/android/reference/com/google/android/gms/tasks/Task" TargetMode="External"/><Relationship Id="rId6" Type="http://schemas.openxmlformats.org/officeDocument/2006/relationships/hyperlink" Target="https://developers.google.com/android/reference/com/google/android/gms/location/places/PlaceLikelihoodBuffer.html" TargetMode="External"/><Relationship Id="rId7" Type="http://schemas.openxmlformats.org/officeDocument/2006/relationships/hyperlink" Target="https://developer.android.com/reference/com/google/android/gms/location/places/PlaceLikelihood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s.google.com/android/reference/com/google/android/gms/tasks/Task" TargetMode="External"/><Relationship Id="rId4" Type="http://schemas.openxmlformats.org/officeDocument/2006/relationships/hyperlink" Target="https://developer.android.com/reference/com/google/android/gms/location/places/PlaceLikelihood.html" TargetMode="External"/><Relationship Id="rId5" Type="http://schemas.openxmlformats.org/officeDocument/2006/relationships/hyperlink" Target="https://developers.google.com/android/reference/com/google/android/gms/location/places/PlaceLikelihood.html#getLikelihood()" TargetMode="External"/><Relationship Id="rId6" Type="http://schemas.openxmlformats.org/officeDocument/2006/relationships/hyperlink" Target="https://developers.google.com/android/reference/com/google/android/gms/location/places/PlaceLikelihood.html#getPlace(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evelopers.google.com/android/reference/com/google/android/gms/location/places/PlaceFilter" TargetMode="External"/><Relationship Id="rId4" Type="http://schemas.openxmlformats.org/officeDocument/2006/relationships/hyperlink" Target="https://developer.android.com/reference/com/google/android/gms/location/places/PlaceLikelihoodBuffer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s.google.com/android/reference/com/google/android/gms/location/places/ui/PlaceAutocomplete" TargetMode="External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s.google.com/android/reference/com/google/android/gms/location/places/ui/PlaceAutocompleteFragment" TargetMode="External"/><Relationship Id="rId4" Type="http://schemas.openxmlformats.org/officeDocument/2006/relationships/hyperlink" Target="https://developers.google.com/android/reference/com/google/android/gms/location/places/ui/PlaceAutocomplete.IntentBuilder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s.google.com/android/reference/com/google/android/gms/location/places/ui/PlaceAutocompleteFragmen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velopers.google.com/android/reference/com/google/android/gms/location/places/ui/PlaceSelectionListener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evelopers.google.com/android/reference/com/google/android/gms/location/places/ui/PlaceAutocomplete.IntentBuilder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com/google/android/gms/location/places/Place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evelopers.google.com/android/reference/com/google/android/gms/location/places/GeoDataClient.html#getAutocompletePredictions(java.lang.String,%20com.google.android.gms.maps.model.LatLngBounds,%20com.google.android.gms.location.places.AutocompleteFilter)" TargetMode="External"/><Relationship Id="rId4" Type="http://schemas.openxmlformats.org/officeDocument/2006/relationships/hyperlink" Target="https://developers.google.com/android/reference/com/google/android/gms/maps/model/LatLngBounds" TargetMode="External"/><Relationship Id="rId5" Type="http://schemas.openxmlformats.org/officeDocument/2006/relationships/hyperlink" Target="https://developers.google.com/android/reference/com/google/android/gms/location/places/AutocompleteFilter" TargetMode="External"/><Relationship Id="rId6" Type="http://schemas.openxmlformats.org/officeDocument/2006/relationships/hyperlink" Target="https://developers.google.com/places/android-api/usag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s.google.com/android/reference/com/google/android/gms/location/places/AutocompletePredictionBuffer" TargetMode="External"/><Relationship Id="rId4" Type="http://schemas.openxmlformats.org/officeDocument/2006/relationships/hyperlink" Target="https://developers.google.com/android/reference/com/google/android/gms/tasks/Task" TargetMode="External"/><Relationship Id="rId5" Type="http://schemas.openxmlformats.org/officeDocument/2006/relationships/hyperlink" Target="https://developers.google.com/android/reference/com/google/android/gms/location/places/AutocompletePrediction" TargetMode="External"/><Relationship Id="rId6" Type="http://schemas.openxmlformats.org/officeDocument/2006/relationships/hyperlink" Target="https://developers.google.com/android/reference/com/google/android/gms/location/places/AutocompletePredictionBuffer" TargetMode="External"/><Relationship Id="rId7" Type="http://schemas.openxmlformats.org/officeDocument/2006/relationships/hyperlink" Target="https://developers.google.com/places/android-api/buffer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evelopers.google.com/android/reference/com/google/android/gms/location/places/AutocompletePrediction.html#getFullText(/android.text.style.CharacterStyle)" TargetMode="External"/><Relationship Id="rId4" Type="http://schemas.openxmlformats.org/officeDocument/2006/relationships/hyperlink" Target="http://developer.android.com/reference/android/text/style/CharacterStyle.html" TargetMode="External"/><Relationship Id="rId5" Type="http://schemas.openxmlformats.org/officeDocument/2006/relationships/hyperlink" Target="https://developers.google.com/android/reference/com/google/android/gms/location/places/AutocompletePrediction.html#getPrimaryText(/android.text.style.CharacterStyle)" TargetMode="External"/><Relationship Id="rId6" Type="http://schemas.openxmlformats.org/officeDocument/2006/relationships/hyperlink" Target="https://developers.google.com/android/reference/com/google/android/gms/location/places/AutocompletePrediction.html#getSecondaryText(/android.text.style.CharacterStyle)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evelopers.google.com/android/reference/com/google/android/gms/location/places/GeoDataClient.html#getPlacePhotos(java.lang.String)" TargetMode="External"/><Relationship Id="rId4" Type="http://schemas.openxmlformats.org/officeDocument/2006/relationships/hyperlink" Target="https://developers.google.com/android/reference/com/google/android/gms/location/places/PlacePhotoMetadataResult" TargetMode="External"/><Relationship Id="rId9" Type="http://schemas.openxmlformats.org/officeDocument/2006/relationships/hyperlink" Target="https://developers.google.com/android/reference/com/google/android/gms/location/places/PlacePhotoMetadata" TargetMode="External"/><Relationship Id="rId5" Type="http://schemas.openxmlformats.org/officeDocument/2006/relationships/hyperlink" Target="https://developers.google.com/android/reference/com/google/android/gms/tasks/Task" TargetMode="External"/><Relationship Id="rId6" Type="http://schemas.openxmlformats.org/officeDocument/2006/relationships/hyperlink" Target="https://developers.google.com/android/reference/com/google/android/gms/location/places/PlacePhotoMetadataResult.html#getPhotoMetadata()" TargetMode="External"/><Relationship Id="rId7" Type="http://schemas.openxmlformats.org/officeDocument/2006/relationships/hyperlink" Target="https://developers.google.com/android/reference/com/google/android/gms/location/places/PlacePhotoMetadataBuffer" TargetMode="External"/><Relationship Id="rId8" Type="http://schemas.openxmlformats.org/officeDocument/2006/relationships/hyperlink" Target="https://developers.google.com/android/reference/com/google/android/gms/location/places/PlacePhotoMetadataBuffer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google-developer-training.gitbooks.io/android-developer-advanced-course-concepts/content/unit-4-add-geo-features-to-your-apps/lesson-8-places/8-1-c-places-api/8-1-c-places-api.html" TargetMode="External"/><Relationship Id="rId4" Type="http://schemas.openxmlformats.org/officeDocument/2006/relationships/hyperlink" Target="https://google-developer-training.gitbooks.io/android-developer-advanced-course-practicals/content/unit-4-add-geo-features-to-your-apps/lesson-8-places/8-1-p-places-api/8-1-p-places-api.html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s.google.com/places/android-api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com/google/android/gms/location/places/ui/PlacePicker.html" TargetMode="External"/><Relationship Id="rId4" Type="http://schemas.openxmlformats.org/officeDocument/2006/relationships/hyperlink" Target="https://developer.android.com/reference/com/google/android/gms/location/places/PlaceDetectionApi.html" TargetMode="External"/><Relationship Id="rId5" Type="http://schemas.openxmlformats.org/officeDocument/2006/relationships/hyperlink" Target="https://developer.android.com/reference/com/google/android/gms/location/places/GeoDataApi.html" TargetMode="External"/><Relationship Id="rId6" Type="http://schemas.openxmlformats.org/officeDocument/2006/relationships/hyperlink" Target="https://developers.google.com/android/reference/com/google/android/gms/location/places/ui/PlaceAutocomple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Shape 19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</a:t>
            </a:r>
            <a:endParaRPr/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 </a:t>
            </a:r>
            <a:endParaRPr/>
          </a:p>
        </p:txBody>
      </p:sp>
      <p:sp>
        <p:nvSpPr>
          <p:cNvPr id="202" name="Shape 20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203" name="Shape 20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Google Play services to project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build.gradle (Module: app)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compile 'com.google.android.gms:play-services:</a:t>
            </a:r>
            <a:r>
              <a:rPr i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x.x.x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914400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x.x.x</a:t>
            </a:r>
            <a:r>
              <a:rPr lang="en" sz="2000">
                <a:solidFill>
                  <a:srgbClr val="000000"/>
                </a:solidFill>
              </a:rPr>
              <a:t> is latest version suggested by Android Studio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Register your app and get API key</a:t>
            </a:r>
            <a:endParaRPr/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080725"/>
            <a:ext cx="8520600" cy="351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Register your app in </a:t>
            </a:r>
            <a:r>
              <a:rPr lang="en" u="sng">
                <a:solidFill>
                  <a:schemeClr val="accent5"/>
                </a:solidFill>
                <a:hlinkClick r:id="rId3"/>
              </a:rPr>
              <a:t>Google API Console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Get info for debug </a:t>
            </a:r>
            <a:r>
              <a:rPr lang="en">
                <a:solidFill>
                  <a:schemeClr val="dk1"/>
                </a:solidFill>
              </a:rPr>
              <a:t>certificate </a:t>
            </a:r>
            <a:r>
              <a:rPr lang="en">
                <a:solidFill>
                  <a:srgbClr val="000000"/>
                </a:solidFill>
              </a:rPr>
              <a:t>and release certificate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Enable Google Places API and request API key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Add API key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AndroidManifest.xml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&lt;application&gt; //...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&lt;meta-data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android:name="com.google.android.geo.API_KEY"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android:value="YOUR_API_KEY"/&gt;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265500" y="973100"/>
            <a:ext cx="4045200" cy="21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location permission</a:t>
            </a:r>
            <a:endParaRPr/>
          </a:p>
        </p:txBody>
      </p:sp>
      <p:sp>
        <p:nvSpPr>
          <p:cNvPr id="281" name="Shape 2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permission at runtime</a:t>
            </a:r>
            <a:endParaRPr/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399400"/>
            <a:ext cx="8754900" cy="315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 can revoke permission at any time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for permission each time your app uses location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Details and examples: </a:t>
            </a:r>
            <a:r>
              <a:rPr lang="en" u="sng">
                <a:solidFill>
                  <a:srgbClr val="21AAC3"/>
                </a:solidFill>
                <a:hlinkClick r:id="rId3"/>
              </a:rPr>
              <a:t>Requesting Permissions at Runtime</a:t>
            </a:r>
            <a:endParaRPr>
              <a:solidFill>
                <a:srgbClr val="21AAC3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 to get location</a:t>
            </a:r>
            <a:endParaRPr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must request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>
                <a:solidFill>
                  <a:srgbClr val="000000"/>
                </a:solidFill>
              </a:rPr>
              <a:t>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AndroidManifest.xml</a:t>
            </a:r>
            <a:r>
              <a:rPr lang="en">
                <a:solidFill>
                  <a:srgbClr val="000000"/>
                </a:solidFill>
              </a:rPr>
              <a:t>: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android:name="android.permission.ACCESS_FINE_LOCATION"/&gt;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Steps to check/request permission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969225"/>
            <a:ext cx="86577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, define integer for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parameter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static final int REQUEST_LOCATION_PERMISSION = 1;</a:t>
            </a:r>
            <a:endParaRPr sz="18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checkSelfPermission()</a:t>
            </a:r>
            <a:r>
              <a:rPr lang="en">
                <a:solidFill>
                  <a:srgbClr val="000000"/>
                </a:solidFill>
              </a:rPr>
              <a:t> to see if permission granted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requestPermissions()</a:t>
            </a:r>
            <a:r>
              <a:rPr lang="en">
                <a:solidFill>
                  <a:srgbClr val="000000"/>
                </a:solidFill>
              </a:rPr>
              <a:t> to request permission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Check user response to see if request was granted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Check/request permission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65100"/>
            <a:ext cx="88323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(ActivityCompat.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checkSelfPermission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Manifest.permission.ACCESS_FINE_LOCATION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!= 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ActivityCompat.requestPermissions(this, new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String[]{Manifest.permission.ACCESS_FINE_LOCATION},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REQUEST_LOCATION_PERMISSION);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Log.d(TAG, "getLocation: permissions granted");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Get user's response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247600" y="885063"/>
            <a:ext cx="88965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onRequestPermissionsResult()</a:t>
            </a:r>
            <a:r>
              <a:rPr lang="en">
                <a:solidFill>
                  <a:srgbClr val="000000"/>
                </a:solidFill>
              </a:rPr>
              <a:t> to check if returned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>
                <a:solidFill>
                  <a:srgbClr val="000000"/>
                </a:solidFill>
              </a:rPr>
              <a:t> 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REQUEST_LOCATION_PERMISSION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onRequestPermissionsResult(int requestCode,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String permissions[], int[] grantResults)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switch (requestCode)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case REQUEST_LOCATION_PERMISSION: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// Check if the permission is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Check if request was granted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000075"/>
            <a:ext cx="8657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Response is returned in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permissions</a:t>
            </a:r>
            <a:r>
              <a:rPr lang="en" sz="2000">
                <a:solidFill>
                  <a:srgbClr val="000000"/>
                </a:solidFill>
              </a:rPr>
              <a:t> array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Compare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grantResults</a:t>
            </a:r>
            <a:r>
              <a:rPr lang="en" sz="2000">
                <a:solidFill>
                  <a:schemeClr val="dk1"/>
                </a:solidFill>
              </a:rPr>
              <a:t> parameter to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PERMISSION_GRANTED</a:t>
            </a:r>
            <a:r>
              <a:rPr lang="en" sz="2000">
                <a:solidFill>
                  <a:srgbClr val="000000"/>
                </a:solidFill>
              </a:rPr>
              <a:t> </a:t>
            </a:r>
            <a:endParaRPr sz="20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Check if the permission is granted.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(grantResults.length &gt; 0) &amp;&amp; grantResults[0] ==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PackageManager.PERMISSION_GRANTED)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granted.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Code to use Places...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Permission was denied...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4" name="Shape 3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place details</a:t>
            </a:r>
            <a:endParaRPr/>
          </a:p>
        </p:txBody>
      </p:sp>
      <p:sp>
        <p:nvSpPr>
          <p:cNvPr id="330" name="Shape 3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1" name="Shape 3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Shape 3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Place object and place ID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11700" y="655000"/>
            <a:ext cx="8520600" cy="21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 Using the Places API</a:t>
            </a:r>
            <a:endParaRPr/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and get details about a specific place </a:t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ID 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013550"/>
            <a:ext cx="8709300" cy="353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Text ID that uniquely identifies place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retrieve place ID, 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Place.getId()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</a:rPr>
              <a:t>Use place ID to retrieve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Place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get place by ID, 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GeoDataClient.getPlaceById()</a:t>
            </a:r>
            <a:r>
              <a:rPr lang="en">
                <a:solidFill>
                  <a:srgbClr val="000000"/>
                </a:solidFill>
              </a:rPr>
              <a:t> and pass one or more place IDs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PlaceBuffer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Task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Buffer contains 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Place</a:t>
            </a:r>
            <a:r>
              <a:rPr lang="en">
                <a:solidFill>
                  <a:srgbClr val="000000"/>
                </a:solidFill>
              </a:rPr>
              <a:t> objects matching place IDs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details </a:t>
            </a:r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object: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PlaceDetectionClient.getCurrentPlace()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More info,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Current Place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Add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PlacePicker</a:t>
            </a:r>
            <a:r>
              <a:rPr lang="en">
                <a:solidFill>
                  <a:srgbClr val="000000"/>
                </a:solidFill>
              </a:rPr>
              <a:t> and 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PlacePicker.getPlace()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GeoDataClient.getPlaceById()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More info,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Get a place by ID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 from a Place object (1) </a:t>
            </a:r>
            <a:endParaRPr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070775"/>
            <a:ext cx="8709300" cy="348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4" name="Shape 354"/>
          <p:cNvGraphicFramePr/>
          <p:nvPr/>
        </p:nvGraphicFramePr>
        <p:xfrm>
          <a:off x="444300" y="116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{0727BB38-C1D2-4D86-B6F3-641DE51B5F61}</a:tableStyleId>
              </a:tblPr>
              <a:tblGrid>
                <a:gridCol w="3134725"/>
                <a:gridCol w="5184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getName()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name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getAddress()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address, in human-readable form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getID()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ID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getPhoneNumber()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phone number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getWebsiteUri()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URI of place website (or </a:t>
                      </a: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getLatLng()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 latitude and longitude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 from a Place object (2) </a:t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123000" y="101910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2" name="Shape 362"/>
          <p:cNvGraphicFramePr/>
          <p:nvPr/>
        </p:nvGraphicFramePr>
        <p:xfrm>
          <a:off x="272500" y="109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{0727BB38-C1D2-4D86-B6F3-641DE51B5F61}</a:tableStyleId>
              </a:tblPr>
              <a:tblGrid>
                <a:gridCol w="2462300"/>
                <a:gridCol w="6142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getViewport()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LatLngBounds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for displaying place on map (or 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getLocale()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Locale for which the name and address are localized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getPlaceTypes()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 of place types for this place—see list of available place types in </a:t>
                      </a: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Place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interface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getPriceLevel()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Price level from 0 (cheapest) to 4 (most expensive)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getRating()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Aggregated user rating (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1.0 to 5.0)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place ID </a:t>
            </a:r>
            <a:endParaRPr/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928200"/>
            <a:ext cx="8709300" cy="362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mGeoDataClient.getPlaceById(placeId).addOnCompleteListener(new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OnCompleteListener&lt;PlaceBufferResponse&gt;()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void onComplete(@NonNull Task&lt;PlaceBufferResponse&gt; task)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(task.isSuccessful())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PlaceBufferResponse places = task.getResult();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Place myPlace = places.get(0);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Log.i(TAG, "Place found: " + myPlace.getName());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places.release();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Log.e(TAG, "Place not found.");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PlacePicker</a:t>
            </a:r>
            <a:endParaRPr/>
          </a:p>
        </p:txBody>
      </p:sp>
      <p:sp>
        <p:nvSpPr>
          <p:cNvPr id="375" name="Shape 3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Shape 37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Getting the current place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PlacePicker</a:t>
            </a:r>
            <a:endParaRPr/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311700" y="1310500"/>
            <a:ext cx="66315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Displays interactive map and list of nearby places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User can select or search for place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App retrieves details of selected place, needs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ACCESS_FINE_LOCATION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permission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500" y="1008476"/>
            <a:ext cx="2069575" cy="369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listener to fragment</a:t>
            </a:r>
            <a:endParaRPr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11700" y="833575"/>
            <a:ext cx="8709300" cy="3719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onPlaceSelected(Place place)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TODO: Get info about the selected place.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Log.i(TAG, "Place: " + place.getName());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void onError(Status status)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TODO: Handle the error.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Log.i(TAG, "An error occurred: " + status);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Shape 3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PlacePicker UI</a:t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700" y="1064625"/>
            <a:ext cx="8754900" cy="37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PlacePicker.IntentBuilder()</a:t>
            </a:r>
            <a:r>
              <a:rPr lang="en">
                <a:solidFill>
                  <a:srgbClr val="000000"/>
                </a:solidFill>
              </a:rPr>
              <a:t> to construct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Defines a </a:t>
            </a:r>
            <a:r>
              <a:rPr lang="en" sz="2000" u="sng">
                <a:solidFill>
                  <a:schemeClr val="accent5"/>
                </a:solidFill>
                <a:hlinkClick r:id="rId4"/>
              </a:rPr>
              <a:t>viewport</a:t>
            </a:r>
            <a:r>
              <a:rPr lang="en" sz="2000">
                <a:solidFill>
                  <a:schemeClr val="dk1"/>
                </a:solidFill>
              </a:rPr>
              <a:t> centered on device's location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Zoom is set at city-block level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To change default lat/long bounds of map call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setLatLngBounds()</a:t>
            </a:r>
            <a:r>
              <a:rPr lang="en">
                <a:solidFill>
                  <a:srgbClr val="000000"/>
                </a:solidFill>
              </a:rPr>
              <a:t> and pass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LatLngBounds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hlinkClick r:id="rId7"/>
              </a:rPr>
              <a:t>startActivityForResult()</a:t>
            </a:r>
            <a:r>
              <a:rPr lang="en">
                <a:solidFill>
                  <a:srgbClr val="000000"/>
                </a:solidFill>
              </a:rPr>
              <a:t> and pass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rgbClr val="000000"/>
                </a:solidFill>
              </a:rPr>
              <a:t> and predefined request code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Launch PlacePicker</a:t>
            </a:r>
            <a:endParaRPr/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PlacePicker.IntentBuilder builder =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 PlacePicker.IntentBuilder();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Launch the PlacePicker.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startActivityForResult(builder.build(MainActivity.this),  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REQUEST_PICK_PLACE);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catch (GooglePlayServicesRepairableException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| GooglePlayServicesNotAvailableException 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e.printStackTrace();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33600" y="1101300"/>
            <a:ext cx="84768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 and API setup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permission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place details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PlacePicker</a:t>
            </a:r>
            <a:r>
              <a:rPr lang="en"/>
              <a:t> UI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Getting nearby places</a:t>
            </a:r>
            <a:endParaRPr/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PlaceAutocomplete</a:t>
            </a:r>
            <a:r>
              <a:rPr lang="en"/>
              <a:t> service</a:t>
            </a:r>
            <a:endParaRPr sz="1800"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user-selected place</a:t>
            </a:r>
            <a:endParaRPr/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311700" y="1147250"/>
            <a:ext cx="8754900" cy="3405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Activity calls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onActivityResult()</a:t>
            </a:r>
            <a:r>
              <a:rPr lang="en">
                <a:solidFill>
                  <a:srgbClr val="000000"/>
                </a:solidFill>
              </a:rPr>
              <a:t> with request code used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startActivityForResult()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PlacePicker.getPlace()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>
                <a:solidFill>
                  <a:srgbClr val="000000"/>
                </a:solidFill>
              </a:rPr>
              <a:t> and pass in activity context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Get most recent bounds of map by calling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PlacePicker.getLatLngBounds()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user-selected place</a:t>
            </a:r>
            <a:endParaRPr/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55100" y="987975"/>
            <a:ext cx="8520600" cy="349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onActivityResult(int requestCode,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int resultCode, Intent data)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Place place = PlacePicker.getPlace(this, data);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setAndroidType(place);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mLocationTextView.setText(getString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(R.string.address_text, place.getName(),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place.getAddress(),System.currentTimeMillis()));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{ // ... }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265500" y="1606150"/>
            <a:ext cx="40452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nearby places</a:t>
            </a:r>
            <a:endParaRPr/>
          </a:p>
        </p:txBody>
      </p:sp>
      <p:sp>
        <p:nvSpPr>
          <p:cNvPr id="426" name="Shape 4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places at device location</a:t>
            </a:r>
            <a:endParaRPr/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311700" y="1064625"/>
            <a:ext cx="83745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PlaceDetectionClient.getCurrentPlace()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Optionally pass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PlaceFilter</a:t>
            </a:r>
            <a:r>
              <a:rPr lang="en">
                <a:solidFill>
                  <a:srgbClr val="000000"/>
                </a:solidFill>
              </a:rPr>
              <a:t> to filter list of places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Task</a:t>
            </a:r>
            <a:r>
              <a:rPr lang="en">
                <a:solidFill>
                  <a:srgbClr val="000000"/>
                </a:solidFill>
              </a:rPr>
              <a:t> containing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PlaceLikelihoodBuffer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–list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PlaceLikelihood</a:t>
            </a:r>
            <a:r>
              <a:rPr lang="en">
                <a:solidFill>
                  <a:srgbClr val="000000"/>
                </a:solidFill>
              </a:rPr>
              <a:t> objects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Release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PlaceLikelihoodBuffer</a:t>
            </a:r>
            <a:r>
              <a:rPr lang="en">
                <a:solidFill>
                  <a:srgbClr val="000000"/>
                </a:solidFill>
              </a:rPr>
              <a:t> when app no longer needs it to prevent memory leaks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PlaceLikelihood interface </a:t>
            </a:r>
            <a:endParaRPr/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PlaceDetectionClient.getCurrentPlace()</a:t>
            </a:r>
            <a:r>
              <a:rPr lang="en">
                <a:solidFill>
                  <a:srgbClr val="000000"/>
                </a:solidFill>
              </a:rPr>
              <a:t> 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Task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Contains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PlaceLikelihoodBuffer</a:t>
            </a:r>
            <a:r>
              <a:rPr lang="en">
                <a:solidFill>
                  <a:srgbClr val="000000"/>
                </a:solidFill>
              </a:rPr>
              <a:t> 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PlaceLikelihood</a:t>
            </a:r>
            <a:r>
              <a:rPr lang="en">
                <a:solidFill>
                  <a:srgbClr val="000000"/>
                </a:solidFill>
              </a:rPr>
              <a:t> objects representing likely places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PlaceLikelihood.getLikelihood</a:t>
            </a:r>
            <a:r>
              <a:rPr lang="en">
                <a:solidFill>
                  <a:srgbClr val="000000"/>
                </a:solidFill>
              </a:rPr>
              <a:t> for indication of likelihood that place is right (ranges 0.0-1.0)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PlaceLikelihood.getPlace</a:t>
            </a:r>
            <a:r>
              <a:rPr lang="en">
                <a:solidFill>
                  <a:srgbClr val="000000"/>
                </a:solidFill>
              </a:rPr>
              <a:t> to get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places at device location (1)</a:t>
            </a:r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Task&lt;PlaceLikelihoodBufferResponse&gt; placeResult 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mPlaceDetectionClient.getCurrentPlace(null);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placeResult.addOnCompleteListener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(new OnCompleteListener&lt;PlaceLikelihoodBufferResponse&gt;()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void onComplete(@NonNull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Task&lt;PlaceLikelihoodBufferResponse&gt; task)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If result, get most likely place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places at device location (2)</a:t>
            </a:r>
            <a:endParaRPr/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If result, get most likely place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(task.isSuccessful())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PlaceLikelihoodBufferResponse likelyPlaces = task.getResult();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float maxLikelihood = 0;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Place currentPlace = null;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(PlaceLikelihood placeLikelihood : likelyPlaces)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83100" y="170825"/>
            <a:ext cx="8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places at device location (3)</a:t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55100" y="10646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//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if (maxLikelihood &lt; placeLikelihood.getLikelihood())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maxLikelihood = placeLikelihood.getLikelihood();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	currentPlace = placeLikelihood.getPlace();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Update the UI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Release the buffer.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likelyPlaces.release();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Otherwise, show an error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the list of places</a:t>
            </a:r>
            <a:endParaRPr/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Include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PlaceFilter</a:t>
            </a:r>
            <a:r>
              <a:rPr lang="en">
                <a:solidFill>
                  <a:srgbClr val="000000"/>
                </a:solidFill>
              </a:rPr>
              <a:t> constructor to limit results included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PlaceLikelihoodBuffer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PlaceFilter(boolean requireOpenNow, Collection&lt;String&gt; restrictToPlaceIds)</a:t>
            </a:r>
            <a:endParaRPr sz="20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places currently open, pass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000000"/>
                </a:solidFill>
              </a:rPr>
              <a:t> as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requireOpenNow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places that match list of place IDs, pass IDs as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restrictToPlaceIds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137000" y="1606150"/>
            <a:ext cx="43215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Place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</a:t>
            </a:r>
            <a:endParaRPr/>
          </a:p>
        </p:txBody>
      </p:sp>
      <p:sp>
        <p:nvSpPr>
          <p:cNvPr id="475" name="Shape 4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65500" y="1233175"/>
            <a:ext cx="4045200" cy="21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API setup</a:t>
            </a:r>
            <a:endParaRPr/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265500" y="3355675"/>
            <a:ext cx="4045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PlaceAutocomplete</a:t>
            </a:r>
            <a:endParaRPr/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311700" y="1064625"/>
            <a:ext cx="66291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PlaceAutocomplete</a:t>
            </a:r>
            <a:r>
              <a:rPr lang="en">
                <a:solidFill>
                  <a:srgbClr val="000000"/>
                </a:solidFill>
              </a:rPr>
              <a:t> UI element to your app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000000"/>
                </a:solidFill>
              </a:rPr>
              <a:t>eturns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suggestions based on user search queries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Saves development time and ensures a consistent user experience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place predictions programmatically to create custom UI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Shape 4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650" y="972120"/>
            <a:ext cx="1831062" cy="369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place suggestions work</a:t>
            </a:r>
            <a:endParaRPr/>
          </a:p>
        </p:txBody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311700" y="1064625"/>
            <a:ext cx="63867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User enters search terms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Search dialog presents list of predicted places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If user makes selection,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is returned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App can 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to get details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650" y="972120"/>
            <a:ext cx="1831062" cy="369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autocomplete UI widget </a:t>
            </a:r>
            <a:endParaRPr/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Choose fragment OR activity: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PlaceAutocompleteFragment</a:t>
            </a:r>
            <a:r>
              <a:rPr lang="en">
                <a:solidFill>
                  <a:schemeClr val="dk1"/>
                </a:solidFill>
              </a:rPr>
              <a:t> for fragment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PlaceAutocomplete.IntentBuilder</a:t>
            </a:r>
            <a:r>
              <a:rPr lang="en">
                <a:solidFill>
                  <a:srgbClr val="000000"/>
                </a:solidFill>
              </a:rPr>
              <a:t> to create intent to launch autocomplete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fragment to XML layout </a:t>
            </a:r>
            <a:endParaRPr/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PlaceAutocompleteFragment</a:t>
            </a:r>
            <a:r>
              <a:rPr lang="en">
                <a:solidFill>
                  <a:schemeClr val="dk1"/>
                </a:solidFill>
              </a:rPr>
              <a:t> for fragment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&lt;fragment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android:id="@+id/place_autocomplete_fragment"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android:name="com.google.android.gms.location.places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.ui.PlaceAutocompleteFragment"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Shape 5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listener to fragment</a:t>
            </a:r>
            <a:endParaRPr/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PlaceSelectionListener</a:t>
            </a:r>
            <a:r>
              <a:rPr lang="en">
                <a:solidFill>
                  <a:srgbClr val="000000"/>
                </a:solidFill>
              </a:rPr>
              <a:t> handles returning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</a:t>
            </a:r>
            <a:r>
              <a:rPr lang="en">
                <a:solidFill>
                  <a:srgbClr val="000000"/>
                </a:solidFill>
              </a:rPr>
              <a:t> in response to user's selection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PlaceAutocompleteFragment autocompleteFragment =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(PlaceAutocompleteFragment) getFragmentManager()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.findFragmentById(R.id.place_autocomplete_fragment);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autocompleteFragment.setOnPlaceSelectedListener(new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PlaceSelectionListener()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Override onPlaceSelected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3" name="Shape 5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autocomplete activity  </a:t>
            </a:r>
            <a:endParaRPr/>
          </a:p>
        </p:txBody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PlaceAutocomplete.IntentBuilder</a:t>
            </a:r>
            <a:r>
              <a:rPr lang="en">
                <a:solidFill>
                  <a:schemeClr val="dk1"/>
                </a:solidFill>
              </a:rPr>
              <a:t> to create intent to launch autocomplete activity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Pass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PlaceAutocomplete</a:t>
            </a:r>
            <a:r>
              <a:rPr lang="en">
                <a:solidFill>
                  <a:srgbClr val="000000"/>
                </a:solidFill>
              </a:rPr>
              <a:t> display mode—overlay or full-screen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startActivityForResult()</a:t>
            </a:r>
            <a:r>
              <a:rPr lang="en">
                <a:solidFill>
                  <a:srgbClr val="000000"/>
                </a:solidFill>
              </a:rPr>
              <a:t>, passing in request code that identifies intent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>
                <a:solidFill>
                  <a:srgbClr val="000000"/>
                </a:solidFill>
              </a:rPr>
              <a:t> to receive selected place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Shape 5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PlaceAutocomplete.IntentBuilder  </a:t>
            </a:r>
            <a:endParaRPr/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PLACE_AUTOCOMPLETE_REQUEST_CODE = 1;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Intent intent = new PlaceAutocomplete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.IntentBuilder(PlaceAutocomplete.MODE_FULLSCREEN).build(this);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startActivityForResult(intent,PLACE_AUTOCOMPLETE_REQUEST_CODE);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catch (GooglePlayServicesRepairableException 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TODO: Handle the error.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catch (GooglePlayServicesNotAvailableException 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TODO: Handle the error.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Shape 5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onActivityResult (1) </a:t>
            </a:r>
            <a:endParaRPr/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311700" y="1250350"/>
            <a:ext cx="8709300" cy="330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onActivityResult(int requestCode, int resultCode,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Intent data)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(requestCode == PLACE_AUTOCOMPLETE_REQUEST_CODE)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Place place = PlaceAutocomplete.getPlace(this, data);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Log.i(TAG, "Place: " + place.getName());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if (resultCode == PlaceAutocomplete.RESULT_ERROR)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Status status = PlaceAutocomplete.getStatus(this, data);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// TODO: Handle the error.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//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Shape 5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onActivityResult (2) </a:t>
            </a:r>
            <a:endParaRPr/>
          </a:p>
        </p:txBody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// TODO: Handle the error.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Log.i(TAG, status.getStatusMessage());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if (resultCode == RESULT_CANCELED)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// The user canceled the operation.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 autocomplete search results </a:t>
            </a:r>
            <a:endParaRPr/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11700" y="1064625"/>
            <a:ext cx="87093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Your app can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Bias results to specific geographic region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Filter results to a specific place type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Filter results to a specific country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"place" in Google Maps?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11700" y="1016925"/>
            <a:ext cx="8520600" cy="34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 place: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Physical space that has a name and is on a map—includes businesses, points of interest, and geographic locations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Place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object: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Represents a place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Can include name, address, geographical location, place ID, phone number, place type, website URL, and more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place predictions in custom UI</a:t>
            </a:r>
            <a:endParaRPr/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Get list of predicted place names and/or addresses by calling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GeoDataClient.getAutocompletePredictions()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Pass parameters: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Query string with user text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LatLngBounds</a:t>
            </a:r>
            <a:r>
              <a:rPr lang="en">
                <a:solidFill>
                  <a:schemeClr val="dk1"/>
                </a:solidFill>
              </a:rPr>
              <a:t> object (biases results to specific area)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i="1" lang="en">
                <a:solidFill>
                  <a:schemeClr val="dk1"/>
                </a:solidFill>
              </a:rPr>
              <a:t>Optional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AutocompleteFilter</a:t>
            </a:r>
            <a:r>
              <a:rPr lang="en">
                <a:solidFill>
                  <a:schemeClr val="dk1"/>
                </a:solidFill>
              </a:rPr>
              <a:t> with place types to restrict results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getAutocompletePredictions()</a:t>
            </a:r>
            <a:r>
              <a:rPr lang="en">
                <a:solidFill>
                  <a:srgbClr val="000000"/>
                </a:solidFill>
              </a:rPr>
              <a:t> is subject to tiered query limits—for details, see </a:t>
            </a:r>
            <a:r>
              <a:rPr lang="en" u="sng">
                <a:solidFill>
                  <a:schemeClr val="accent5"/>
                </a:solidFill>
                <a:hlinkClick r:id="rId6"/>
              </a:rPr>
              <a:t>Usage Limits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5" name="Shape 5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search place predictions</a:t>
            </a:r>
            <a:endParaRPr/>
          </a:p>
        </p:txBody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API 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AutocompletePredictionBuffer</a:t>
            </a:r>
            <a:r>
              <a:rPr lang="en" sz="2400">
                <a:solidFill>
                  <a:schemeClr val="dk1"/>
                </a:solidFill>
              </a:rPr>
              <a:t> in a </a:t>
            </a:r>
            <a:r>
              <a:rPr lang="en" sz="2400" u="sng">
                <a:solidFill>
                  <a:schemeClr val="accent5"/>
                </a:solidFill>
                <a:hlinkClick r:id="rId4"/>
              </a:rPr>
              <a:t>Task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Buffer contains 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AutocompletePrediction</a:t>
            </a:r>
            <a:r>
              <a:rPr lang="en">
                <a:solidFill>
                  <a:schemeClr val="dk1"/>
                </a:solidFill>
              </a:rPr>
              <a:t> objects representing predicted places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Release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AutocompletePredictionBuffer</a:t>
            </a:r>
            <a:r>
              <a:rPr lang="en">
                <a:solidFill>
                  <a:srgbClr val="000000"/>
                </a:solidFill>
              </a:rPr>
              <a:t> when app no longer needs it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More info: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Handling buffers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2" name="Shape 5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137000" y="1606150"/>
            <a:ext cx="43215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place details</a:t>
            </a:r>
            <a:endParaRPr/>
          </a:p>
        </p:txBody>
      </p:sp>
      <p:sp>
        <p:nvSpPr>
          <p:cNvPr id="568" name="Shape 5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9" name="Shape 5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place details</a:t>
            </a:r>
            <a:endParaRPr/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getFullText(CharacterStyle matchStyle)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returns full text description and highlights sections matching search (use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CharacterStyle</a:t>
            </a:r>
            <a:r>
              <a:rPr lang="en">
                <a:solidFill>
                  <a:srgbClr val="000000"/>
                </a:solidFill>
              </a:rPr>
              <a:t>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getPrimaryText(CharacterStyle matchStyle)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returns main text, usually a name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getSecondaryText(CharacterStyle matchStyle)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returns subsidiary text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place details</a:t>
            </a:r>
            <a:endParaRPr/>
          </a:p>
        </p:txBody>
      </p:sp>
      <p:sp>
        <p:nvSpPr>
          <p:cNvPr id="582" name="Shape 5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972120"/>
            <a:ext cx="65532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place photos to display </a:t>
            </a:r>
            <a:endParaRPr/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GeoDataClient.getPlacePhotos()</a:t>
            </a:r>
            <a:r>
              <a:rPr lang="en">
                <a:solidFill>
                  <a:srgbClr val="000000"/>
                </a:solidFill>
              </a:rPr>
              <a:t> and pass string with place ID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PlacePhotoMetadataResult</a:t>
            </a:r>
            <a:r>
              <a:rPr lang="en">
                <a:solidFill>
                  <a:srgbClr val="000000"/>
                </a:solidFill>
              </a:rPr>
              <a:t> instance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Task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getPhotoMetadata()</a:t>
            </a:r>
            <a:r>
              <a:rPr lang="en">
                <a:solidFill>
                  <a:srgbClr val="000000"/>
                </a:solidFill>
              </a:rPr>
              <a:t> on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PlacePhotoMetadataResult</a:t>
            </a:r>
            <a:r>
              <a:rPr lang="en">
                <a:solidFill>
                  <a:srgbClr val="000000"/>
                </a:solidFill>
              </a:rPr>
              <a:t> instance 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Returns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PlacePhotoMetadataBuffer</a:t>
            </a:r>
            <a:r>
              <a:rPr lang="en">
                <a:solidFill>
                  <a:srgbClr val="000000"/>
                </a:solidFill>
              </a:rPr>
              <a:t> with list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PlacePhotoMetadata</a:t>
            </a:r>
            <a:r>
              <a:rPr lang="en">
                <a:solidFill>
                  <a:srgbClr val="000000"/>
                </a:solidFill>
              </a:rPr>
              <a:t> instances, one for each photo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search display attributions</a:t>
            </a:r>
            <a:endParaRPr/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311700" y="962250"/>
            <a:ext cx="8709300" cy="359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UI must display a "Powered by Google" attribution or appear within a Google-branded map.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you retrieve and display additional place information after getting place by ID, display third-party attributions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you use autocomplete UI element, no additional action required, because required attribution is displayed by default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7" name="Shape 5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03" name="Shape 6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8.1 Places API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8.1 Using the Places API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10" name="Shape 6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1" name="Shape 6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Shape 6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 API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076275"/>
            <a:ext cx="85206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hlinkClick r:id="rId3"/>
              </a:rPr>
              <a:t>Places API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Get data from same database used by Google Maps </a:t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50520"/>
            <a:ext cx="8839201" cy="206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the Places API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PlacePicker</a:t>
            </a:r>
            <a:r>
              <a:rPr lang="en">
                <a:solidFill>
                  <a:srgbClr val="000000"/>
                </a:solidFill>
              </a:rPr>
              <a:t>: Lets user search and select a place on map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PlaceDetectionApi</a:t>
            </a:r>
            <a:r>
              <a:rPr lang="en">
                <a:solidFill>
                  <a:srgbClr val="000000"/>
                </a:solidFill>
              </a:rPr>
              <a:t>: Access to device's current place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GeoDataApi</a:t>
            </a:r>
            <a:r>
              <a:rPr lang="en">
                <a:solidFill>
                  <a:srgbClr val="000000"/>
                </a:solidFill>
              </a:rPr>
              <a:t>: Access to Google's database of local place and business information, including images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PlaceAutocomplete</a:t>
            </a:r>
            <a:r>
              <a:rPr lang="en">
                <a:solidFill>
                  <a:srgbClr val="000000"/>
                </a:solidFill>
              </a:rPr>
              <a:t>: Lets user search for specific place with autocomplete suggestions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to use Places API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 up Google Play services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Google Play services dependency to your project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Register your app and get API key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Google Play services</a:t>
            </a:r>
            <a:endParaRPr/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11700" y="1064625"/>
            <a:ext cx="8754900" cy="348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Steps to install Google Repository in Android Studio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Tools &gt; Android &gt; SDK Manager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the </a:t>
            </a:r>
            <a:r>
              <a:rPr b="1" lang="en">
                <a:solidFill>
                  <a:srgbClr val="000000"/>
                </a:solidFill>
              </a:rPr>
              <a:t>SDK Tools</a:t>
            </a:r>
            <a:r>
              <a:rPr lang="en">
                <a:solidFill>
                  <a:srgbClr val="000000"/>
                </a:solidFill>
              </a:rPr>
              <a:t> tab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Expand </a:t>
            </a:r>
            <a:r>
              <a:rPr b="1" lang="en">
                <a:solidFill>
                  <a:srgbClr val="000000"/>
                </a:solidFill>
              </a:rPr>
              <a:t>Support Repository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Select </a:t>
            </a:r>
            <a:r>
              <a:rPr b="1" lang="en">
                <a:solidFill>
                  <a:srgbClr val="000000"/>
                </a:solidFill>
              </a:rPr>
              <a:t>Google Repository</a:t>
            </a:r>
            <a:r>
              <a:rPr lang="en">
                <a:solidFill>
                  <a:srgbClr val="000000"/>
                </a:solidFill>
              </a:rPr>
              <a:t> and click </a:t>
            </a:r>
            <a:r>
              <a:rPr b="1" lang="en">
                <a:solidFill>
                  <a:srgbClr val="000000"/>
                </a:solidFill>
              </a:rPr>
              <a:t>OK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