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FAAEF25-12E7-4315-9D1B-7E7715EC761F}" type="slidenum">
              <a:rPr lang="ru-RU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7AD2780-3640-4C7B-B284-E6ADAB4F46CE}" type="slidenum">
              <a:rPr lang="ru-RU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018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31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23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7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EA2F80-0B46-4B78-B0DC-9C803EBCB5A3}" type="slidenum">
              <a:rPr lang="ru-RU" sz="1200" b="0" strike="noStrike" spc="-1">
                <a:latin typeface="Times New Roman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80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sz="4800" b="0" strike="noStrike" cap="all" spc="-1" dirty="0">
                <a:solidFill>
                  <a:srgbClr val="FFFFFF"/>
                </a:solidFill>
                <a:latin typeface="Tw Cen MT"/>
              </a:rPr>
              <a:t>Планирование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8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приоритеты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141560" y="183636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Процессы могут иметь разные приоритеты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В первую очередь обслуживаются процессы с высшим приоритетом</a:t>
            </a:r>
          </a:p>
        </p:txBody>
      </p:sp>
    </p:spTree>
    <p:extLst>
      <p:ext uri="{BB962C8B-B14F-4D97-AF65-F5344CB8AC3E}">
        <p14:creationId xmlns:p14="http://schemas.microsoft.com/office/powerpoint/2010/main" val="148586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Проблема приоритетов: голодание 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141560" y="183636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Проблема: ресурсы низкого приоритета могут бесконечно долго быть в очереди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Решение: повышать приоритет в зависимости от его возраста </a:t>
            </a:r>
          </a:p>
        </p:txBody>
      </p:sp>
    </p:spTree>
    <p:extLst>
      <p:ext uri="{BB962C8B-B14F-4D97-AF65-F5344CB8AC3E}">
        <p14:creationId xmlns:p14="http://schemas.microsoft.com/office/powerpoint/2010/main" val="16592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30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1720" cy="404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Задачи ОС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10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99050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Управлять запуском нескольких процессов</a:t>
            </a:r>
            <a:endParaRPr lang="ru-RU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Предоставлять необходимые ресурсы процессу</a:t>
            </a:r>
            <a:endParaRPr lang="ru-RU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Защищать ресурсы процесса от других процессов</a:t>
            </a:r>
            <a:endParaRPr lang="ru-RU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Позволять процессам обмениваться информацией</a:t>
            </a:r>
            <a:endParaRPr lang="ru-RU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Позволять процессам синхронизироваться</a:t>
            </a:r>
            <a:endParaRPr lang="ru-RU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Не забываем, что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99050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Компьютер состоит из нескольких типов ресурсов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должна предоставлять доступ к ресурсам 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Все ресурсы кроме процессора являются медленными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Приложения не должны писаться под конкретное «железо»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Планирование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/>
          </p:nvPr>
        </p:nvSpPr>
        <p:spPr>
          <a:xfrm>
            <a:off x="1141560" y="1964692"/>
            <a:ext cx="6936536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Долгосрочное: добавление процесса в общий пул для запуска 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Среднесрочное: добавление процесса в память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Краткосрочное: выбор процесса для запуска на ЦП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Обслуживание I/O устройств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1B60A6-7923-47E7-B8CF-A2656ECBC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57" y="2162808"/>
            <a:ext cx="2532383" cy="2532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Долгосрочное планирование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080000" y="216000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Может работать по принципу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first-come-first-served</a:t>
            </a:r>
            <a:endParaRPr lang="ru-RU" sz="28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Может использовать приоритеты</a:t>
            </a:r>
            <a:endParaRPr lang="ru-RU" sz="28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Влияет на общее количество процессов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Среднесрочное планирование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18" name="PlaceHolder 2"/>
          <p:cNvSpPr>
            <a:spLocks noGrp="1"/>
          </p:cNvSpPr>
          <p:nvPr>
            <p:ph/>
          </p:nvPr>
        </p:nvSpPr>
        <p:spPr>
          <a:xfrm>
            <a:off x="1080000" y="2160000"/>
            <a:ext cx="7708893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Приостановка процесса и перемещение его во вторичное хранилище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Краткосрочное планирование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080000" y="216000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Планировщик(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Scheduler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, Диспетчер)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Запускается чаще всех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Главная задача — эффективное исп. ресурса ЦП</a:t>
            </a:r>
          </a:p>
        </p:txBody>
      </p:sp>
    </p:spTree>
    <p:extLst>
      <p:ext uri="{BB962C8B-B14F-4D97-AF65-F5344CB8AC3E}">
        <p14:creationId xmlns:p14="http://schemas.microsoft.com/office/powerpoint/2010/main" val="315438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Краткосрочное планирование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080000" y="216000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Для пользователя: нужно сократить время отклика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Для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сисемы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: нужно эффективно использовать ЦП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Угодить нужно обоим</a:t>
            </a:r>
          </a:p>
        </p:txBody>
      </p:sp>
    </p:spTree>
    <p:extLst>
      <p:ext uri="{BB962C8B-B14F-4D97-AF65-F5344CB8AC3E}">
        <p14:creationId xmlns:p14="http://schemas.microsoft.com/office/powerpoint/2010/main" val="14047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термины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1141560" y="1836360"/>
            <a:ext cx="882000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Turnaround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time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 (время обратного оборота): время, прошедшее с момента отправки в пул, до его завершения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Response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time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 (время отклика): время, прошедшее с момента отправки запроса процессу до того, как ответ начнет возвращается 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Troughput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 (пропускная способность): количество процессов, завершающих свою работу за отрезок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веремени</a:t>
            </a:r>
            <a:endParaRPr lang="ru-RU" sz="28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Processor </a:t>
            </a: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utilization</a:t>
            </a: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 (использование ЦП): процент времени когда ЦП используется 	</a:t>
            </a:r>
          </a:p>
        </p:txBody>
      </p:sp>
    </p:spTree>
    <p:extLst>
      <p:ext uri="{BB962C8B-B14F-4D97-AF65-F5344CB8AC3E}">
        <p14:creationId xmlns:p14="http://schemas.microsoft.com/office/powerpoint/2010/main" val="148180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364</TotalTime>
  <Words>280</Words>
  <Application>Microsoft Office PowerPoint</Application>
  <PresentationFormat>Широкоэкранный</PresentationFormat>
  <Paragraphs>56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Планирование</vt:lpstr>
      <vt:lpstr>Задачи ОС</vt:lpstr>
      <vt:lpstr>Не забываем, что</vt:lpstr>
      <vt:lpstr>Планирование</vt:lpstr>
      <vt:lpstr>Долгосрочное планирование</vt:lpstr>
      <vt:lpstr>Среднесрочное планирование</vt:lpstr>
      <vt:lpstr>Краткосрочное планирование</vt:lpstr>
      <vt:lpstr>Краткосрочное планирование</vt:lpstr>
      <vt:lpstr>термины</vt:lpstr>
      <vt:lpstr>приоритеты</vt:lpstr>
      <vt:lpstr>Проблема приоритетов: голодание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18</cp:revision>
  <dcterms:created xsi:type="dcterms:W3CDTF">2021-08-20T15:58:16Z</dcterms:created>
  <dcterms:modified xsi:type="dcterms:W3CDTF">2021-10-28T20:19:38Z</dcterms:modified>
</cp:coreProperties>
</file>