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F5A7F4E-223E-4AA0-B177-96EC86AE7B00}" type="slidenum">
              <a:rPr lang="ru-RU" sz="1200" b="0" strike="noStrike" spc="-1">
                <a:latin typeface="Times New Roman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949FC59-AC98-4E2E-9A8D-04C2438FB585}" type="slidenum">
              <a:rPr lang="ru-RU" sz="1200" b="0" strike="noStrike" spc="-1">
                <a:latin typeface="Times New Roman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9535794-0B00-4E44-8932-CF3AF651BE26}" type="slidenum">
              <a:rPr lang="ru-RU" sz="1200" b="0" strike="noStrike" spc="-1">
                <a:latin typeface="Times New Roman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91CA9A1-1B21-4753-80A6-462E4831EA8B}" type="slidenum">
              <a:rPr lang="ru-RU" sz="1200" b="0" strike="noStrike" spc="-1">
                <a:latin typeface="Times New Roman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BAE5656-29BE-47B7-8F86-DC62AD436CF1}" type="slidenum">
              <a:rPr lang="ru-RU" sz="1200" b="0" strike="noStrike" spc="-1">
                <a:latin typeface="Times New Roman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C566344-DDFA-4798-8ACD-A21F5C45929E}" type="slidenum">
              <a:rPr lang="ru-RU" sz="1200" b="0" strike="noStrike" spc="-1">
                <a:latin typeface="Times New Roman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E52A67B-2E50-4867-B401-25751F1C589C}" type="slidenum">
              <a:rPr lang="ru-RU" sz="1200" b="0" strike="noStrike" spc="-1">
                <a:latin typeface="Times New Roman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pPr algn="ctr"/>
            <a:r>
              <a:rPr lang="ru-RU" dirty="0"/>
              <a:t>Параллелизм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№5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962" name="Picture 7"/>
          <p:cNvPicPr/>
          <p:nvPr/>
        </p:nvPicPr>
        <p:blipFill>
          <a:blip r:embed="rId4"/>
          <a:stretch/>
        </p:blipFill>
        <p:spPr>
          <a:xfrm>
            <a:off x="3307680" y="2304000"/>
            <a:ext cx="5572800" cy="404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Многопроцессорность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/>
          </p:nvPr>
        </p:nvSpPr>
        <p:spPr>
          <a:xfrm>
            <a:off x="1141560" y="1972326"/>
            <a:ext cx="6058080" cy="439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Соединение процессоров</a:t>
            </a:r>
            <a:endParaRPr lang="ru-RU" sz="28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Потоки команд и данных</a:t>
            </a:r>
            <a:endParaRPr lang="ru-RU" sz="2800" b="0" strike="noStrike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endParaRPr lang="ru-RU" sz="28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Использование множества физических процессоров (ядер) в одной компьютерной системе 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Без многопроцессорности в любой момент времени выполняется только одна инструкция.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937" name="Рисунок 936"/>
          <p:cNvPicPr/>
          <p:nvPr/>
        </p:nvPicPr>
        <p:blipFill>
          <a:blip r:embed="rId5"/>
          <a:stretch/>
        </p:blipFill>
        <p:spPr>
          <a:xfrm>
            <a:off x="7692840" y="2195621"/>
            <a:ext cx="3354120" cy="3354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Процессорная симметричность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1141560" y="2107080"/>
            <a:ext cx="6058080" cy="439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Все процессоры (ядра) равны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SMP-архитектура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Самые распространенные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Общая системная шина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Высокие требования к пропускной способности системной шине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940" name="Рисунок 939"/>
          <p:cNvPicPr/>
          <p:nvPr/>
        </p:nvPicPr>
        <p:blipFill>
          <a:blip r:embed="rId5"/>
          <a:stretch/>
        </p:blipFill>
        <p:spPr>
          <a:xfrm>
            <a:off x="6515621" y="1970375"/>
            <a:ext cx="4679640" cy="424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Категории комп. систем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942" name="Рисунок 941"/>
          <p:cNvPicPr/>
          <p:nvPr/>
        </p:nvPicPr>
        <p:blipFill>
          <a:blip r:embed="rId4"/>
          <a:stretch/>
        </p:blipFill>
        <p:spPr>
          <a:xfrm>
            <a:off x="2238240" y="1507818"/>
            <a:ext cx="7715520" cy="525275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SISD (ОКОД)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/>
          </p:nvPr>
        </p:nvSpPr>
        <p:spPr>
          <a:xfrm>
            <a:off x="1141560" y="2107080"/>
            <a:ext cx="4618080" cy="439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Один поток данных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Одна команда (инструкция)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За раз (цикл) обрабатывается один элемент данных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944BB8-F58A-47FD-867F-F9415605B12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81280" y="1979999"/>
            <a:ext cx="5238360" cy="427319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SIMD (ОКМД)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1141560" y="2107080"/>
            <a:ext cx="4618080" cy="439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Много потоков данных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Одна команда (инструкция)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За раз (цикл) обрабатывается множество элементов данных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948" name="Рисунок 947"/>
          <p:cNvPicPr/>
          <p:nvPr/>
        </p:nvPicPr>
        <p:blipFill>
          <a:blip r:embed="rId5"/>
          <a:stretch/>
        </p:blipFill>
        <p:spPr>
          <a:xfrm>
            <a:off x="6281280" y="1980000"/>
            <a:ext cx="5238360" cy="427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MIsD (МКОД)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/>
          </p:nvPr>
        </p:nvSpPr>
        <p:spPr>
          <a:xfrm>
            <a:off x="1141560" y="2107080"/>
            <a:ext cx="4618080" cy="439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Один поток данных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Много команд (инструкций)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За раз (цикл) обрабатывается один элементов данных но выполняется несколько операций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BD4FF3-DAFF-475B-837F-B74743FAE3D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81280" y="1980000"/>
            <a:ext cx="5238360" cy="289484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MIMD (МКМД)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1141560" y="2107080"/>
            <a:ext cx="4618080" cy="439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Много потоков данных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Много команд (инструкций)</a:t>
            </a:r>
            <a:endParaRPr lang="ru-RU" sz="2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За раз (цикл) обрабатывается несколько элементов данных и выполняется несколько операций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5EFF49-D2E4-4FA9-BF4E-586F99BEE45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81280" y="1980000"/>
            <a:ext cx="5238360" cy="289492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Соединения процессоров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1141560" y="2107080"/>
            <a:ext cx="5750128" cy="439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Сильная связь процессоров</a:t>
            </a:r>
            <a:endParaRPr lang="ru-RU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Одна шина</a:t>
            </a:r>
            <a:endParaRPr lang="ru-RU" sz="24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SMP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Гибкая связь процессоров</a:t>
            </a:r>
            <a:endParaRPr lang="ru-RU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Называются кластерами</a:t>
            </a:r>
            <a:endParaRPr lang="ru-RU" sz="24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Отдельные компьютеры, со скоростной связью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960" name="Рисунок 959"/>
          <p:cNvPicPr/>
          <p:nvPr/>
        </p:nvPicPr>
        <p:blipFill>
          <a:blip r:embed="rId5"/>
          <a:stretch/>
        </p:blipFill>
        <p:spPr>
          <a:xfrm>
            <a:off x="7698486" y="2424240"/>
            <a:ext cx="3196914" cy="319691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328</TotalTime>
  <Words>193</Words>
  <Application>Microsoft Office PowerPoint</Application>
  <PresentationFormat>Широкоэкранный</PresentationFormat>
  <Paragraphs>50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Tw Cen MT</vt:lpstr>
      <vt:lpstr>Circuit</vt:lpstr>
      <vt:lpstr>Параллелизм</vt:lpstr>
      <vt:lpstr>Многопроцессорность</vt:lpstr>
      <vt:lpstr>Процессорная симметричность</vt:lpstr>
      <vt:lpstr>Категории комп. систем</vt:lpstr>
      <vt:lpstr>SISD (ОКОД)</vt:lpstr>
      <vt:lpstr>SIMD (ОКМД)</vt:lpstr>
      <vt:lpstr>MIsD (МКОД)</vt:lpstr>
      <vt:lpstr>MIMD (МКМД)</vt:lpstr>
      <vt:lpstr>Соединения процессоров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17</cp:revision>
  <dcterms:created xsi:type="dcterms:W3CDTF">2021-08-20T15:58:16Z</dcterms:created>
  <dcterms:modified xsi:type="dcterms:W3CDTF">2021-10-28T19:28:41Z</dcterms:modified>
</cp:coreProperties>
</file>