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013B59-305D-4FF0-8A69-FE5DED6D3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4A4D37-ACCB-48F9-8716-5D444F4BA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D7B2D65-0EF2-4495-AE63-FD9286ED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6FC719C-E4B8-4590-B18C-30EE6A63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12E2E9E-EE78-4F0D-A710-2FFF7AC9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168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69AEF-02C6-4D62-B46C-EC5F7F0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A2C9858-C924-4A17-B535-8B635FB96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E0328B5-9BD2-4612-BDF2-AA5FC357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1C84D94-FE33-440C-9DD4-EBB6756A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56C6448-7075-401A-BD60-97292103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12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5F445BE-719F-4187-B65D-C8262690A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33117A4-5536-4AB5-B6D7-6199EAF30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4C7EC3C-9593-4B81-9EA6-B0241FF7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8298734-3024-4E7E-9DAD-1DB66A81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736CEA3-F43F-49DF-9E93-06B80E76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824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8044E8-9DB1-44E1-BF1C-2500AFB7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2969151-703B-45D2-89B0-7E0FB0B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C17891-B046-4E9A-922C-C7CEDDCD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EBD718F-BFA3-435C-9766-59F5245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8DF867F-6B47-4697-8B11-E4091DAF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575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040986-D54E-49C8-9389-A2746B1E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859FC224-8E86-4BAC-A24C-5C2603F2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D9F16D-6C40-4B8C-9A7A-46597215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E69442-79A1-4515-90F1-D54660EE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446E8E2-C483-446F-ABE6-CE682B3F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902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E39D2F-CC07-488A-875B-D3146400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73F52A-CAAD-4295-BB8F-E3E207A10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386E301-A5ED-4A57-8784-7DF4DEE3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D75033B-B2A9-4858-81D2-55924D3A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BE8B3C6-BE65-4C4F-8E47-5E60222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93DC52D-CB8D-4CF6-8FCE-B7188F58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784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B2980A-41EE-4955-9D59-3A62F671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BB5CA8D-657F-4A5E-AF74-139BE755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E2B86D2-1DA4-4746-819F-8F00AC882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8781AF6C-42AF-49A7-B2FC-9C2927185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1CACD22-A2F0-4E5A-9E6B-0EFA7D90C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8E208125-D8C8-4F5C-A5F3-8F75BC9D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A991626-BC2A-4B22-9630-61E738B8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BEB4BF4-A607-4B44-B3EA-5A0DDB99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69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624710-16C9-4E94-ACD2-C77AA42D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F8AB79A-51F6-44C6-844D-15B79F27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D78A063-014D-4A48-92A6-08F99C3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4750B25-A1B7-4676-9D5D-B0E46CA3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34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962E7E6-9A59-46A2-8F10-CD866B2F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331DEC8-3C09-4354-9375-C989FEEC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F60BCCD-F35A-4937-9E34-A1C70AC9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1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4D85B4-6390-4012-AFBF-B4674651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CA89C6-BFD9-469B-A454-2CF5752A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5FAEF64-7ABC-4C99-9CC0-9058582D2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291E6FF-DB3A-4E37-94C6-E49A575E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EF40949-C4D7-4C54-8AB1-569F8691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A850785-9D21-44D3-9BB2-C176AC9C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58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D6569-512A-4B3B-BD6D-267370D7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2BA663B-B28F-41FE-967E-9D46C0FB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8A9303F1-D421-4817-8E06-2B0298D2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E72392-FA77-4F65-AA04-46874B22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522F483-0A90-4F56-96E2-E3420C66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690B1B8-9053-4CD8-9E67-370C8E08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659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3C37131-46E5-4411-BED6-5647D11A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93A8348-AAE6-4446-ACE0-5AA7FE76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99156DC-1654-402B-AA8E-A2415A9E3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4112-DD8A-4291-A34C-3FFFFD8454F5}" type="datetimeFigureOut">
              <a:rPr lang="sk-SK" smtClean="0"/>
              <a:t>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789D4F5-BB5D-49E9-84E2-92CF41ED1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FF17533-6FBA-4FBD-BAE0-20FC348E4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2EF9-737D-4971-A072-4D02B2CCC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574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564619-9442-417B-B676-E0F012F2B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Projekt 2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25F7B2-2D02-43C3-9C51-729E373B5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Rozpoznávanie gest s RGB obrazu a hĺbkovej mapy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4087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46CC61-975C-4E3D-808F-380D82EA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3D5E65-8E4C-4100-9349-B3FFE212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/>
          <a:lstStyle/>
          <a:p>
            <a:pPr algn="ctr"/>
            <a:r>
              <a:rPr lang="sk-SK" dirty="0"/>
              <a:t>RGB</a:t>
            </a:r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r>
              <a:rPr lang="sk-SK" dirty="0"/>
              <a:t>Hĺbková mapa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23AC1F4-486F-492B-947E-95123594E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00" y="1896187"/>
            <a:ext cx="1532812" cy="153281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A98BFC0-4DCF-4FEE-B653-0449811B4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0" y="1902485"/>
            <a:ext cx="1526514" cy="152651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F676A885-DD0E-4A4D-A413-684AFCE24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40" y="1902485"/>
            <a:ext cx="1526514" cy="152651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BE9B477B-59CE-4681-84B4-0EAC73AAA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60" y="1902486"/>
            <a:ext cx="1526513" cy="152651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83CA205C-44F6-4A90-8A90-4FD1E9278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80" y="1902486"/>
            <a:ext cx="1526513" cy="1526513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66E651CD-E0D2-4D1F-BFA5-FD2D9B033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2487"/>
            <a:ext cx="1526513" cy="1526513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16C3B5E1-1453-4B7D-927F-5AECF579D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1" y="4413114"/>
            <a:ext cx="1526513" cy="1526513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01F4310D-0591-42CA-9CCE-DC6DC36C9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68" y="4413114"/>
            <a:ext cx="1526513" cy="1526513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5EBB5590-3719-4A2D-A088-813623800E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00" y="4406816"/>
            <a:ext cx="1532811" cy="1532811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6D143301-AE17-4C6A-9E3D-F5C0D731D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7" y="4413114"/>
            <a:ext cx="1526513" cy="1526513"/>
          </a:xfrm>
          <a:prstGeom prst="rect">
            <a:avLst/>
          </a:prstGeom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00BB2171-B6F8-4D3F-B4E6-7EDAAEFB78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61" y="4413114"/>
            <a:ext cx="1526514" cy="1526514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id="{741F1A60-0F9E-44B5-986B-46503A8B3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40" y="4413114"/>
            <a:ext cx="1526513" cy="15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09B631-22E3-46EE-AA2C-C7520990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r>
              <a:rPr lang="sk-SK" dirty="0"/>
              <a:t>CNN pre hĺbkovú mapu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B50D74-16BD-4FE3-B17F-2083CEE3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499470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Priebeh strát: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5546E06-08D5-4B27-ABAA-DB6B565B2A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8309" y="1609438"/>
            <a:ext cx="3025227" cy="262514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548A1A21-31D5-4E31-AD3A-1B32848A16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8441" y="1609438"/>
            <a:ext cx="3025227" cy="262514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9EA097A-BCFB-4CDF-8936-2CF5FCDFB5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28573" y="1596449"/>
            <a:ext cx="3025227" cy="262514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9B84738-A976-4484-82F3-C20238B43EAE}"/>
              </a:ext>
            </a:extLst>
          </p:cNvPr>
          <p:cNvPicPr/>
          <p:nvPr/>
        </p:nvPicPr>
        <p:blipFill rotWithShape="1">
          <a:blip r:embed="rId5"/>
          <a:srcRect t="-1" b="493"/>
          <a:stretch/>
        </p:blipFill>
        <p:spPr bwMode="auto">
          <a:xfrm>
            <a:off x="2598374" y="4232852"/>
            <a:ext cx="3025227" cy="26251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A8B463A7-A8D0-4C7D-AEF2-772787105CD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18506" y="4232852"/>
            <a:ext cx="3025228" cy="26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EE3354-EC52-407C-9DDF-DDB1F3C6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AEC763-2C94-4A0A-817B-EDB64A19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Beh: 9</a:t>
            </a:r>
            <a:r>
              <a:rPr lang="en-US" dirty="0"/>
              <a:t>8</a:t>
            </a:r>
            <a:r>
              <a:rPr lang="sk-SK" dirty="0"/>
              <a:t>,</a:t>
            </a:r>
            <a:r>
              <a:rPr lang="en-US" dirty="0"/>
              <a:t>99%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Beh: 99,</a:t>
            </a:r>
            <a:r>
              <a:rPr lang="en-US" dirty="0"/>
              <a:t>37%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Beh: 99,</a:t>
            </a:r>
            <a:r>
              <a:rPr lang="en-US" dirty="0"/>
              <a:t>49%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Beh: 99,</a:t>
            </a:r>
            <a:r>
              <a:rPr lang="en-US" dirty="0"/>
              <a:t>12%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Beh: 99,</a:t>
            </a:r>
            <a:r>
              <a:rPr lang="en-US" dirty="0"/>
              <a:t>24%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47C5F35-A741-4B75-9AD0-5F382B3798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66641" y="1690688"/>
            <a:ext cx="4660900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09B631-22E3-46EE-AA2C-C7520990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r>
              <a:rPr lang="sk-SK" dirty="0"/>
              <a:t>CNN pre </a:t>
            </a:r>
            <a:r>
              <a:rPr lang="en-US" dirty="0"/>
              <a:t>RGB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B50D74-16BD-4FE3-B17F-2083CEE3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499470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Priebeh strát: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F7AEED0B-B822-440C-9A86-E5BDD2153C29}"/>
              </a:ext>
            </a:extLst>
          </p:cNvPr>
          <p:cNvPicPr/>
          <p:nvPr/>
        </p:nvPicPr>
        <p:blipFill rotWithShape="1">
          <a:blip r:embed="rId2"/>
          <a:srcRect l="-1" r="628"/>
          <a:stretch/>
        </p:blipFill>
        <p:spPr bwMode="auto">
          <a:xfrm>
            <a:off x="838201" y="1607908"/>
            <a:ext cx="3025227" cy="26282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C30D4714-90F8-4DC3-98B9-3A5179E64A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83386" y="1596449"/>
            <a:ext cx="3175159" cy="266642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6758111-9231-4576-A165-E30AEBA270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8689" y="1588800"/>
            <a:ext cx="3175159" cy="2666421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3A81B5E2-D13E-42C1-8549-9F9DF96A5E7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65688" y="4223875"/>
            <a:ext cx="3025227" cy="2628207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2D65EBC3-0E8A-4453-8D50-9DB2BC1952A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601085" y="4234442"/>
            <a:ext cx="3175158" cy="26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EE3354-EC52-407C-9DDF-DDB1F3C6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AEC763-2C94-4A0A-817B-EDB64A19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Beh: 9</a:t>
            </a:r>
            <a:r>
              <a:rPr lang="en-US" dirty="0"/>
              <a:t>9</a:t>
            </a:r>
            <a:r>
              <a:rPr lang="sk-SK" dirty="0"/>
              <a:t>,</a:t>
            </a:r>
            <a:r>
              <a:rPr lang="en-US" dirty="0"/>
              <a:t>62%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Beh: 9</a:t>
            </a:r>
            <a:r>
              <a:rPr lang="en-US" dirty="0"/>
              <a:t>8</a:t>
            </a:r>
            <a:r>
              <a:rPr lang="sk-SK" dirty="0"/>
              <a:t>,</a:t>
            </a:r>
            <a:r>
              <a:rPr lang="en-US" dirty="0"/>
              <a:t>86%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Beh: 99,</a:t>
            </a:r>
            <a:r>
              <a:rPr lang="en-US" dirty="0"/>
              <a:t>12%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Beh: 99,</a:t>
            </a:r>
            <a:r>
              <a:rPr lang="en-US" dirty="0"/>
              <a:t>12%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Beh: 9</a:t>
            </a:r>
            <a:r>
              <a:rPr lang="en-US" dirty="0"/>
              <a:t>8</a:t>
            </a:r>
            <a:r>
              <a:rPr lang="sk-SK" dirty="0"/>
              <a:t>,</a:t>
            </a:r>
            <a:r>
              <a:rPr lang="en-US" dirty="0"/>
              <a:t>99%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66F6D1E-28E5-4ACC-A8D5-DB2A7F8B34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4437" y="1690688"/>
            <a:ext cx="4149090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840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89</Words>
  <Application>Microsoft Office PowerPoint</Application>
  <PresentationFormat>Širokouhlá</PresentationFormat>
  <Paragraphs>24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balíka Office</vt:lpstr>
      <vt:lpstr>Projekt 2</vt:lpstr>
      <vt:lpstr>Dataset</vt:lpstr>
      <vt:lpstr>CNN pre hĺbkovú mapu</vt:lpstr>
      <vt:lpstr>Výsledky:</vt:lpstr>
      <vt:lpstr>CNN pre RGB</vt:lpstr>
      <vt:lpstr>Výsledky: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2</dc:title>
  <dc:creator>safar</dc:creator>
  <cp:lastModifiedBy>safar</cp:lastModifiedBy>
  <cp:revision>5</cp:revision>
  <dcterms:created xsi:type="dcterms:W3CDTF">2023-12-01T21:44:29Z</dcterms:created>
  <dcterms:modified xsi:type="dcterms:W3CDTF">2023-12-01T22:47:15Z</dcterms:modified>
</cp:coreProperties>
</file>