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ктор" initials="Д" lastIdx="1" clrIdx="0">
    <p:extLst>
      <p:ext uri="{19B8F6BF-5375-455C-9EA6-DF929625EA0E}">
        <p15:presenceInfo xmlns:p15="http://schemas.microsoft.com/office/powerpoint/2012/main" userId="0f99338060c3f2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9"/>
    <a:srgbClr val="FFFF99"/>
    <a:srgbClr val="89FF89"/>
    <a:srgbClr val="CCFFCC"/>
    <a:srgbClr val="E9C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Европа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  <c:pt idx="4">
                  <c:v>2020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335</c:v>
                </c:pt>
                <c:pt idx="1">
                  <c:v>390</c:v>
                </c:pt>
                <c:pt idx="2">
                  <c:v>527</c:v>
                </c:pt>
                <c:pt idx="3">
                  <c:v>717</c:v>
                </c:pt>
                <c:pt idx="4">
                  <c:v>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E-44E2-BC08-917CD31B2D2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Тихий океан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  <c:pt idx="4">
                  <c:v>2020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80</c:v>
                </c:pt>
                <c:pt idx="1">
                  <c:v>116</c:v>
                </c:pt>
                <c:pt idx="2">
                  <c:v>231</c:v>
                </c:pt>
                <c:pt idx="3">
                  <c:v>438</c:v>
                </c:pt>
                <c:pt idx="4">
                  <c:v>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2E-44E2-BC08-917CD31B2D2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Америка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  <c:pt idx="4">
                  <c:v>2020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111</c:v>
                </c:pt>
                <c:pt idx="1">
                  <c:v>134</c:v>
                </c:pt>
                <c:pt idx="2">
                  <c:v>195</c:v>
                </c:pt>
                <c:pt idx="3">
                  <c:v>285</c:v>
                </c:pt>
                <c:pt idx="4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2E-44E2-BC08-917CD31B2D26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Африка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  <c:pt idx="4">
                  <c:v>2020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20</c:v>
                </c:pt>
                <c:pt idx="1">
                  <c:v>27</c:v>
                </c:pt>
                <c:pt idx="2">
                  <c:v>46</c:v>
                </c:pt>
                <c:pt idx="3">
                  <c:v>75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2E-44E2-BC08-917CD31B2D26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Средний Восток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  <c:pt idx="4">
                  <c:v>2020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14</c:v>
                </c:pt>
                <c:pt idx="1">
                  <c:v>19</c:v>
                </c:pt>
                <c:pt idx="2">
                  <c:v>37</c:v>
                </c:pt>
                <c:pt idx="3">
                  <c:v>69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2E-44E2-BC08-917CD31B2D26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Южная Азия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  <c:pt idx="4">
                  <c:v>2020</c:v>
                </c:pt>
              </c:numCache>
            </c:numRef>
          </c:cat>
          <c:val>
            <c:numRef>
              <c:f>Лист1!$G$2:$G$6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11</c:v>
                </c:pt>
                <c:pt idx="3">
                  <c:v>19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2E-44E2-BC08-917CD31B2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162800"/>
        <c:axId val="410160720"/>
      </c:barChart>
      <c:catAx>
        <c:axId val="41016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160720"/>
        <c:crosses val="autoZero"/>
        <c:auto val="1"/>
        <c:lblAlgn val="ctr"/>
        <c:lblOffset val="100"/>
        <c:noMultiLvlLbl val="0"/>
      </c:catAx>
      <c:valAx>
        <c:axId val="41016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16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5T22:55:22.738" idx="1">
    <p:pos x="7152" y="115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B3FAD-6898-4BF3-90A6-21D206CD539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137E8E2-E764-48EC-A760-9781CE4CD077}">
      <dgm:prSet phldrT="[Текст]" custT="1"/>
      <dgm:spPr>
        <a:solidFill>
          <a:srgbClr val="89FF89">
            <a:alpha val="98824"/>
          </a:srgbClr>
        </a:solidFill>
      </dgm:spPr>
      <dgm:t>
        <a:bodyPr/>
        <a:lstStyle/>
        <a:p>
          <a:r>
            <a:rPr lang="ru-RU" sz="1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Туризм</a:t>
          </a:r>
        </a:p>
      </dgm:t>
    </dgm:pt>
    <dgm:pt modelId="{6EC6AB9C-07D2-49D9-A009-89283A7CD11D}" type="parTrans" cxnId="{91FE239E-D06E-469C-AE49-FE31021CEC05}">
      <dgm:prSet/>
      <dgm:spPr/>
      <dgm:t>
        <a:bodyPr/>
        <a:lstStyle/>
        <a:p>
          <a:endParaRPr lang="ru-RU"/>
        </a:p>
      </dgm:t>
    </dgm:pt>
    <dgm:pt modelId="{DF4D23BA-1021-4C0B-914F-9C41777967B8}" type="sibTrans" cxnId="{91FE239E-D06E-469C-AE49-FE31021CEC05}">
      <dgm:prSet/>
      <dgm:spPr/>
      <dgm:t>
        <a:bodyPr/>
        <a:lstStyle/>
        <a:p>
          <a:endParaRPr lang="ru-RU"/>
        </a:p>
      </dgm:t>
    </dgm:pt>
    <dgm:pt modelId="{03C4E8BF-7C00-4D22-973D-2BB904C65439}">
      <dgm:prSet phldrT="[Текст]" custT="1"/>
      <dgm:spPr>
        <a:solidFill>
          <a:srgbClr val="89FF89">
            <a:alpha val="98824"/>
          </a:srgbClr>
        </a:solidFill>
      </dgm:spPr>
      <dgm:t>
        <a:bodyPr/>
        <a:lstStyle/>
        <a:p>
          <a:r>
            <a:rPr lang="ru-RU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 степени мобильности</a:t>
          </a:r>
        </a:p>
      </dgm:t>
    </dgm:pt>
    <dgm:pt modelId="{8DEC183B-4D6A-4EDA-BDBD-BB6747844949}" type="parTrans" cxnId="{7AB3937F-103A-4645-B088-849E93630592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4607F6-71DB-40EC-919A-A5DBBD064310}" type="sibTrans" cxnId="{7AB3937F-103A-4645-B088-849E93630592}">
      <dgm:prSet/>
      <dgm:spPr/>
      <dgm:t>
        <a:bodyPr/>
        <a:lstStyle/>
        <a:p>
          <a:endParaRPr lang="ru-RU"/>
        </a:p>
      </dgm:t>
    </dgm:pt>
    <dgm:pt modelId="{E3D5CB67-B8AD-4DC3-9F4C-2F1E2B3A321D}">
      <dgm:prSet phldrT="[Текст]" custT="1"/>
      <dgm:spPr>
        <a:solidFill>
          <a:srgbClr val="FFFF69"/>
        </a:solidFill>
      </dgm:spPr>
      <dgm:t>
        <a:bodyPr/>
        <a:lstStyle/>
        <a:p>
          <a:r>
            <a: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Передвижной</a:t>
          </a:r>
        </a:p>
      </dgm:t>
    </dgm:pt>
    <dgm:pt modelId="{DB3BEEB8-4E40-4C26-810F-A70376A64705}" type="parTrans" cxnId="{7EE0B5BE-0485-4947-A303-8693A60129D6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E681DE-2ECC-4B9B-8937-B763C208E4C1}" type="sibTrans" cxnId="{7EE0B5BE-0485-4947-A303-8693A60129D6}">
      <dgm:prSet/>
      <dgm:spPr/>
      <dgm:t>
        <a:bodyPr/>
        <a:lstStyle/>
        <a:p>
          <a:endParaRPr lang="ru-RU"/>
        </a:p>
      </dgm:t>
    </dgm:pt>
    <dgm:pt modelId="{678DE9A3-30ED-4129-A076-A9B238694E3F}">
      <dgm:prSet phldrT="[Текст]" custT="1"/>
      <dgm:spPr>
        <a:solidFill>
          <a:srgbClr val="FFFF69"/>
        </a:solidFill>
      </dgm:spPr>
      <dgm:t>
        <a:bodyPr/>
        <a:lstStyle/>
        <a:p>
          <a:r>
            <a: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Стационарный</a:t>
          </a:r>
        </a:p>
      </dgm:t>
    </dgm:pt>
    <dgm:pt modelId="{3C81C8C2-9CD0-4E94-8F0B-A92C9B1013F7}" type="parTrans" cxnId="{07C0EC34-30C4-45F0-AC05-62AA5820BF0B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0C16CA-015E-44B5-8D3B-6FA114F8D848}" type="sibTrans" cxnId="{07C0EC34-30C4-45F0-AC05-62AA5820BF0B}">
      <dgm:prSet/>
      <dgm:spPr/>
      <dgm:t>
        <a:bodyPr/>
        <a:lstStyle/>
        <a:p>
          <a:endParaRPr lang="ru-RU"/>
        </a:p>
      </dgm:t>
    </dgm:pt>
    <dgm:pt modelId="{A17085DC-79A9-4EEF-80AB-CFF5C86AD76B}">
      <dgm:prSet phldrT="[Текст]" custT="1"/>
      <dgm:spPr>
        <a:solidFill>
          <a:srgbClr val="89FF89">
            <a:alpha val="98824"/>
          </a:srgbClr>
        </a:solidFill>
      </dgm:spPr>
      <dgm:t>
        <a:bodyPr/>
        <a:lstStyle/>
        <a:p>
          <a:r>
            <a:rPr lang="ru-RU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 форме участия </a:t>
          </a:r>
        </a:p>
      </dgm:t>
    </dgm:pt>
    <dgm:pt modelId="{BC8E9BCD-65EC-4343-AF0C-3B82D15D92A6}" type="parTrans" cxnId="{56DD4636-9E20-44AA-B3A6-11FEF407A583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45D853-756F-4567-974B-E0D21D578E9A}" type="sibTrans" cxnId="{56DD4636-9E20-44AA-B3A6-11FEF407A583}">
      <dgm:prSet/>
      <dgm:spPr/>
      <dgm:t>
        <a:bodyPr/>
        <a:lstStyle/>
        <a:p>
          <a:endParaRPr lang="ru-RU"/>
        </a:p>
      </dgm:t>
    </dgm:pt>
    <dgm:pt modelId="{4CC9A577-A0B6-41B9-92F6-2F344FAD7266}">
      <dgm:prSet phldrT="[Текст]" custT="1"/>
      <dgm:spPr>
        <a:solidFill>
          <a:srgbClr val="FFFF69"/>
        </a:solidFill>
      </dgm:spPr>
      <dgm:t>
        <a:bodyPr/>
        <a:lstStyle/>
        <a:p>
          <a:r>
            <a: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Индивидуальный</a:t>
          </a:r>
        </a:p>
      </dgm:t>
    </dgm:pt>
    <dgm:pt modelId="{035D99C4-28CE-437C-9E58-DF66F474A1EE}" type="parTrans" cxnId="{9A41B0E4-7ABB-4687-9870-1306072F1853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E1F8FE-3B2F-4F0B-BABD-DFF1C03B19F0}" type="sibTrans" cxnId="{9A41B0E4-7ABB-4687-9870-1306072F1853}">
      <dgm:prSet/>
      <dgm:spPr/>
      <dgm:t>
        <a:bodyPr/>
        <a:lstStyle/>
        <a:p>
          <a:endParaRPr lang="ru-RU"/>
        </a:p>
      </dgm:t>
    </dgm:pt>
    <dgm:pt modelId="{F59F464D-B862-4393-ACCC-75D544C86C5B}">
      <dgm:prSet phldrT="[Текст]" custT="1"/>
      <dgm:spPr>
        <a:solidFill>
          <a:srgbClr val="FFFF69"/>
        </a:solidFill>
      </dgm:spPr>
      <dgm:t>
        <a:bodyPr/>
        <a:lstStyle/>
        <a:p>
          <a:r>
            <a: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Групповой</a:t>
          </a:r>
        </a:p>
      </dgm:t>
    </dgm:pt>
    <dgm:pt modelId="{5D7AB3FC-983A-4C99-A67E-D070C4055DD2}" type="parTrans" cxnId="{03F011C7-8E98-4839-801C-496CE1FE6239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3FDBC7-BED3-4C25-B673-0F52A7D1AAF6}" type="sibTrans" cxnId="{03F011C7-8E98-4839-801C-496CE1FE6239}">
      <dgm:prSet/>
      <dgm:spPr/>
      <dgm:t>
        <a:bodyPr/>
        <a:lstStyle/>
        <a:p>
          <a:endParaRPr lang="ru-RU"/>
        </a:p>
      </dgm:t>
    </dgm:pt>
    <dgm:pt modelId="{5ECDBC02-24A6-4D5E-BC7B-CE7BC2EB3231}">
      <dgm:prSet phldrT="[Текст]" custT="1"/>
      <dgm:spPr>
        <a:solidFill>
          <a:srgbClr val="89FF89">
            <a:alpha val="98824"/>
          </a:srgbClr>
        </a:solidFill>
      </dgm:spPr>
      <dgm:t>
        <a:bodyPr/>
        <a:lstStyle/>
        <a:p>
          <a:r>
            <a:rPr lang="ru-RU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 возрасту</a:t>
          </a:r>
        </a:p>
      </dgm:t>
    </dgm:pt>
    <dgm:pt modelId="{3A2A34DE-4D76-4DE2-9DB2-43C0B4843264}" type="parTrans" cxnId="{64208E36-53A5-4BC6-A7F7-9BBB84680172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7A9987-7168-49E0-9CFB-82F41D13CCCA}" type="sibTrans" cxnId="{64208E36-53A5-4BC6-A7F7-9BBB84680172}">
      <dgm:prSet/>
      <dgm:spPr/>
      <dgm:t>
        <a:bodyPr/>
        <a:lstStyle/>
        <a:p>
          <a:endParaRPr lang="ru-RU"/>
        </a:p>
      </dgm:t>
    </dgm:pt>
    <dgm:pt modelId="{DEB49913-E847-43C9-9D7B-4E641986FA76}">
      <dgm:prSet phldrT="[Текст]" custT="1"/>
      <dgm:spPr>
        <a:solidFill>
          <a:srgbClr val="FFFF69"/>
        </a:solidFill>
      </dgm:spPr>
      <dgm:t>
        <a:bodyPr/>
        <a:lstStyle/>
        <a:p>
          <a:r>
            <a: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Молодежный</a:t>
          </a:r>
        </a:p>
      </dgm:t>
    </dgm:pt>
    <dgm:pt modelId="{3A5DA471-1438-4D9E-89A5-350AD2AC937D}" type="parTrans" cxnId="{E2B50547-B3F7-408B-AA84-2B13DA029EF1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2264C-17B6-4E32-8D65-1917B688457C}" type="sibTrans" cxnId="{E2B50547-B3F7-408B-AA84-2B13DA029EF1}">
      <dgm:prSet/>
      <dgm:spPr/>
      <dgm:t>
        <a:bodyPr/>
        <a:lstStyle/>
        <a:p>
          <a:endParaRPr lang="ru-RU"/>
        </a:p>
      </dgm:t>
    </dgm:pt>
    <dgm:pt modelId="{42A1F2EF-ED38-4CD7-BDFD-38B22CA5B121}">
      <dgm:prSet phldrT="[Текст]" custT="1"/>
      <dgm:spPr>
        <a:solidFill>
          <a:srgbClr val="FFFF69"/>
        </a:solidFill>
      </dgm:spPr>
      <dgm:t>
        <a:bodyPr/>
        <a:lstStyle/>
        <a:p>
          <a:r>
            <a: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Детский</a:t>
          </a:r>
        </a:p>
      </dgm:t>
    </dgm:pt>
    <dgm:pt modelId="{0BFFF046-E375-40BD-9BE3-44C627384301}" type="parTrans" cxnId="{BF2EDBCC-370C-4858-A470-10AE5E727C84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91B512-C059-43A1-886D-70435DA0664D}" type="sibTrans" cxnId="{BF2EDBCC-370C-4858-A470-10AE5E727C84}">
      <dgm:prSet/>
      <dgm:spPr/>
      <dgm:t>
        <a:bodyPr/>
        <a:lstStyle/>
        <a:p>
          <a:endParaRPr lang="ru-RU"/>
        </a:p>
      </dgm:t>
    </dgm:pt>
    <dgm:pt modelId="{5195B528-E5D5-4A20-8B67-0746554FBD92}">
      <dgm:prSet phldrT="[Текст]" custT="1"/>
      <dgm:spPr>
        <a:solidFill>
          <a:srgbClr val="FFFF69"/>
        </a:solidFill>
      </dgm:spPr>
      <dgm:t>
        <a:bodyPr/>
        <a:lstStyle/>
        <a:p>
          <a:r>
            <a: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Сезон</a:t>
          </a:r>
        </a:p>
      </dgm:t>
    </dgm:pt>
    <dgm:pt modelId="{107F6F52-A4EC-4CA7-883D-0C65F8D9429C}" type="parTrans" cxnId="{126B3598-BE77-46E0-80A1-F6DDF6C3CB56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DCE904-B33D-4664-8533-1CD354117621}" type="sibTrans" cxnId="{126B3598-BE77-46E0-80A1-F6DDF6C3CB56}">
      <dgm:prSet/>
      <dgm:spPr/>
      <dgm:t>
        <a:bodyPr/>
        <a:lstStyle/>
        <a:p>
          <a:endParaRPr lang="ru-RU"/>
        </a:p>
      </dgm:t>
    </dgm:pt>
    <dgm:pt modelId="{00ECBFB5-EFBB-4299-8B04-5AF8D335A833}">
      <dgm:prSet phldrT="[Текст]" custT="1"/>
      <dgm:spPr>
        <a:solidFill>
          <a:srgbClr val="FFFF69"/>
        </a:solidFill>
      </dgm:spPr>
      <dgm:t>
        <a:bodyPr/>
        <a:lstStyle/>
        <a:p>
          <a:r>
            <a:rPr lang="ru-RU" sz="14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Межсезон</a:t>
          </a:r>
          <a:endParaRPr lang="ru-RU" sz="1400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A0AA84-D4C8-4943-AAF0-991658837C4C}" type="parTrans" cxnId="{6E2CBFF3-38D2-4D5B-B822-918C6DE471A7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B110B-CE79-440E-83F6-B9DF9C56918F}" type="sibTrans" cxnId="{6E2CBFF3-38D2-4D5B-B822-918C6DE471A7}">
      <dgm:prSet/>
      <dgm:spPr/>
      <dgm:t>
        <a:bodyPr/>
        <a:lstStyle/>
        <a:p>
          <a:endParaRPr lang="ru-RU"/>
        </a:p>
      </dgm:t>
    </dgm:pt>
    <dgm:pt modelId="{A4E5BAAB-AA90-4E11-A6AD-08DB121667A2}">
      <dgm:prSet phldrT="[Текст]" custT="1"/>
      <dgm:spPr>
        <a:solidFill>
          <a:srgbClr val="FFFF69"/>
        </a:solidFill>
      </dgm:spPr>
      <dgm:t>
        <a:bodyPr/>
        <a:lstStyle/>
        <a:p>
          <a:r>
            <a:rPr lang="ru-RU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Несезон</a:t>
          </a:r>
        </a:p>
      </dgm:t>
    </dgm:pt>
    <dgm:pt modelId="{BE9D1671-8F1F-46D4-85C7-10415326908D}" type="parTrans" cxnId="{E09D3142-EA22-40E9-9787-6DF31BCB30BD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EB2933-24E7-4A1D-A168-C852FEE4E28A}" type="sibTrans" cxnId="{E09D3142-EA22-40E9-9787-6DF31BCB30BD}">
      <dgm:prSet/>
      <dgm:spPr/>
      <dgm:t>
        <a:bodyPr/>
        <a:lstStyle/>
        <a:p>
          <a:endParaRPr lang="ru-RU"/>
        </a:p>
      </dgm:t>
    </dgm:pt>
    <dgm:pt modelId="{F0804522-0967-42EF-B661-11A492539456}">
      <dgm:prSet phldrT="[Текст]" custT="1"/>
      <dgm:spPr>
        <a:solidFill>
          <a:srgbClr val="89FF89">
            <a:alpha val="98824"/>
          </a:srgbClr>
        </a:solidFill>
      </dgm:spPr>
      <dgm:t>
        <a:bodyPr/>
        <a:lstStyle/>
        <a:p>
          <a:r>
            <a:rPr lang="ru-RU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 сезонности</a:t>
          </a:r>
        </a:p>
      </dgm:t>
    </dgm:pt>
    <dgm:pt modelId="{511E2A5A-39CE-4FD5-B157-8383B2085639}" type="sibTrans" cxnId="{DFDA666B-5001-4C23-A337-07BFC1CDFF3C}">
      <dgm:prSet/>
      <dgm:spPr/>
      <dgm:t>
        <a:bodyPr/>
        <a:lstStyle/>
        <a:p>
          <a:endParaRPr lang="ru-RU"/>
        </a:p>
      </dgm:t>
    </dgm:pt>
    <dgm:pt modelId="{5E49AE06-C35D-453A-85A0-4DE2F12CDDEE}" type="parTrans" cxnId="{DFDA666B-5001-4C23-A337-07BFC1CDFF3C}">
      <dgm:prSet/>
      <dgm:spPr/>
      <dgm:t>
        <a:bodyPr/>
        <a:lstStyle/>
        <a:p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EB6D31-F44D-4015-9242-430211080D6F}" type="pres">
      <dgm:prSet presAssocID="{E3CB3FAD-6898-4BF3-90A6-21D206CD53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D1E96A-3831-4B6B-B40E-79680011042B}" type="pres">
      <dgm:prSet presAssocID="{E3CB3FAD-6898-4BF3-90A6-21D206CD5397}" presName="hierFlow" presStyleCnt="0"/>
      <dgm:spPr/>
    </dgm:pt>
    <dgm:pt modelId="{816C3527-1EA3-45C9-A373-2C7A146438E2}" type="pres">
      <dgm:prSet presAssocID="{E3CB3FAD-6898-4BF3-90A6-21D206CD539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35B745A-7B92-428E-8AD7-492057752767}" type="pres">
      <dgm:prSet presAssocID="{4137E8E2-E764-48EC-A760-9781CE4CD077}" presName="Name14" presStyleCnt="0"/>
      <dgm:spPr/>
    </dgm:pt>
    <dgm:pt modelId="{1C4881ED-369D-438E-8F11-928E2FFA9E31}" type="pres">
      <dgm:prSet presAssocID="{4137E8E2-E764-48EC-A760-9781CE4CD077}" presName="level1Shape" presStyleLbl="node0" presStyleIdx="0" presStyleCnt="1" custScaleY="61498" custLinFactNeighborX="474">
        <dgm:presLayoutVars>
          <dgm:chPref val="3"/>
        </dgm:presLayoutVars>
      </dgm:prSet>
      <dgm:spPr/>
    </dgm:pt>
    <dgm:pt modelId="{4A76FAA4-6654-450D-9407-A521F001ACAC}" type="pres">
      <dgm:prSet presAssocID="{4137E8E2-E764-48EC-A760-9781CE4CD077}" presName="hierChild2" presStyleCnt="0"/>
      <dgm:spPr/>
    </dgm:pt>
    <dgm:pt modelId="{905C63E1-B6AD-422C-B323-E0E888824E61}" type="pres">
      <dgm:prSet presAssocID="{8DEC183B-4D6A-4EDA-BDBD-BB6747844949}" presName="Name19" presStyleLbl="parChTrans1D2" presStyleIdx="0" presStyleCnt="4"/>
      <dgm:spPr/>
    </dgm:pt>
    <dgm:pt modelId="{53A96811-859A-4FAA-9697-BBB22551F44F}" type="pres">
      <dgm:prSet presAssocID="{03C4E8BF-7C00-4D22-973D-2BB904C65439}" presName="Name21" presStyleCnt="0"/>
      <dgm:spPr/>
    </dgm:pt>
    <dgm:pt modelId="{2D6E9ADD-1D4B-4746-AFC5-0C45BF07B852}" type="pres">
      <dgm:prSet presAssocID="{03C4E8BF-7C00-4D22-973D-2BB904C65439}" presName="level2Shape" presStyleLbl="node2" presStyleIdx="0" presStyleCnt="4" custScaleX="205371" custScaleY="57096" custLinFactNeighborX="3309" custLinFactNeighborY="-1417"/>
      <dgm:spPr/>
    </dgm:pt>
    <dgm:pt modelId="{730B4FF1-A5EC-4246-897C-52EE3C5CE1D2}" type="pres">
      <dgm:prSet presAssocID="{03C4E8BF-7C00-4D22-973D-2BB904C65439}" presName="hierChild3" presStyleCnt="0"/>
      <dgm:spPr/>
    </dgm:pt>
    <dgm:pt modelId="{ADED1138-DC97-4506-AE2C-E845F1D1BD38}" type="pres">
      <dgm:prSet presAssocID="{DB3BEEB8-4E40-4C26-810F-A70376A64705}" presName="Name19" presStyleLbl="parChTrans1D3" presStyleIdx="0" presStyleCnt="9"/>
      <dgm:spPr/>
    </dgm:pt>
    <dgm:pt modelId="{13979D77-9B11-4E3A-B8FB-044372DA1861}" type="pres">
      <dgm:prSet presAssocID="{E3D5CB67-B8AD-4DC3-9F4C-2F1E2B3A321D}" presName="Name21" presStyleCnt="0"/>
      <dgm:spPr/>
    </dgm:pt>
    <dgm:pt modelId="{3C0CD1CD-84B3-4205-A64D-C5606E96447B}" type="pres">
      <dgm:prSet presAssocID="{E3D5CB67-B8AD-4DC3-9F4C-2F1E2B3A321D}" presName="level2Shape" presStyleLbl="node3" presStyleIdx="0" presStyleCnt="9"/>
      <dgm:spPr/>
    </dgm:pt>
    <dgm:pt modelId="{2E5D5834-06EE-455F-A4FD-BC946107101F}" type="pres">
      <dgm:prSet presAssocID="{E3D5CB67-B8AD-4DC3-9F4C-2F1E2B3A321D}" presName="hierChild3" presStyleCnt="0"/>
      <dgm:spPr/>
    </dgm:pt>
    <dgm:pt modelId="{6DEBEC8C-2E65-44DB-BF45-FAE7ADC6588A}" type="pres">
      <dgm:prSet presAssocID="{3C81C8C2-9CD0-4E94-8F0B-A92C9B1013F7}" presName="Name19" presStyleLbl="parChTrans1D3" presStyleIdx="1" presStyleCnt="9"/>
      <dgm:spPr/>
    </dgm:pt>
    <dgm:pt modelId="{C769A1A9-0B9F-4603-B0EB-2E0D4F7514B2}" type="pres">
      <dgm:prSet presAssocID="{678DE9A3-30ED-4129-A076-A9B238694E3F}" presName="Name21" presStyleCnt="0"/>
      <dgm:spPr/>
    </dgm:pt>
    <dgm:pt modelId="{D14D5184-CB23-409A-B9ED-5C96ACC8421F}" type="pres">
      <dgm:prSet presAssocID="{678DE9A3-30ED-4129-A076-A9B238694E3F}" presName="level2Shape" presStyleLbl="node3" presStyleIdx="1" presStyleCnt="9"/>
      <dgm:spPr/>
    </dgm:pt>
    <dgm:pt modelId="{DB52C65C-3657-435C-96FF-F08B5DED4DB0}" type="pres">
      <dgm:prSet presAssocID="{678DE9A3-30ED-4129-A076-A9B238694E3F}" presName="hierChild3" presStyleCnt="0"/>
      <dgm:spPr/>
    </dgm:pt>
    <dgm:pt modelId="{252DFCA9-F369-4064-A2AC-15FC5A3DE231}" type="pres">
      <dgm:prSet presAssocID="{BC8E9BCD-65EC-4343-AF0C-3B82D15D92A6}" presName="Name19" presStyleLbl="parChTrans1D2" presStyleIdx="1" presStyleCnt="4"/>
      <dgm:spPr/>
    </dgm:pt>
    <dgm:pt modelId="{9BDA29F0-BC86-48C8-A8C7-9E784A2E312E}" type="pres">
      <dgm:prSet presAssocID="{A17085DC-79A9-4EEF-80AB-CFF5C86AD76B}" presName="Name21" presStyleCnt="0"/>
      <dgm:spPr/>
    </dgm:pt>
    <dgm:pt modelId="{EE57D00A-342D-4FFD-A01D-81690C8CD803}" type="pres">
      <dgm:prSet presAssocID="{A17085DC-79A9-4EEF-80AB-CFF5C86AD76B}" presName="level2Shape" presStyleLbl="node2" presStyleIdx="1" presStyleCnt="4" custScaleX="156068" custScaleY="59681" custLinFactNeighborX="3309" custLinFactNeighborY="-1417"/>
      <dgm:spPr/>
    </dgm:pt>
    <dgm:pt modelId="{455E24C8-20E7-49C2-8184-0EEFD3D62242}" type="pres">
      <dgm:prSet presAssocID="{A17085DC-79A9-4EEF-80AB-CFF5C86AD76B}" presName="hierChild3" presStyleCnt="0"/>
      <dgm:spPr/>
    </dgm:pt>
    <dgm:pt modelId="{4CAACF43-552F-4C8C-924C-0034CA38910E}" type="pres">
      <dgm:prSet presAssocID="{035D99C4-28CE-437C-9E58-DF66F474A1EE}" presName="Name19" presStyleLbl="parChTrans1D3" presStyleIdx="2" presStyleCnt="9"/>
      <dgm:spPr/>
    </dgm:pt>
    <dgm:pt modelId="{467F2DEF-886D-493A-9B79-4BDBEFF32BEF}" type="pres">
      <dgm:prSet presAssocID="{4CC9A577-A0B6-41B9-92F6-2F344FAD7266}" presName="Name21" presStyleCnt="0"/>
      <dgm:spPr/>
    </dgm:pt>
    <dgm:pt modelId="{D94BBF66-F999-4420-8F43-943DD45C44D9}" type="pres">
      <dgm:prSet presAssocID="{4CC9A577-A0B6-41B9-92F6-2F344FAD7266}" presName="level2Shape" presStyleLbl="node3" presStyleIdx="2" presStyleCnt="9"/>
      <dgm:spPr/>
    </dgm:pt>
    <dgm:pt modelId="{C7B767CD-B51B-4E9D-91E0-2ACEA6467CA1}" type="pres">
      <dgm:prSet presAssocID="{4CC9A577-A0B6-41B9-92F6-2F344FAD7266}" presName="hierChild3" presStyleCnt="0"/>
      <dgm:spPr/>
    </dgm:pt>
    <dgm:pt modelId="{0B873B52-8873-459E-A885-5FA860FDCE20}" type="pres">
      <dgm:prSet presAssocID="{5D7AB3FC-983A-4C99-A67E-D070C4055DD2}" presName="Name19" presStyleLbl="parChTrans1D3" presStyleIdx="3" presStyleCnt="9"/>
      <dgm:spPr/>
    </dgm:pt>
    <dgm:pt modelId="{742636C7-27D1-4775-8D60-D2C863DB3A69}" type="pres">
      <dgm:prSet presAssocID="{F59F464D-B862-4393-ACCC-75D544C86C5B}" presName="Name21" presStyleCnt="0"/>
      <dgm:spPr/>
    </dgm:pt>
    <dgm:pt modelId="{A83A1480-8616-4078-B863-8E9EBEC752FA}" type="pres">
      <dgm:prSet presAssocID="{F59F464D-B862-4393-ACCC-75D544C86C5B}" presName="level2Shape" presStyleLbl="node3" presStyleIdx="3" presStyleCnt="9" custLinFactNeighborX="474"/>
      <dgm:spPr/>
    </dgm:pt>
    <dgm:pt modelId="{A647BBAB-1B7A-4864-A5D5-B198CE044B42}" type="pres">
      <dgm:prSet presAssocID="{F59F464D-B862-4393-ACCC-75D544C86C5B}" presName="hierChild3" presStyleCnt="0"/>
      <dgm:spPr/>
    </dgm:pt>
    <dgm:pt modelId="{37787520-6154-4867-8905-7DC5BE5D74ED}" type="pres">
      <dgm:prSet presAssocID="{3A2A34DE-4D76-4DE2-9DB2-43C0B4843264}" presName="Name19" presStyleLbl="parChTrans1D2" presStyleIdx="2" presStyleCnt="4"/>
      <dgm:spPr/>
    </dgm:pt>
    <dgm:pt modelId="{4E7D74D9-FB8F-4A67-83F8-AF5D3DA883B3}" type="pres">
      <dgm:prSet presAssocID="{5ECDBC02-24A6-4D5E-BC7B-CE7BC2EB3231}" presName="Name21" presStyleCnt="0"/>
      <dgm:spPr/>
    </dgm:pt>
    <dgm:pt modelId="{AF6C291C-6EA0-48DA-ADB0-5389EAF30DC4}" type="pres">
      <dgm:prSet presAssocID="{5ECDBC02-24A6-4D5E-BC7B-CE7BC2EB3231}" presName="level2Shape" presStyleLbl="node2" presStyleIdx="2" presStyleCnt="4" custScaleX="200387" custScaleY="53422" custLinFactNeighborX="3309" custLinFactNeighborY="-1417"/>
      <dgm:spPr/>
    </dgm:pt>
    <dgm:pt modelId="{269FC3D1-C648-47F4-B651-1DF435CC9B40}" type="pres">
      <dgm:prSet presAssocID="{5ECDBC02-24A6-4D5E-BC7B-CE7BC2EB3231}" presName="hierChild3" presStyleCnt="0"/>
      <dgm:spPr/>
    </dgm:pt>
    <dgm:pt modelId="{54FF1924-E08B-4B69-9EC0-D3C5CFCFC10A}" type="pres">
      <dgm:prSet presAssocID="{3A5DA471-1438-4D9E-89A5-350AD2AC937D}" presName="Name19" presStyleLbl="parChTrans1D3" presStyleIdx="4" presStyleCnt="9"/>
      <dgm:spPr/>
    </dgm:pt>
    <dgm:pt modelId="{5C4BBDD6-8A3D-48CC-92DB-72BF28F202A7}" type="pres">
      <dgm:prSet presAssocID="{DEB49913-E847-43C9-9D7B-4E641986FA76}" presName="Name21" presStyleCnt="0"/>
      <dgm:spPr/>
    </dgm:pt>
    <dgm:pt modelId="{BB507431-4996-411D-A30D-7A01F7FE14D0}" type="pres">
      <dgm:prSet presAssocID="{DEB49913-E847-43C9-9D7B-4E641986FA76}" presName="level2Shape" presStyleLbl="node3" presStyleIdx="4" presStyleCnt="9" custLinFactNeighborX="474"/>
      <dgm:spPr/>
    </dgm:pt>
    <dgm:pt modelId="{88FDBFA9-B706-4B49-A0FE-D3F98A3DBE05}" type="pres">
      <dgm:prSet presAssocID="{DEB49913-E847-43C9-9D7B-4E641986FA76}" presName="hierChild3" presStyleCnt="0"/>
      <dgm:spPr/>
    </dgm:pt>
    <dgm:pt modelId="{5F459A5C-8AC4-4932-8DFD-F9C3B36E9635}" type="pres">
      <dgm:prSet presAssocID="{0BFFF046-E375-40BD-9BE3-44C627384301}" presName="Name19" presStyleLbl="parChTrans1D3" presStyleIdx="5" presStyleCnt="9"/>
      <dgm:spPr/>
    </dgm:pt>
    <dgm:pt modelId="{B4093BD4-94E4-41A8-9865-19232539F152}" type="pres">
      <dgm:prSet presAssocID="{42A1F2EF-ED38-4CD7-BDFD-38B22CA5B121}" presName="Name21" presStyleCnt="0"/>
      <dgm:spPr/>
    </dgm:pt>
    <dgm:pt modelId="{38D1BC7F-6AEC-4BA6-A20F-544FD0A2CFF8}" type="pres">
      <dgm:prSet presAssocID="{42A1F2EF-ED38-4CD7-BDFD-38B22CA5B121}" presName="level2Shape" presStyleLbl="node3" presStyleIdx="5" presStyleCnt="9" custLinFactNeighborX="474"/>
      <dgm:spPr/>
    </dgm:pt>
    <dgm:pt modelId="{C2CE0A95-A3A5-44CE-B04B-617C8D957941}" type="pres">
      <dgm:prSet presAssocID="{42A1F2EF-ED38-4CD7-BDFD-38B22CA5B121}" presName="hierChild3" presStyleCnt="0"/>
      <dgm:spPr/>
    </dgm:pt>
    <dgm:pt modelId="{5892CCBE-FC2E-439D-9782-8ABE4FA6E21C}" type="pres">
      <dgm:prSet presAssocID="{5E49AE06-C35D-453A-85A0-4DE2F12CDDEE}" presName="Name19" presStyleLbl="parChTrans1D2" presStyleIdx="3" presStyleCnt="4"/>
      <dgm:spPr/>
    </dgm:pt>
    <dgm:pt modelId="{0207BB63-ED16-4991-9EA0-A13570BB21E4}" type="pres">
      <dgm:prSet presAssocID="{F0804522-0967-42EF-B661-11A492539456}" presName="Name21" presStyleCnt="0"/>
      <dgm:spPr/>
    </dgm:pt>
    <dgm:pt modelId="{07DBC46A-58FC-4F21-9778-D9CA3855E8D7}" type="pres">
      <dgm:prSet presAssocID="{F0804522-0967-42EF-B661-11A492539456}" presName="level2Shape" presStyleLbl="node2" presStyleIdx="3" presStyleCnt="4" custScaleX="178534" custScaleY="57096" custLinFactNeighborX="3309" custLinFactNeighborY="-1417"/>
      <dgm:spPr/>
    </dgm:pt>
    <dgm:pt modelId="{F5963282-CA36-402A-AD6D-31D218D3ADC5}" type="pres">
      <dgm:prSet presAssocID="{F0804522-0967-42EF-B661-11A492539456}" presName="hierChild3" presStyleCnt="0"/>
      <dgm:spPr/>
    </dgm:pt>
    <dgm:pt modelId="{3296DD03-A788-49BD-8CC9-18E4D228E6F4}" type="pres">
      <dgm:prSet presAssocID="{107F6F52-A4EC-4CA7-883D-0C65F8D9429C}" presName="Name19" presStyleLbl="parChTrans1D3" presStyleIdx="6" presStyleCnt="9"/>
      <dgm:spPr/>
    </dgm:pt>
    <dgm:pt modelId="{38AEDF24-F49D-4D54-997D-9F9595DCBFEC}" type="pres">
      <dgm:prSet presAssocID="{5195B528-E5D5-4A20-8B67-0746554FBD92}" presName="Name21" presStyleCnt="0"/>
      <dgm:spPr/>
    </dgm:pt>
    <dgm:pt modelId="{E65B80D6-B84E-44D7-91A3-334CE8DE76FC}" type="pres">
      <dgm:prSet presAssocID="{5195B528-E5D5-4A20-8B67-0746554FBD92}" presName="level2Shape" presStyleLbl="node3" presStyleIdx="6" presStyleCnt="9" custLinFactNeighborX="474"/>
      <dgm:spPr/>
    </dgm:pt>
    <dgm:pt modelId="{31F67C00-5AE7-48B8-A31C-69219C5CB15D}" type="pres">
      <dgm:prSet presAssocID="{5195B528-E5D5-4A20-8B67-0746554FBD92}" presName="hierChild3" presStyleCnt="0"/>
      <dgm:spPr/>
    </dgm:pt>
    <dgm:pt modelId="{F739D977-9EF2-43F0-9438-1563DAFBAC46}" type="pres">
      <dgm:prSet presAssocID="{A4A0AA84-D4C8-4943-AAF0-991658837C4C}" presName="Name19" presStyleLbl="parChTrans1D3" presStyleIdx="7" presStyleCnt="9"/>
      <dgm:spPr/>
    </dgm:pt>
    <dgm:pt modelId="{D2EBB9E3-C01F-4FB2-B959-8DE93421B8D2}" type="pres">
      <dgm:prSet presAssocID="{00ECBFB5-EFBB-4299-8B04-5AF8D335A833}" presName="Name21" presStyleCnt="0"/>
      <dgm:spPr/>
    </dgm:pt>
    <dgm:pt modelId="{7AD18D15-960C-45EA-9825-A6055C66EF15}" type="pres">
      <dgm:prSet presAssocID="{00ECBFB5-EFBB-4299-8B04-5AF8D335A833}" presName="level2Shape" presStyleLbl="node3" presStyleIdx="7" presStyleCnt="9" custLinFactNeighborX="474"/>
      <dgm:spPr/>
    </dgm:pt>
    <dgm:pt modelId="{CA06419C-2072-43D9-972D-28E9938709EB}" type="pres">
      <dgm:prSet presAssocID="{00ECBFB5-EFBB-4299-8B04-5AF8D335A833}" presName="hierChild3" presStyleCnt="0"/>
      <dgm:spPr/>
    </dgm:pt>
    <dgm:pt modelId="{870CB453-5AB0-4349-A7C2-31057E290417}" type="pres">
      <dgm:prSet presAssocID="{BE9D1671-8F1F-46D4-85C7-10415326908D}" presName="Name19" presStyleLbl="parChTrans1D3" presStyleIdx="8" presStyleCnt="9"/>
      <dgm:spPr/>
    </dgm:pt>
    <dgm:pt modelId="{10F3ADB5-1A1D-4412-9FE8-61FA6DD6DF22}" type="pres">
      <dgm:prSet presAssocID="{A4E5BAAB-AA90-4E11-A6AD-08DB121667A2}" presName="Name21" presStyleCnt="0"/>
      <dgm:spPr/>
    </dgm:pt>
    <dgm:pt modelId="{74029713-1F02-4861-AF0C-245A7B717967}" type="pres">
      <dgm:prSet presAssocID="{A4E5BAAB-AA90-4E11-A6AD-08DB121667A2}" presName="level2Shape" presStyleLbl="node3" presStyleIdx="8" presStyleCnt="9" custLinFactNeighborX="474"/>
      <dgm:spPr/>
    </dgm:pt>
    <dgm:pt modelId="{3D28A9CF-BF7D-4E19-A561-448AE836AAA7}" type="pres">
      <dgm:prSet presAssocID="{A4E5BAAB-AA90-4E11-A6AD-08DB121667A2}" presName="hierChild3" presStyleCnt="0"/>
      <dgm:spPr/>
    </dgm:pt>
    <dgm:pt modelId="{16C549F0-CFAE-4278-9103-E9F3D065ECC5}" type="pres">
      <dgm:prSet presAssocID="{E3CB3FAD-6898-4BF3-90A6-21D206CD5397}" presName="bgShapesFlow" presStyleCnt="0"/>
      <dgm:spPr/>
    </dgm:pt>
  </dgm:ptLst>
  <dgm:cxnLst>
    <dgm:cxn modelId="{37F1CC06-3CDF-4BCF-8560-89B19FC1FF6D}" type="presOf" srcId="{035D99C4-28CE-437C-9E58-DF66F474A1EE}" destId="{4CAACF43-552F-4C8C-924C-0034CA38910E}" srcOrd="0" destOrd="0" presId="urn:microsoft.com/office/officeart/2005/8/layout/hierarchy6"/>
    <dgm:cxn modelId="{2FE07807-946C-4A57-9DBA-91086EABCDBB}" type="presOf" srcId="{8DEC183B-4D6A-4EDA-BDBD-BB6747844949}" destId="{905C63E1-B6AD-422C-B323-E0E888824E61}" srcOrd="0" destOrd="0" presId="urn:microsoft.com/office/officeart/2005/8/layout/hierarchy6"/>
    <dgm:cxn modelId="{B87C4819-43F5-42A0-B91D-D3C0564AB9CA}" type="presOf" srcId="{42A1F2EF-ED38-4CD7-BDFD-38B22CA5B121}" destId="{38D1BC7F-6AEC-4BA6-A20F-544FD0A2CFF8}" srcOrd="0" destOrd="0" presId="urn:microsoft.com/office/officeart/2005/8/layout/hierarchy6"/>
    <dgm:cxn modelId="{F943CA1A-AA93-4553-9A44-DB6B7DD50FED}" type="presOf" srcId="{3C81C8C2-9CD0-4E94-8F0B-A92C9B1013F7}" destId="{6DEBEC8C-2E65-44DB-BF45-FAE7ADC6588A}" srcOrd="0" destOrd="0" presId="urn:microsoft.com/office/officeart/2005/8/layout/hierarchy6"/>
    <dgm:cxn modelId="{A9FCB81F-AB96-41D9-AD75-E88CCE6A72F7}" type="presOf" srcId="{4CC9A577-A0B6-41B9-92F6-2F344FAD7266}" destId="{D94BBF66-F999-4420-8F43-943DD45C44D9}" srcOrd="0" destOrd="0" presId="urn:microsoft.com/office/officeart/2005/8/layout/hierarchy6"/>
    <dgm:cxn modelId="{6E4FE324-DE31-417E-8517-0DA7C11C1C46}" type="presOf" srcId="{107F6F52-A4EC-4CA7-883D-0C65F8D9429C}" destId="{3296DD03-A788-49BD-8CC9-18E4D228E6F4}" srcOrd="0" destOrd="0" presId="urn:microsoft.com/office/officeart/2005/8/layout/hierarchy6"/>
    <dgm:cxn modelId="{991F8F25-9A4D-42AF-870D-59A07791BA79}" type="presOf" srcId="{BE9D1671-8F1F-46D4-85C7-10415326908D}" destId="{870CB453-5AB0-4349-A7C2-31057E290417}" srcOrd="0" destOrd="0" presId="urn:microsoft.com/office/officeart/2005/8/layout/hierarchy6"/>
    <dgm:cxn modelId="{07C0EC34-30C4-45F0-AC05-62AA5820BF0B}" srcId="{03C4E8BF-7C00-4D22-973D-2BB904C65439}" destId="{678DE9A3-30ED-4129-A076-A9B238694E3F}" srcOrd="1" destOrd="0" parTransId="{3C81C8C2-9CD0-4E94-8F0B-A92C9B1013F7}" sibTransId="{0F0C16CA-015E-44B5-8D3B-6FA114F8D848}"/>
    <dgm:cxn modelId="{56DD4636-9E20-44AA-B3A6-11FEF407A583}" srcId="{4137E8E2-E764-48EC-A760-9781CE4CD077}" destId="{A17085DC-79A9-4EEF-80AB-CFF5C86AD76B}" srcOrd="1" destOrd="0" parTransId="{BC8E9BCD-65EC-4343-AF0C-3B82D15D92A6}" sibTransId="{8545D853-756F-4567-974B-E0D21D578E9A}"/>
    <dgm:cxn modelId="{64208E36-53A5-4BC6-A7F7-9BBB84680172}" srcId="{4137E8E2-E764-48EC-A760-9781CE4CD077}" destId="{5ECDBC02-24A6-4D5E-BC7B-CE7BC2EB3231}" srcOrd="2" destOrd="0" parTransId="{3A2A34DE-4D76-4DE2-9DB2-43C0B4843264}" sibTransId="{C17A9987-7168-49E0-9CFB-82F41D13CCCA}"/>
    <dgm:cxn modelId="{E6310F3B-CF88-442B-B722-D0DF336DD963}" type="presOf" srcId="{BC8E9BCD-65EC-4343-AF0C-3B82D15D92A6}" destId="{252DFCA9-F369-4064-A2AC-15FC5A3DE231}" srcOrd="0" destOrd="0" presId="urn:microsoft.com/office/officeart/2005/8/layout/hierarchy6"/>
    <dgm:cxn modelId="{95EAB540-D8C9-4AC7-9D56-B6B399B5571F}" type="presOf" srcId="{A17085DC-79A9-4EEF-80AB-CFF5C86AD76B}" destId="{EE57D00A-342D-4FFD-A01D-81690C8CD803}" srcOrd="0" destOrd="0" presId="urn:microsoft.com/office/officeart/2005/8/layout/hierarchy6"/>
    <dgm:cxn modelId="{E09D3142-EA22-40E9-9787-6DF31BCB30BD}" srcId="{F0804522-0967-42EF-B661-11A492539456}" destId="{A4E5BAAB-AA90-4E11-A6AD-08DB121667A2}" srcOrd="2" destOrd="0" parTransId="{BE9D1671-8F1F-46D4-85C7-10415326908D}" sibTransId="{D0EB2933-24E7-4A1D-A168-C852FEE4E28A}"/>
    <dgm:cxn modelId="{B40F6662-B883-499B-88A0-AA8C34425F23}" type="presOf" srcId="{E3D5CB67-B8AD-4DC3-9F4C-2F1E2B3A321D}" destId="{3C0CD1CD-84B3-4205-A64D-C5606E96447B}" srcOrd="0" destOrd="0" presId="urn:microsoft.com/office/officeart/2005/8/layout/hierarchy6"/>
    <dgm:cxn modelId="{E2B50547-B3F7-408B-AA84-2B13DA029EF1}" srcId="{5ECDBC02-24A6-4D5E-BC7B-CE7BC2EB3231}" destId="{DEB49913-E847-43C9-9D7B-4E641986FA76}" srcOrd="0" destOrd="0" parTransId="{3A5DA471-1438-4D9E-89A5-350AD2AC937D}" sibTransId="{2772264C-17B6-4E32-8D65-1917B688457C}"/>
    <dgm:cxn modelId="{DFDA666B-5001-4C23-A337-07BFC1CDFF3C}" srcId="{4137E8E2-E764-48EC-A760-9781CE4CD077}" destId="{F0804522-0967-42EF-B661-11A492539456}" srcOrd="3" destOrd="0" parTransId="{5E49AE06-C35D-453A-85A0-4DE2F12CDDEE}" sibTransId="{511E2A5A-39CE-4FD5-B157-8383B2085639}"/>
    <dgm:cxn modelId="{71F54270-82B5-4834-ACEB-9EB9C4B5BFFC}" type="presOf" srcId="{F59F464D-B862-4393-ACCC-75D544C86C5B}" destId="{A83A1480-8616-4078-B863-8E9EBEC752FA}" srcOrd="0" destOrd="0" presId="urn:microsoft.com/office/officeart/2005/8/layout/hierarchy6"/>
    <dgm:cxn modelId="{7AB3937F-103A-4645-B088-849E93630592}" srcId="{4137E8E2-E764-48EC-A760-9781CE4CD077}" destId="{03C4E8BF-7C00-4D22-973D-2BB904C65439}" srcOrd="0" destOrd="0" parTransId="{8DEC183B-4D6A-4EDA-BDBD-BB6747844949}" sibTransId="{E34607F6-71DB-40EC-919A-A5DBBD064310}"/>
    <dgm:cxn modelId="{A5B58E80-816F-441C-B641-04D7C704D0CA}" type="presOf" srcId="{F0804522-0967-42EF-B661-11A492539456}" destId="{07DBC46A-58FC-4F21-9778-D9CA3855E8D7}" srcOrd="0" destOrd="0" presId="urn:microsoft.com/office/officeart/2005/8/layout/hierarchy6"/>
    <dgm:cxn modelId="{3A8FA981-D26C-455A-B1BC-2FB549CA603C}" type="presOf" srcId="{3A5DA471-1438-4D9E-89A5-350AD2AC937D}" destId="{54FF1924-E08B-4B69-9EC0-D3C5CFCFC10A}" srcOrd="0" destOrd="0" presId="urn:microsoft.com/office/officeart/2005/8/layout/hierarchy6"/>
    <dgm:cxn modelId="{7626DC82-5F15-45EC-A5C4-4E6302A9D7ED}" type="presOf" srcId="{5E49AE06-C35D-453A-85A0-4DE2F12CDDEE}" destId="{5892CCBE-FC2E-439D-9782-8ABE4FA6E21C}" srcOrd="0" destOrd="0" presId="urn:microsoft.com/office/officeart/2005/8/layout/hierarchy6"/>
    <dgm:cxn modelId="{AE89BE93-ECFC-4AD8-9EB9-FA63DA21CC12}" type="presOf" srcId="{00ECBFB5-EFBB-4299-8B04-5AF8D335A833}" destId="{7AD18D15-960C-45EA-9825-A6055C66EF15}" srcOrd="0" destOrd="0" presId="urn:microsoft.com/office/officeart/2005/8/layout/hierarchy6"/>
    <dgm:cxn modelId="{CC41B894-DF3E-4392-9780-D4A75650D39D}" type="presOf" srcId="{3A2A34DE-4D76-4DE2-9DB2-43C0B4843264}" destId="{37787520-6154-4867-8905-7DC5BE5D74ED}" srcOrd="0" destOrd="0" presId="urn:microsoft.com/office/officeart/2005/8/layout/hierarchy6"/>
    <dgm:cxn modelId="{126B3598-BE77-46E0-80A1-F6DDF6C3CB56}" srcId="{F0804522-0967-42EF-B661-11A492539456}" destId="{5195B528-E5D5-4A20-8B67-0746554FBD92}" srcOrd="0" destOrd="0" parTransId="{107F6F52-A4EC-4CA7-883D-0C65F8D9429C}" sibTransId="{05DCE904-B33D-4664-8533-1CD354117621}"/>
    <dgm:cxn modelId="{91FE239E-D06E-469C-AE49-FE31021CEC05}" srcId="{E3CB3FAD-6898-4BF3-90A6-21D206CD5397}" destId="{4137E8E2-E764-48EC-A760-9781CE4CD077}" srcOrd="0" destOrd="0" parTransId="{6EC6AB9C-07D2-49D9-A009-89283A7CD11D}" sibTransId="{DF4D23BA-1021-4C0B-914F-9C41777967B8}"/>
    <dgm:cxn modelId="{89A416A2-EFE3-4E29-B06F-24692AC0075A}" type="presOf" srcId="{E3CB3FAD-6898-4BF3-90A6-21D206CD5397}" destId="{67EB6D31-F44D-4015-9242-430211080D6F}" srcOrd="0" destOrd="0" presId="urn:microsoft.com/office/officeart/2005/8/layout/hierarchy6"/>
    <dgm:cxn modelId="{93BC3BAB-678B-40F2-8404-8E6E9CBD6615}" type="presOf" srcId="{03C4E8BF-7C00-4D22-973D-2BB904C65439}" destId="{2D6E9ADD-1D4B-4746-AFC5-0C45BF07B852}" srcOrd="0" destOrd="0" presId="urn:microsoft.com/office/officeart/2005/8/layout/hierarchy6"/>
    <dgm:cxn modelId="{A51B6DAC-0B29-4153-A530-F8FBBD826B25}" type="presOf" srcId="{0BFFF046-E375-40BD-9BE3-44C627384301}" destId="{5F459A5C-8AC4-4932-8DFD-F9C3B36E9635}" srcOrd="0" destOrd="0" presId="urn:microsoft.com/office/officeart/2005/8/layout/hierarchy6"/>
    <dgm:cxn modelId="{667A32B6-DF87-4DC7-BE3E-6240469CC583}" type="presOf" srcId="{5D7AB3FC-983A-4C99-A67E-D070C4055DD2}" destId="{0B873B52-8873-459E-A885-5FA860FDCE20}" srcOrd="0" destOrd="0" presId="urn:microsoft.com/office/officeart/2005/8/layout/hierarchy6"/>
    <dgm:cxn modelId="{DFE5A9BB-08D2-4D4C-9532-6BDD6E97F55D}" type="presOf" srcId="{5195B528-E5D5-4A20-8B67-0746554FBD92}" destId="{E65B80D6-B84E-44D7-91A3-334CE8DE76FC}" srcOrd="0" destOrd="0" presId="urn:microsoft.com/office/officeart/2005/8/layout/hierarchy6"/>
    <dgm:cxn modelId="{7EE0B5BE-0485-4947-A303-8693A60129D6}" srcId="{03C4E8BF-7C00-4D22-973D-2BB904C65439}" destId="{E3D5CB67-B8AD-4DC3-9F4C-2F1E2B3A321D}" srcOrd="0" destOrd="0" parTransId="{DB3BEEB8-4E40-4C26-810F-A70376A64705}" sibTransId="{BAE681DE-2ECC-4B9B-8937-B763C208E4C1}"/>
    <dgm:cxn modelId="{774B04BF-0C47-4C94-8AFA-29E91657379E}" type="presOf" srcId="{DEB49913-E847-43C9-9D7B-4E641986FA76}" destId="{BB507431-4996-411D-A30D-7A01F7FE14D0}" srcOrd="0" destOrd="0" presId="urn:microsoft.com/office/officeart/2005/8/layout/hierarchy6"/>
    <dgm:cxn modelId="{06422AC3-1DA9-42D0-8177-1309E8B4FF80}" type="presOf" srcId="{678DE9A3-30ED-4129-A076-A9B238694E3F}" destId="{D14D5184-CB23-409A-B9ED-5C96ACC8421F}" srcOrd="0" destOrd="0" presId="urn:microsoft.com/office/officeart/2005/8/layout/hierarchy6"/>
    <dgm:cxn modelId="{03F011C7-8E98-4839-801C-496CE1FE6239}" srcId="{A17085DC-79A9-4EEF-80AB-CFF5C86AD76B}" destId="{F59F464D-B862-4393-ACCC-75D544C86C5B}" srcOrd="1" destOrd="0" parTransId="{5D7AB3FC-983A-4C99-A67E-D070C4055DD2}" sibTransId="{123FDBC7-BED3-4C25-B673-0F52A7D1AAF6}"/>
    <dgm:cxn modelId="{BF2EDBCC-370C-4858-A470-10AE5E727C84}" srcId="{5ECDBC02-24A6-4D5E-BC7B-CE7BC2EB3231}" destId="{42A1F2EF-ED38-4CD7-BDFD-38B22CA5B121}" srcOrd="1" destOrd="0" parTransId="{0BFFF046-E375-40BD-9BE3-44C627384301}" sibTransId="{3E91B512-C059-43A1-886D-70435DA0664D}"/>
    <dgm:cxn modelId="{07F664D0-9DC0-4C9D-9BB7-1628EB03E4DE}" type="presOf" srcId="{5ECDBC02-24A6-4D5E-BC7B-CE7BC2EB3231}" destId="{AF6C291C-6EA0-48DA-ADB0-5389EAF30DC4}" srcOrd="0" destOrd="0" presId="urn:microsoft.com/office/officeart/2005/8/layout/hierarchy6"/>
    <dgm:cxn modelId="{9A41B0E4-7ABB-4687-9870-1306072F1853}" srcId="{A17085DC-79A9-4EEF-80AB-CFF5C86AD76B}" destId="{4CC9A577-A0B6-41B9-92F6-2F344FAD7266}" srcOrd="0" destOrd="0" parTransId="{035D99C4-28CE-437C-9E58-DF66F474A1EE}" sibTransId="{42E1F8FE-3B2F-4F0B-BABD-DFF1C03B19F0}"/>
    <dgm:cxn modelId="{6ECF64EC-739A-486F-9F4F-CE7AAD1B5BC4}" type="presOf" srcId="{4137E8E2-E764-48EC-A760-9781CE4CD077}" destId="{1C4881ED-369D-438E-8F11-928E2FFA9E31}" srcOrd="0" destOrd="0" presId="urn:microsoft.com/office/officeart/2005/8/layout/hierarchy6"/>
    <dgm:cxn modelId="{6E2CBFF3-38D2-4D5B-B822-918C6DE471A7}" srcId="{F0804522-0967-42EF-B661-11A492539456}" destId="{00ECBFB5-EFBB-4299-8B04-5AF8D335A833}" srcOrd="1" destOrd="0" parTransId="{A4A0AA84-D4C8-4943-AAF0-991658837C4C}" sibTransId="{2E8B110B-CE79-440E-83F6-B9DF9C56918F}"/>
    <dgm:cxn modelId="{E51429F9-756C-4749-9DC7-C894BB95EBD7}" type="presOf" srcId="{A4A0AA84-D4C8-4943-AAF0-991658837C4C}" destId="{F739D977-9EF2-43F0-9438-1563DAFBAC46}" srcOrd="0" destOrd="0" presId="urn:microsoft.com/office/officeart/2005/8/layout/hierarchy6"/>
    <dgm:cxn modelId="{B6B532FA-FAF7-4E69-AD2E-8CCE62F93867}" type="presOf" srcId="{A4E5BAAB-AA90-4E11-A6AD-08DB121667A2}" destId="{74029713-1F02-4861-AF0C-245A7B717967}" srcOrd="0" destOrd="0" presId="urn:microsoft.com/office/officeart/2005/8/layout/hierarchy6"/>
    <dgm:cxn modelId="{965F7EFF-27EF-4278-A2C5-6DB2993EF346}" type="presOf" srcId="{DB3BEEB8-4E40-4C26-810F-A70376A64705}" destId="{ADED1138-DC97-4506-AE2C-E845F1D1BD38}" srcOrd="0" destOrd="0" presId="urn:microsoft.com/office/officeart/2005/8/layout/hierarchy6"/>
    <dgm:cxn modelId="{23517463-CE80-45A4-B2A1-D58DA3AA9062}" type="presParOf" srcId="{67EB6D31-F44D-4015-9242-430211080D6F}" destId="{19D1E96A-3831-4B6B-B40E-79680011042B}" srcOrd="0" destOrd="0" presId="urn:microsoft.com/office/officeart/2005/8/layout/hierarchy6"/>
    <dgm:cxn modelId="{17F903EA-8940-4B1D-A849-98400B8EC2C0}" type="presParOf" srcId="{19D1E96A-3831-4B6B-B40E-79680011042B}" destId="{816C3527-1EA3-45C9-A373-2C7A146438E2}" srcOrd="0" destOrd="0" presId="urn:microsoft.com/office/officeart/2005/8/layout/hierarchy6"/>
    <dgm:cxn modelId="{74FA86E0-EB50-4F10-94B4-66311F917C78}" type="presParOf" srcId="{816C3527-1EA3-45C9-A373-2C7A146438E2}" destId="{D35B745A-7B92-428E-8AD7-492057752767}" srcOrd="0" destOrd="0" presId="urn:microsoft.com/office/officeart/2005/8/layout/hierarchy6"/>
    <dgm:cxn modelId="{31385E4E-98C7-44C9-9BE0-D047449A9A8C}" type="presParOf" srcId="{D35B745A-7B92-428E-8AD7-492057752767}" destId="{1C4881ED-369D-438E-8F11-928E2FFA9E31}" srcOrd="0" destOrd="0" presId="urn:microsoft.com/office/officeart/2005/8/layout/hierarchy6"/>
    <dgm:cxn modelId="{F6754605-C43A-416F-B976-1CA46BEAF3F9}" type="presParOf" srcId="{D35B745A-7B92-428E-8AD7-492057752767}" destId="{4A76FAA4-6654-450D-9407-A521F001ACAC}" srcOrd="1" destOrd="0" presId="urn:microsoft.com/office/officeart/2005/8/layout/hierarchy6"/>
    <dgm:cxn modelId="{BDE020FD-6EEF-4E5C-9AEB-089C5039889A}" type="presParOf" srcId="{4A76FAA4-6654-450D-9407-A521F001ACAC}" destId="{905C63E1-B6AD-422C-B323-E0E888824E61}" srcOrd="0" destOrd="0" presId="urn:microsoft.com/office/officeart/2005/8/layout/hierarchy6"/>
    <dgm:cxn modelId="{B1E9F7A4-BD06-490A-899A-28A469863FC9}" type="presParOf" srcId="{4A76FAA4-6654-450D-9407-A521F001ACAC}" destId="{53A96811-859A-4FAA-9697-BBB22551F44F}" srcOrd="1" destOrd="0" presId="urn:microsoft.com/office/officeart/2005/8/layout/hierarchy6"/>
    <dgm:cxn modelId="{4B831E58-7ABE-4E19-BA7E-199C8DD0D74D}" type="presParOf" srcId="{53A96811-859A-4FAA-9697-BBB22551F44F}" destId="{2D6E9ADD-1D4B-4746-AFC5-0C45BF07B852}" srcOrd="0" destOrd="0" presId="urn:microsoft.com/office/officeart/2005/8/layout/hierarchy6"/>
    <dgm:cxn modelId="{19BABF51-550F-494F-948E-9E3DF831A847}" type="presParOf" srcId="{53A96811-859A-4FAA-9697-BBB22551F44F}" destId="{730B4FF1-A5EC-4246-897C-52EE3C5CE1D2}" srcOrd="1" destOrd="0" presId="urn:microsoft.com/office/officeart/2005/8/layout/hierarchy6"/>
    <dgm:cxn modelId="{A40A3504-F220-43E2-829B-B2911CCE10E4}" type="presParOf" srcId="{730B4FF1-A5EC-4246-897C-52EE3C5CE1D2}" destId="{ADED1138-DC97-4506-AE2C-E845F1D1BD38}" srcOrd="0" destOrd="0" presId="urn:microsoft.com/office/officeart/2005/8/layout/hierarchy6"/>
    <dgm:cxn modelId="{292C51A7-FCA6-4842-AC7C-BB38237D9F89}" type="presParOf" srcId="{730B4FF1-A5EC-4246-897C-52EE3C5CE1D2}" destId="{13979D77-9B11-4E3A-B8FB-044372DA1861}" srcOrd="1" destOrd="0" presId="urn:microsoft.com/office/officeart/2005/8/layout/hierarchy6"/>
    <dgm:cxn modelId="{3B6C904E-6848-4C32-BFA4-C64277E1C20E}" type="presParOf" srcId="{13979D77-9B11-4E3A-B8FB-044372DA1861}" destId="{3C0CD1CD-84B3-4205-A64D-C5606E96447B}" srcOrd="0" destOrd="0" presId="urn:microsoft.com/office/officeart/2005/8/layout/hierarchy6"/>
    <dgm:cxn modelId="{6BC51783-8399-4B72-947C-79E6CB520F0F}" type="presParOf" srcId="{13979D77-9B11-4E3A-B8FB-044372DA1861}" destId="{2E5D5834-06EE-455F-A4FD-BC946107101F}" srcOrd="1" destOrd="0" presId="urn:microsoft.com/office/officeart/2005/8/layout/hierarchy6"/>
    <dgm:cxn modelId="{140B6E8A-863C-4D4C-82E8-801F9B4F0B4E}" type="presParOf" srcId="{730B4FF1-A5EC-4246-897C-52EE3C5CE1D2}" destId="{6DEBEC8C-2E65-44DB-BF45-FAE7ADC6588A}" srcOrd="2" destOrd="0" presId="urn:microsoft.com/office/officeart/2005/8/layout/hierarchy6"/>
    <dgm:cxn modelId="{E95503CD-A5A5-4CB2-9CD6-FBAE3E0A8C34}" type="presParOf" srcId="{730B4FF1-A5EC-4246-897C-52EE3C5CE1D2}" destId="{C769A1A9-0B9F-4603-B0EB-2E0D4F7514B2}" srcOrd="3" destOrd="0" presId="urn:microsoft.com/office/officeart/2005/8/layout/hierarchy6"/>
    <dgm:cxn modelId="{EB0E1BA5-66FC-4DE0-8612-361CE72494A2}" type="presParOf" srcId="{C769A1A9-0B9F-4603-B0EB-2E0D4F7514B2}" destId="{D14D5184-CB23-409A-B9ED-5C96ACC8421F}" srcOrd="0" destOrd="0" presId="urn:microsoft.com/office/officeart/2005/8/layout/hierarchy6"/>
    <dgm:cxn modelId="{153103A1-4FAE-47DA-92A8-FF1E09548236}" type="presParOf" srcId="{C769A1A9-0B9F-4603-B0EB-2E0D4F7514B2}" destId="{DB52C65C-3657-435C-96FF-F08B5DED4DB0}" srcOrd="1" destOrd="0" presId="urn:microsoft.com/office/officeart/2005/8/layout/hierarchy6"/>
    <dgm:cxn modelId="{389128DF-4AC6-4B91-A805-5762DE892B5E}" type="presParOf" srcId="{4A76FAA4-6654-450D-9407-A521F001ACAC}" destId="{252DFCA9-F369-4064-A2AC-15FC5A3DE231}" srcOrd="2" destOrd="0" presId="urn:microsoft.com/office/officeart/2005/8/layout/hierarchy6"/>
    <dgm:cxn modelId="{F4269026-A511-4073-B1B7-ECE920A6B7CB}" type="presParOf" srcId="{4A76FAA4-6654-450D-9407-A521F001ACAC}" destId="{9BDA29F0-BC86-48C8-A8C7-9E784A2E312E}" srcOrd="3" destOrd="0" presId="urn:microsoft.com/office/officeart/2005/8/layout/hierarchy6"/>
    <dgm:cxn modelId="{7D9C24AE-9E0D-4802-AC38-CDA5BF0C276D}" type="presParOf" srcId="{9BDA29F0-BC86-48C8-A8C7-9E784A2E312E}" destId="{EE57D00A-342D-4FFD-A01D-81690C8CD803}" srcOrd="0" destOrd="0" presId="urn:microsoft.com/office/officeart/2005/8/layout/hierarchy6"/>
    <dgm:cxn modelId="{ACC01C09-781D-41C4-8A61-B30E23780052}" type="presParOf" srcId="{9BDA29F0-BC86-48C8-A8C7-9E784A2E312E}" destId="{455E24C8-20E7-49C2-8184-0EEFD3D62242}" srcOrd="1" destOrd="0" presId="urn:microsoft.com/office/officeart/2005/8/layout/hierarchy6"/>
    <dgm:cxn modelId="{BF48D3F4-1C63-41C1-8120-15EB66081F86}" type="presParOf" srcId="{455E24C8-20E7-49C2-8184-0EEFD3D62242}" destId="{4CAACF43-552F-4C8C-924C-0034CA38910E}" srcOrd="0" destOrd="0" presId="urn:microsoft.com/office/officeart/2005/8/layout/hierarchy6"/>
    <dgm:cxn modelId="{D2720BE4-9BBE-44EF-AC90-FCF665533BC7}" type="presParOf" srcId="{455E24C8-20E7-49C2-8184-0EEFD3D62242}" destId="{467F2DEF-886D-493A-9B79-4BDBEFF32BEF}" srcOrd="1" destOrd="0" presId="urn:microsoft.com/office/officeart/2005/8/layout/hierarchy6"/>
    <dgm:cxn modelId="{DD62CA88-E0F8-497E-93CD-319BAAE61649}" type="presParOf" srcId="{467F2DEF-886D-493A-9B79-4BDBEFF32BEF}" destId="{D94BBF66-F999-4420-8F43-943DD45C44D9}" srcOrd="0" destOrd="0" presId="urn:microsoft.com/office/officeart/2005/8/layout/hierarchy6"/>
    <dgm:cxn modelId="{9228C0CC-7705-4F8F-9D89-C3F86FB0B980}" type="presParOf" srcId="{467F2DEF-886D-493A-9B79-4BDBEFF32BEF}" destId="{C7B767CD-B51B-4E9D-91E0-2ACEA6467CA1}" srcOrd="1" destOrd="0" presId="urn:microsoft.com/office/officeart/2005/8/layout/hierarchy6"/>
    <dgm:cxn modelId="{BB72EE61-1530-41AC-B480-D7C64D37B54B}" type="presParOf" srcId="{455E24C8-20E7-49C2-8184-0EEFD3D62242}" destId="{0B873B52-8873-459E-A885-5FA860FDCE20}" srcOrd="2" destOrd="0" presId="urn:microsoft.com/office/officeart/2005/8/layout/hierarchy6"/>
    <dgm:cxn modelId="{72A892F5-A887-40F3-942B-7B344C594A7B}" type="presParOf" srcId="{455E24C8-20E7-49C2-8184-0EEFD3D62242}" destId="{742636C7-27D1-4775-8D60-D2C863DB3A69}" srcOrd="3" destOrd="0" presId="urn:microsoft.com/office/officeart/2005/8/layout/hierarchy6"/>
    <dgm:cxn modelId="{63409B2E-CD63-47A6-9BF4-2D180E32A97A}" type="presParOf" srcId="{742636C7-27D1-4775-8D60-D2C863DB3A69}" destId="{A83A1480-8616-4078-B863-8E9EBEC752FA}" srcOrd="0" destOrd="0" presId="urn:microsoft.com/office/officeart/2005/8/layout/hierarchy6"/>
    <dgm:cxn modelId="{855BCF63-0A78-4E50-99BB-E8470090FD58}" type="presParOf" srcId="{742636C7-27D1-4775-8D60-D2C863DB3A69}" destId="{A647BBAB-1B7A-4864-A5D5-B198CE044B42}" srcOrd="1" destOrd="0" presId="urn:microsoft.com/office/officeart/2005/8/layout/hierarchy6"/>
    <dgm:cxn modelId="{BE4F8684-58A1-4E39-B251-7C292C8DC0C0}" type="presParOf" srcId="{4A76FAA4-6654-450D-9407-A521F001ACAC}" destId="{37787520-6154-4867-8905-7DC5BE5D74ED}" srcOrd="4" destOrd="0" presId="urn:microsoft.com/office/officeart/2005/8/layout/hierarchy6"/>
    <dgm:cxn modelId="{EA9E879C-19D2-4E82-B0A0-17D49C288A0A}" type="presParOf" srcId="{4A76FAA4-6654-450D-9407-A521F001ACAC}" destId="{4E7D74D9-FB8F-4A67-83F8-AF5D3DA883B3}" srcOrd="5" destOrd="0" presId="urn:microsoft.com/office/officeart/2005/8/layout/hierarchy6"/>
    <dgm:cxn modelId="{14073B0A-ACF2-40C9-AD6A-846025185484}" type="presParOf" srcId="{4E7D74D9-FB8F-4A67-83F8-AF5D3DA883B3}" destId="{AF6C291C-6EA0-48DA-ADB0-5389EAF30DC4}" srcOrd="0" destOrd="0" presId="urn:microsoft.com/office/officeart/2005/8/layout/hierarchy6"/>
    <dgm:cxn modelId="{8A50383D-50C6-4F5E-B090-9D70DEC0AB6A}" type="presParOf" srcId="{4E7D74D9-FB8F-4A67-83F8-AF5D3DA883B3}" destId="{269FC3D1-C648-47F4-B651-1DF435CC9B40}" srcOrd="1" destOrd="0" presId="urn:microsoft.com/office/officeart/2005/8/layout/hierarchy6"/>
    <dgm:cxn modelId="{A616363B-3552-4899-8402-F61C7D2C4FFD}" type="presParOf" srcId="{269FC3D1-C648-47F4-B651-1DF435CC9B40}" destId="{54FF1924-E08B-4B69-9EC0-D3C5CFCFC10A}" srcOrd="0" destOrd="0" presId="urn:microsoft.com/office/officeart/2005/8/layout/hierarchy6"/>
    <dgm:cxn modelId="{F58819B1-337B-4084-8B5B-ACE7295408ED}" type="presParOf" srcId="{269FC3D1-C648-47F4-B651-1DF435CC9B40}" destId="{5C4BBDD6-8A3D-48CC-92DB-72BF28F202A7}" srcOrd="1" destOrd="0" presId="urn:microsoft.com/office/officeart/2005/8/layout/hierarchy6"/>
    <dgm:cxn modelId="{48F4C13E-8417-4900-A8D8-C413D9A61AFD}" type="presParOf" srcId="{5C4BBDD6-8A3D-48CC-92DB-72BF28F202A7}" destId="{BB507431-4996-411D-A30D-7A01F7FE14D0}" srcOrd="0" destOrd="0" presId="urn:microsoft.com/office/officeart/2005/8/layout/hierarchy6"/>
    <dgm:cxn modelId="{BB8099A1-22AA-4689-8445-204CC4845ABC}" type="presParOf" srcId="{5C4BBDD6-8A3D-48CC-92DB-72BF28F202A7}" destId="{88FDBFA9-B706-4B49-A0FE-D3F98A3DBE05}" srcOrd="1" destOrd="0" presId="urn:microsoft.com/office/officeart/2005/8/layout/hierarchy6"/>
    <dgm:cxn modelId="{34202E7B-5AF8-43DB-A5CE-8B6118D81BC3}" type="presParOf" srcId="{269FC3D1-C648-47F4-B651-1DF435CC9B40}" destId="{5F459A5C-8AC4-4932-8DFD-F9C3B36E9635}" srcOrd="2" destOrd="0" presId="urn:microsoft.com/office/officeart/2005/8/layout/hierarchy6"/>
    <dgm:cxn modelId="{AFDB1240-DFD1-4905-8EC4-96EE1BC914EE}" type="presParOf" srcId="{269FC3D1-C648-47F4-B651-1DF435CC9B40}" destId="{B4093BD4-94E4-41A8-9865-19232539F152}" srcOrd="3" destOrd="0" presId="urn:microsoft.com/office/officeart/2005/8/layout/hierarchy6"/>
    <dgm:cxn modelId="{B1DFA710-0947-4252-B464-ABAB3E43EBBD}" type="presParOf" srcId="{B4093BD4-94E4-41A8-9865-19232539F152}" destId="{38D1BC7F-6AEC-4BA6-A20F-544FD0A2CFF8}" srcOrd="0" destOrd="0" presId="urn:microsoft.com/office/officeart/2005/8/layout/hierarchy6"/>
    <dgm:cxn modelId="{69A4C620-7E46-4997-9420-D609BC5973C4}" type="presParOf" srcId="{B4093BD4-94E4-41A8-9865-19232539F152}" destId="{C2CE0A95-A3A5-44CE-B04B-617C8D957941}" srcOrd="1" destOrd="0" presId="urn:microsoft.com/office/officeart/2005/8/layout/hierarchy6"/>
    <dgm:cxn modelId="{1061A6A0-39E7-49A0-96E3-1DCD98ABF178}" type="presParOf" srcId="{4A76FAA4-6654-450D-9407-A521F001ACAC}" destId="{5892CCBE-FC2E-439D-9782-8ABE4FA6E21C}" srcOrd="6" destOrd="0" presId="urn:microsoft.com/office/officeart/2005/8/layout/hierarchy6"/>
    <dgm:cxn modelId="{74FA843A-0464-408C-9459-308AEE2335A3}" type="presParOf" srcId="{4A76FAA4-6654-450D-9407-A521F001ACAC}" destId="{0207BB63-ED16-4991-9EA0-A13570BB21E4}" srcOrd="7" destOrd="0" presId="urn:microsoft.com/office/officeart/2005/8/layout/hierarchy6"/>
    <dgm:cxn modelId="{87F58FE9-09D9-4C05-94DB-7C098BC2D589}" type="presParOf" srcId="{0207BB63-ED16-4991-9EA0-A13570BB21E4}" destId="{07DBC46A-58FC-4F21-9778-D9CA3855E8D7}" srcOrd="0" destOrd="0" presId="urn:microsoft.com/office/officeart/2005/8/layout/hierarchy6"/>
    <dgm:cxn modelId="{6DEE284E-944A-499A-B3EE-0B44D53675A5}" type="presParOf" srcId="{0207BB63-ED16-4991-9EA0-A13570BB21E4}" destId="{F5963282-CA36-402A-AD6D-31D218D3ADC5}" srcOrd="1" destOrd="0" presId="urn:microsoft.com/office/officeart/2005/8/layout/hierarchy6"/>
    <dgm:cxn modelId="{FDB88A8D-B5E1-4E96-9A5E-A3372D2977DD}" type="presParOf" srcId="{F5963282-CA36-402A-AD6D-31D218D3ADC5}" destId="{3296DD03-A788-49BD-8CC9-18E4D228E6F4}" srcOrd="0" destOrd="0" presId="urn:microsoft.com/office/officeart/2005/8/layout/hierarchy6"/>
    <dgm:cxn modelId="{6E1C1685-E437-46B7-A220-7D066F4DD07E}" type="presParOf" srcId="{F5963282-CA36-402A-AD6D-31D218D3ADC5}" destId="{38AEDF24-F49D-4D54-997D-9F9595DCBFEC}" srcOrd="1" destOrd="0" presId="urn:microsoft.com/office/officeart/2005/8/layout/hierarchy6"/>
    <dgm:cxn modelId="{77C1187C-E793-4709-869D-FEEDB8162287}" type="presParOf" srcId="{38AEDF24-F49D-4D54-997D-9F9595DCBFEC}" destId="{E65B80D6-B84E-44D7-91A3-334CE8DE76FC}" srcOrd="0" destOrd="0" presId="urn:microsoft.com/office/officeart/2005/8/layout/hierarchy6"/>
    <dgm:cxn modelId="{722EE918-C4B5-4202-8E30-7FE4ED1C6789}" type="presParOf" srcId="{38AEDF24-F49D-4D54-997D-9F9595DCBFEC}" destId="{31F67C00-5AE7-48B8-A31C-69219C5CB15D}" srcOrd="1" destOrd="0" presId="urn:microsoft.com/office/officeart/2005/8/layout/hierarchy6"/>
    <dgm:cxn modelId="{569CCC90-EFE6-4AF9-A506-C5DFA6AF6CA5}" type="presParOf" srcId="{F5963282-CA36-402A-AD6D-31D218D3ADC5}" destId="{F739D977-9EF2-43F0-9438-1563DAFBAC46}" srcOrd="2" destOrd="0" presId="urn:microsoft.com/office/officeart/2005/8/layout/hierarchy6"/>
    <dgm:cxn modelId="{06BB1F38-8A6E-477D-9166-C802D8110A3A}" type="presParOf" srcId="{F5963282-CA36-402A-AD6D-31D218D3ADC5}" destId="{D2EBB9E3-C01F-4FB2-B959-8DE93421B8D2}" srcOrd="3" destOrd="0" presId="urn:microsoft.com/office/officeart/2005/8/layout/hierarchy6"/>
    <dgm:cxn modelId="{12FD5FCD-F880-4D15-82A4-1ED3B4FDFEE8}" type="presParOf" srcId="{D2EBB9E3-C01F-4FB2-B959-8DE93421B8D2}" destId="{7AD18D15-960C-45EA-9825-A6055C66EF15}" srcOrd="0" destOrd="0" presId="urn:microsoft.com/office/officeart/2005/8/layout/hierarchy6"/>
    <dgm:cxn modelId="{D0F414C7-F67C-4478-81E2-CE8493418065}" type="presParOf" srcId="{D2EBB9E3-C01F-4FB2-B959-8DE93421B8D2}" destId="{CA06419C-2072-43D9-972D-28E9938709EB}" srcOrd="1" destOrd="0" presId="urn:microsoft.com/office/officeart/2005/8/layout/hierarchy6"/>
    <dgm:cxn modelId="{7E10C600-8F93-4F98-B45C-9464763CA49D}" type="presParOf" srcId="{F5963282-CA36-402A-AD6D-31D218D3ADC5}" destId="{870CB453-5AB0-4349-A7C2-31057E290417}" srcOrd="4" destOrd="0" presId="urn:microsoft.com/office/officeart/2005/8/layout/hierarchy6"/>
    <dgm:cxn modelId="{29384370-1CE5-4503-8708-FD051221F5CD}" type="presParOf" srcId="{F5963282-CA36-402A-AD6D-31D218D3ADC5}" destId="{10F3ADB5-1A1D-4412-9FE8-61FA6DD6DF22}" srcOrd="5" destOrd="0" presId="urn:microsoft.com/office/officeart/2005/8/layout/hierarchy6"/>
    <dgm:cxn modelId="{9160384A-0BAD-42F2-9831-17F957AE8414}" type="presParOf" srcId="{10F3ADB5-1A1D-4412-9FE8-61FA6DD6DF22}" destId="{74029713-1F02-4861-AF0C-245A7B717967}" srcOrd="0" destOrd="0" presId="urn:microsoft.com/office/officeart/2005/8/layout/hierarchy6"/>
    <dgm:cxn modelId="{E3AA7FA3-49AC-4D8C-A9D1-78057C00778F}" type="presParOf" srcId="{10F3ADB5-1A1D-4412-9FE8-61FA6DD6DF22}" destId="{3D28A9CF-BF7D-4E19-A561-448AE836AAA7}" srcOrd="1" destOrd="0" presId="urn:microsoft.com/office/officeart/2005/8/layout/hierarchy6"/>
    <dgm:cxn modelId="{2DA4EA8A-1E29-4BEC-845B-637A3CCFE487}" type="presParOf" srcId="{67EB6D31-F44D-4015-9242-430211080D6F}" destId="{16C549F0-CFAE-4278-9103-E9F3D065ECC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881ED-369D-438E-8F11-928E2FFA9E31}">
      <dsp:nvSpPr>
        <dsp:cNvPr id="0" name=""/>
        <dsp:cNvSpPr/>
      </dsp:nvSpPr>
      <dsp:spPr>
        <a:xfrm>
          <a:off x="4868336" y="1950719"/>
          <a:ext cx="1010577" cy="414323"/>
        </a:xfrm>
        <a:prstGeom prst="roundRect">
          <a:avLst>
            <a:gd name="adj" fmla="val 10000"/>
          </a:avLst>
        </a:prstGeom>
        <a:solidFill>
          <a:srgbClr val="89FF89">
            <a:alpha val="9882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Туризм</a:t>
          </a:r>
        </a:p>
      </dsp:txBody>
      <dsp:txXfrm>
        <a:off x="4880471" y="1962854"/>
        <a:ext cx="986307" cy="390053"/>
      </dsp:txXfrm>
    </dsp:sp>
    <dsp:sp modelId="{905C63E1-B6AD-422C-B323-E0E888824E61}">
      <dsp:nvSpPr>
        <dsp:cNvPr id="0" name=""/>
        <dsp:cNvSpPr/>
      </dsp:nvSpPr>
      <dsp:spPr>
        <a:xfrm>
          <a:off x="1200389" y="2365043"/>
          <a:ext cx="4173235" cy="259940"/>
        </a:xfrm>
        <a:custGeom>
          <a:avLst/>
          <a:gdLst/>
          <a:ahLst/>
          <a:cxnLst/>
          <a:rect l="0" t="0" r="0" b="0"/>
          <a:pathLst>
            <a:path>
              <a:moveTo>
                <a:pt x="4173235" y="0"/>
              </a:moveTo>
              <a:lnTo>
                <a:pt x="4173235" y="129970"/>
              </a:lnTo>
              <a:lnTo>
                <a:pt x="0" y="129970"/>
              </a:lnTo>
              <a:lnTo>
                <a:pt x="0" y="259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E9ADD-1D4B-4746-AFC5-0C45BF07B852}">
      <dsp:nvSpPr>
        <dsp:cNvPr id="0" name=""/>
        <dsp:cNvSpPr/>
      </dsp:nvSpPr>
      <dsp:spPr>
        <a:xfrm>
          <a:off x="162672" y="2624983"/>
          <a:ext cx="2075432" cy="384666"/>
        </a:xfrm>
        <a:prstGeom prst="roundRect">
          <a:avLst>
            <a:gd name="adj" fmla="val 10000"/>
          </a:avLst>
        </a:prstGeom>
        <a:solidFill>
          <a:srgbClr val="89FF89">
            <a:alpha val="9882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 степени мобильности</a:t>
          </a:r>
        </a:p>
      </dsp:txBody>
      <dsp:txXfrm>
        <a:off x="173938" y="2636249"/>
        <a:ext cx="2052900" cy="362134"/>
      </dsp:txXfrm>
    </dsp:sp>
    <dsp:sp modelId="{ADED1138-DC97-4506-AE2C-E845F1D1BD38}">
      <dsp:nvSpPr>
        <dsp:cNvPr id="0" name=""/>
        <dsp:cNvSpPr/>
      </dsp:nvSpPr>
      <dsp:spPr>
        <a:xfrm>
          <a:off x="510073" y="3009649"/>
          <a:ext cx="690315" cy="279033"/>
        </a:xfrm>
        <a:custGeom>
          <a:avLst/>
          <a:gdLst/>
          <a:ahLst/>
          <a:cxnLst/>
          <a:rect l="0" t="0" r="0" b="0"/>
          <a:pathLst>
            <a:path>
              <a:moveTo>
                <a:pt x="690315" y="0"/>
              </a:moveTo>
              <a:lnTo>
                <a:pt x="690315" y="139516"/>
              </a:lnTo>
              <a:lnTo>
                <a:pt x="0" y="139516"/>
              </a:lnTo>
              <a:lnTo>
                <a:pt x="0" y="279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CD1CD-84B3-4205-A64D-C5606E96447B}">
      <dsp:nvSpPr>
        <dsp:cNvPr id="0" name=""/>
        <dsp:cNvSpPr/>
      </dsp:nvSpPr>
      <dsp:spPr>
        <a:xfrm>
          <a:off x="4785" y="3288683"/>
          <a:ext cx="1010577" cy="673718"/>
        </a:xfrm>
        <a:prstGeom prst="roundRect">
          <a:avLst>
            <a:gd name="adj" fmla="val 10000"/>
          </a:avLst>
        </a:prstGeom>
        <a:solidFill>
          <a:srgbClr val="FF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Передвижной</a:t>
          </a:r>
        </a:p>
      </dsp:txBody>
      <dsp:txXfrm>
        <a:off x="24518" y="3308416"/>
        <a:ext cx="971111" cy="634252"/>
      </dsp:txXfrm>
    </dsp:sp>
    <dsp:sp modelId="{6DEBEC8C-2E65-44DB-BF45-FAE7ADC6588A}">
      <dsp:nvSpPr>
        <dsp:cNvPr id="0" name=""/>
        <dsp:cNvSpPr/>
      </dsp:nvSpPr>
      <dsp:spPr>
        <a:xfrm>
          <a:off x="1200389" y="3009649"/>
          <a:ext cx="623435" cy="279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16"/>
              </a:lnTo>
              <a:lnTo>
                <a:pt x="623435" y="139516"/>
              </a:lnTo>
              <a:lnTo>
                <a:pt x="623435" y="279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D5184-CB23-409A-B9ED-5C96ACC8421F}">
      <dsp:nvSpPr>
        <dsp:cNvPr id="0" name=""/>
        <dsp:cNvSpPr/>
      </dsp:nvSpPr>
      <dsp:spPr>
        <a:xfrm>
          <a:off x="1318535" y="3288683"/>
          <a:ext cx="1010577" cy="673718"/>
        </a:xfrm>
        <a:prstGeom prst="roundRect">
          <a:avLst>
            <a:gd name="adj" fmla="val 10000"/>
          </a:avLst>
        </a:prstGeom>
        <a:solidFill>
          <a:srgbClr val="FF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Стационарный</a:t>
          </a:r>
        </a:p>
      </dsp:txBody>
      <dsp:txXfrm>
        <a:off x="1338268" y="3308416"/>
        <a:ext cx="971111" cy="634252"/>
      </dsp:txXfrm>
    </dsp:sp>
    <dsp:sp modelId="{252DFCA9-F369-4064-A2AC-15FC5A3DE231}">
      <dsp:nvSpPr>
        <dsp:cNvPr id="0" name=""/>
        <dsp:cNvSpPr/>
      </dsp:nvSpPr>
      <dsp:spPr>
        <a:xfrm>
          <a:off x="3827889" y="2365043"/>
          <a:ext cx="1545735" cy="259940"/>
        </a:xfrm>
        <a:custGeom>
          <a:avLst/>
          <a:gdLst/>
          <a:ahLst/>
          <a:cxnLst/>
          <a:rect l="0" t="0" r="0" b="0"/>
          <a:pathLst>
            <a:path>
              <a:moveTo>
                <a:pt x="1545735" y="0"/>
              </a:moveTo>
              <a:lnTo>
                <a:pt x="1545735" y="129970"/>
              </a:lnTo>
              <a:lnTo>
                <a:pt x="0" y="129970"/>
              </a:lnTo>
              <a:lnTo>
                <a:pt x="0" y="259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7D00A-342D-4FFD-A01D-81690C8CD803}">
      <dsp:nvSpPr>
        <dsp:cNvPr id="0" name=""/>
        <dsp:cNvSpPr/>
      </dsp:nvSpPr>
      <dsp:spPr>
        <a:xfrm>
          <a:off x="3039295" y="2624983"/>
          <a:ext cx="1577187" cy="402081"/>
        </a:xfrm>
        <a:prstGeom prst="roundRect">
          <a:avLst>
            <a:gd name="adj" fmla="val 10000"/>
          </a:avLst>
        </a:prstGeom>
        <a:solidFill>
          <a:srgbClr val="89FF89">
            <a:alpha val="9882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 форме участия </a:t>
          </a:r>
        </a:p>
      </dsp:txBody>
      <dsp:txXfrm>
        <a:off x="3051072" y="2636760"/>
        <a:ext cx="1553633" cy="378527"/>
      </dsp:txXfrm>
    </dsp:sp>
    <dsp:sp modelId="{4CAACF43-552F-4C8C-924C-0034CA38910E}">
      <dsp:nvSpPr>
        <dsp:cNvPr id="0" name=""/>
        <dsp:cNvSpPr/>
      </dsp:nvSpPr>
      <dsp:spPr>
        <a:xfrm>
          <a:off x="3137574" y="3027065"/>
          <a:ext cx="690315" cy="279033"/>
        </a:xfrm>
        <a:custGeom>
          <a:avLst/>
          <a:gdLst/>
          <a:ahLst/>
          <a:cxnLst/>
          <a:rect l="0" t="0" r="0" b="0"/>
          <a:pathLst>
            <a:path>
              <a:moveTo>
                <a:pt x="690315" y="0"/>
              </a:moveTo>
              <a:lnTo>
                <a:pt x="690315" y="139516"/>
              </a:lnTo>
              <a:lnTo>
                <a:pt x="0" y="139516"/>
              </a:lnTo>
              <a:lnTo>
                <a:pt x="0" y="279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BBF66-F999-4420-8F43-943DD45C44D9}">
      <dsp:nvSpPr>
        <dsp:cNvPr id="0" name=""/>
        <dsp:cNvSpPr/>
      </dsp:nvSpPr>
      <dsp:spPr>
        <a:xfrm>
          <a:off x="2632285" y="3306099"/>
          <a:ext cx="1010577" cy="673718"/>
        </a:xfrm>
        <a:prstGeom prst="roundRect">
          <a:avLst>
            <a:gd name="adj" fmla="val 10000"/>
          </a:avLst>
        </a:prstGeom>
        <a:solidFill>
          <a:srgbClr val="FF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Индивидуальный</a:t>
          </a:r>
        </a:p>
      </dsp:txBody>
      <dsp:txXfrm>
        <a:off x="2652018" y="3325832"/>
        <a:ext cx="971111" cy="634252"/>
      </dsp:txXfrm>
    </dsp:sp>
    <dsp:sp modelId="{0B873B52-8873-459E-A885-5FA860FDCE20}">
      <dsp:nvSpPr>
        <dsp:cNvPr id="0" name=""/>
        <dsp:cNvSpPr/>
      </dsp:nvSpPr>
      <dsp:spPr>
        <a:xfrm>
          <a:off x="3827889" y="3027065"/>
          <a:ext cx="628225" cy="279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16"/>
              </a:lnTo>
              <a:lnTo>
                <a:pt x="628225" y="139516"/>
              </a:lnTo>
              <a:lnTo>
                <a:pt x="628225" y="279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A1480-8616-4078-B863-8E9EBEC752FA}">
      <dsp:nvSpPr>
        <dsp:cNvPr id="0" name=""/>
        <dsp:cNvSpPr/>
      </dsp:nvSpPr>
      <dsp:spPr>
        <a:xfrm>
          <a:off x="3950825" y="3306099"/>
          <a:ext cx="1010577" cy="673718"/>
        </a:xfrm>
        <a:prstGeom prst="roundRect">
          <a:avLst>
            <a:gd name="adj" fmla="val 10000"/>
          </a:avLst>
        </a:prstGeom>
        <a:solidFill>
          <a:srgbClr val="FF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Групповой</a:t>
          </a:r>
        </a:p>
      </dsp:txBody>
      <dsp:txXfrm>
        <a:off x="3970558" y="3325832"/>
        <a:ext cx="971111" cy="634252"/>
      </dsp:txXfrm>
    </dsp:sp>
    <dsp:sp modelId="{37787520-6154-4867-8905-7DC5BE5D74ED}">
      <dsp:nvSpPr>
        <dsp:cNvPr id="0" name=""/>
        <dsp:cNvSpPr/>
      </dsp:nvSpPr>
      <dsp:spPr>
        <a:xfrm>
          <a:off x="5373624" y="2365043"/>
          <a:ext cx="1081764" cy="259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70"/>
              </a:lnTo>
              <a:lnTo>
                <a:pt x="1081764" y="129970"/>
              </a:lnTo>
              <a:lnTo>
                <a:pt x="1081764" y="259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C291C-6EA0-48DA-ADB0-5389EAF30DC4}">
      <dsp:nvSpPr>
        <dsp:cNvPr id="0" name=""/>
        <dsp:cNvSpPr/>
      </dsp:nvSpPr>
      <dsp:spPr>
        <a:xfrm>
          <a:off x="5442857" y="2624983"/>
          <a:ext cx="2025064" cy="359913"/>
        </a:xfrm>
        <a:prstGeom prst="roundRect">
          <a:avLst>
            <a:gd name="adj" fmla="val 10000"/>
          </a:avLst>
        </a:prstGeom>
        <a:solidFill>
          <a:srgbClr val="89FF89">
            <a:alpha val="9882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 возрасту</a:t>
          </a:r>
        </a:p>
      </dsp:txBody>
      <dsp:txXfrm>
        <a:off x="5453398" y="2635524"/>
        <a:ext cx="2003982" cy="338831"/>
      </dsp:txXfrm>
    </dsp:sp>
    <dsp:sp modelId="{54FF1924-E08B-4B69-9EC0-D3C5CFCFC10A}">
      <dsp:nvSpPr>
        <dsp:cNvPr id="0" name=""/>
        <dsp:cNvSpPr/>
      </dsp:nvSpPr>
      <dsp:spPr>
        <a:xfrm>
          <a:off x="5769864" y="2984897"/>
          <a:ext cx="685524" cy="279033"/>
        </a:xfrm>
        <a:custGeom>
          <a:avLst/>
          <a:gdLst/>
          <a:ahLst/>
          <a:cxnLst/>
          <a:rect l="0" t="0" r="0" b="0"/>
          <a:pathLst>
            <a:path>
              <a:moveTo>
                <a:pt x="685524" y="0"/>
              </a:moveTo>
              <a:lnTo>
                <a:pt x="685524" y="139516"/>
              </a:lnTo>
              <a:lnTo>
                <a:pt x="0" y="139516"/>
              </a:lnTo>
              <a:lnTo>
                <a:pt x="0" y="279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07431-4996-411D-A30D-7A01F7FE14D0}">
      <dsp:nvSpPr>
        <dsp:cNvPr id="0" name=""/>
        <dsp:cNvSpPr/>
      </dsp:nvSpPr>
      <dsp:spPr>
        <a:xfrm>
          <a:off x="5264576" y="3263931"/>
          <a:ext cx="1010577" cy="673718"/>
        </a:xfrm>
        <a:prstGeom prst="roundRect">
          <a:avLst>
            <a:gd name="adj" fmla="val 10000"/>
          </a:avLst>
        </a:prstGeom>
        <a:solidFill>
          <a:srgbClr val="FF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Молодежный</a:t>
          </a:r>
        </a:p>
      </dsp:txBody>
      <dsp:txXfrm>
        <a:off x="5284309" y="3283664"/>
        <a:ext cx="971111" cy="634252"/>
      </dsp:txXfrm>
    </dsp:sp>
    <dsp:sp modelId="{5F459A5C-8AC4-4932-8DFD-F9C3B36E9635}">
      <dsp:nvSpPr>
        <dsp:cNvPr id="0" name=""/>
        <dsp:cNvSpPr/>
      </dsp:nvSpPr>
      <dsp:spPr>
        <a:xfrm>
          <a:off x="6455389" y="2984897"/>
          <a:ext cx="628225" cy="279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16"/>
              </a:lnTo>
              <a:lnTo>
                <a:pt x="628225" y="139516"/>
              </a:lnTo>
              <a:lnTo>
                <a:pt x="628225" y="279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1BC7F-6AEC-4BA6-A20F-544FD0A2CFF8}">
      <dsp:nvSpPr>
        <dsp:cNvPr id="0" name=""/>
        <dsp:cNvSpPr/>
      </dsp:nvSpPr>
      <dsp:spPr>
        <a:xfrm>
          <a:off x="6578326" y="3263931"/>
          <a:ext cx="1010577" cy="673718"/>
        </a:xfrm>
        <a:prstGeom prst="roundRect">
          <a:avLst>
            <a:gd name="adj" fmla="val 10000"/>
          </a:avLst>
        </a:prstGeom>
        <a:solidFill>
          <a:srgbClr val="FF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Детский</a:t>
          </a:r>
        </a:p>
      </dsp:txBody>
      <dsp:txXfrm>
        <a:off x="6598059" y="3283664"/>
        <a:ext cx="971111" cy="634252"/>
      </dsp:txXfrm>
    </dsp:sp>
    <dsp:sp modelId="{5892CCBE-FC2E-439D-9782-8ABE4FA6E21C}">
      <dsp:nvSpPr>
        <dsp:cNvPr id="0" name=""/>
        <dsp:cNvSpPr/>
      </dsp:nvSpPr>
      <dsp:spPr>
        <a:xfrm>
          <a:off x="5373624" y="2365043"/>
          <a:ext cx="4366139" cy="259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70"/>
              </a:lnTo>
              <a:lnTo>
                <a:pt x="4366139" y="129970"/>
              </a:lnTo>
              <a:lnTo>
                <a:pt x="4366139" y="259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BC46A-58FC-4F21-9778-D9CA3855E8D7}">
      <dsp:nvSpPr>
        <dsp:cNvPr id="0" name=""/>
        <dsp:cNvSpPr/>
      </dsp:nvSpPr>
      <dsp:spPr>
        <a:xfrm>
          <a:off x="8837653" y="2624983"/>
          <a:ext cx="1804223" cy="384666"/>
        </a:xfrm>
        <a:prstGeom prst="roundRect">
          <a:avLst>
            <a:gd name="adj" fmla="val 10000"/>
          </a:avLst>
        </a:prstGeom>
        <a:solidFill>
          <a:srgbClr val="89FF89">
            <a:alpha val="9882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 сезонности</a:t>
          </a:r>
        </a:p>
      </dsp:txBody>
      <dsp:txXfrm>
        <a:off x="8848919" y="2636249"/>
        <a:ext cx="1781691" cy="362134"/>
      </dsp:txXfrm>
    </dsp:sp>
    <dsp:sp modelId="{3296DD03-A788-49BD-8CC9-18E4D228E6F4}">
      <dsp:nvSpPr>
        <dsp:cNvPr id="0" name=""/>
        <dsp:cNvSpPr/>
      </dsp:nvSpPr>
      <dsp:spPr>
        <a:xfrm>
          <a:off x="8397364" y="3009649"/>
          <a:ext cx="1342399" cy="279033"/>
        </a:xfrm>
        <a:custGeom>
          <a:avLst/>
          <a:gdLst/>
          <a:ahLst/>
          <a:cxnLst/>
          <a:rect l="0" t="0" r="0" b="0"/>
          <a:pathLst>
            <a:path>
              <a:moveTo>
                <a:pt x="1342399" y="0"/>
              </a:moveTo>
              <a:lnTo>
                <a:pt x="1342399" y="139516"/>
              </a:lnTo>
              <a:lnTo>
                <a:pt x="0" y="139516"/>
              </a:lnTo>
              <a:lnTo>
                <a:pt x="0" y="279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B80D6-B84E-44D7-91A3-334CE8DE76FC}">
      <dsp:nvSpPr>
        <dsp:cNvPr id="0" name=""/>
        <dsp:cNvSpPr/>
      </dsp:nvSpPr>
      <dsp:spPr>
        <a:xfrm>
          <a:off x="7892076" y="3288683"/>
          <a:ext cx="1010577" cy="673718"/>
        </a:xfrm>
        <a:prstGeom prst="roundRect">
          <a:avLst>
            <a:gd name="adj" fmla="val 10000"/>
          </a:avLst>
        </a:prstGeom>
        <a:solidFill>
          <a:srgbClr val="FF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Сезон</a:t>
          </a:r>
        </a:p>
      </dsp:txBody>
      <dsp:txXfrm>
        <a:off x="7911809" y="3308416"/>
        <a:ext cx="971111" cy="634252"/>
      </dsp:txXfrm>
    </dsp:sp>
    <dsp:sp modelId="{F739D977-9EF2-43F0-9438-1563DAFBAC46}">
      <dsp:nvSpPr>
        <dsp:cNvPr id="0" name=""/>
        <dsp:cNvSpPr/>
      </dsp:nvSpPr>
      <dsp:spPr>
        <a:xfrm>
          <a:off x="9665395" y="3009649"/>
          <a:ext cx="91440" cy="279033"/>
        </a:xfrm>
        <a:custGeom>
          <a:avLst/>
          <a:gdLst/>
          <a:ahLst/>
          <a:cxnLst/>
          <a:rect l="0" t="0" r="0" b="0"/>
          <a:pathLst>
            <a:path>
              <a:moveTo>
                <a:pt x="74369" y="0"/>
              </a:moveTo>
              <a:lnTo>
                <a:pt x="74369" y="139516"/>
              </a:lnTo>
              <a:lnTo>
                <a:pt x="45720" y="139516"/>
              </a:lnTo>
              <a:lnTo>
                <a:pt x="45720" y="279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18D15-960C-45EA-9825-A6055C66EF15}">
      <dsp:nvSpPr>
        <dsp:cNvPr id="0" name=""/>
        <dsp:cNvSpPr/>
      </dsp:nvSpPr>
      <dsp:spPr>
        <a:xfrm>
          <a:off x="9205826" y="3288683"/>
          <a:ext cx="1010577" cy="673718"/>
        </a:xfrm>
        <a:prstGeom prst="roundRect">
          <a:avLst>
            <a:gd name="adj" fmla="val 10000"/>
          </a:avLst>
        </a:prstGeom>
        <a:solidFill>
          <a:srgbClr val="FF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Межсезон</a:t>
          </a:r>
          <a:endParaRPr lang="ru-RU" sz="1400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25559" y="3308416"/>
        <a:ext cx="971111" cy="634252"/>
      </dsp:txXfrm>
    </dsp:sp>
    <dsp:sp modelId="{870CB453-5AB0-4349-A7C2-31057E290417}">
      <dsp:nvSpPr>
        <dsp:cNvPr id="0" name=""/>
        <dsp:cNvSpPr/>
      </dsp:nvSpPr>
      <dsp:spPr>
        <a:xfrm>
          <a:off x="9739764" y="3009649"/>
          <a:ext cx="1285095" cy="279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16"/>
              </a:lnTo>
              <a:lnTo>
                <a:pt x="1285095" y="139516"/>
              </a:lnTo>
              <a:lnTo>
                <a:pt x="1285095" y="279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29713-1F02-4861-AF0C-245A7B717967}">
      <dsp:nvSpPr>
        <dsp:cNvPr id="0" name=""/>
        <dsp:cNvSpPr/>
      </dsp:nvSpPr>
      <dsp:spPr>
        <a:xfrm>
          <a:off x="10519571" y="3288683"/>
          <a:ext cx="1010577" cy="673718"/>
        </a:xfrm>
        <a:prstGeom prst="roundRect">
          <a:avLst>
            <a:gd name="adj" fmla="val 10000"/>
          </a:avLst>
        </a:prstGeom>
        <a:solidFill>
          <a:srgbClr val="FF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Несезон</a:t>
          </a:r>
        </a:p>
      </dsp:txBody>
      <dsp:txXfrm>
        <a:off x="10539304" y="3308416"/>
        <a:ext cx="971111" cy="63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05926-B9AF-7623-81E8-291092FB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8AFB53-02AB-24B1-8226-C9BC6BB67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8BB8D-CAFE-CC08-CB77-C6C82A3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F969D1-944A-E230-06D5-7C070FC7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9518D-6973-098C-18B8-5ADC6EAA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2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C739E-A7DB-EEB8-EFA0-F90BC27E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D7C9F1-9395-8623-3494-9179E45A5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7FBA8-A0D0-74FE-0FA8-A2CA4845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73EB7B-B9FB-FFA8-DB0F-35C823D7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DCC3B4-258A-A1FD-CB3A-58EA22B7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8788F-3BF7-0466-7924-17340B5A8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CBA70-5CDD-A117-1FFD-5C52ADA2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C54B4-6B1D-749C-C9F4-B35F5605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883043-08E1-6D02-2AF4-43D1159A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96A19-D22E-2039-53ED-EEF11399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7280C-9D61-6A03-CFA6-85B08917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54D35-9AAC-9516-F80C-C4F3C98F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AA87C-D8E9-6F6B-6F4A-DF7DD20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ACDC00-7586-6436-F85F-96860664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4B3E5-C7CE-30B5-1240-C15F330D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8E9CD-40E6-4691-4E68-81A59B8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D707BE-3313-60B7-E1A6-46FB9554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07E88-7302-53A7-53B6-D5DD8F01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607D1-43C2-968A-7B8D-96FB62D3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304CF-C94D-3880-DFCC-92464967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95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4FF37-CE11-C6B2-0C72-6EC8B166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74021-56B0-2999-569A-C249FCDE4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D37110-2A9B-150D-C677-2C03152BC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24DD7-567E-C0BB-217D-70A23C8A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AC14B6-36AA-BFB7-9D6E-CEAD220F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6F7C4E-32B7-1FF8-2844-FEA6504B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0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E9DB6-2F46-18FB-2835-BA6AF680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F7052C-035D-A07F-2522-AB72F443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71C354-0A63-3009-8B15-3B9F4894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77508B-BB08-1D02-35E8-563DE4B36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C73E6E-A35F-83D2-17D8-68367CCA5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2B844B-7323-5874-173F-6174F3BB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424B72-3448-D20A-3619-C2454C11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6BD104-989E-9302-DC0A-A23E5732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4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C09E3-D6EA-7FFF-8730-790C0896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BCC454-4523-8A85-561E-97FF168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B90772-55C5-95AE-680D-3AC847BA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FCE7DD-19CD-CA09-7AEE-57ECBE9F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7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6EAD1E-6AB1-A936-0B81-F1308B45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B27456-0011-CBE5-07FB-BBEC646A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FC8CB7-05AF-A14A-CDC9-0C469398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229ED-1E44-0B35-A17C-283B007E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8E422-DBEF-4A9A-536B-E861E6AF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84DBF9-677E-342B-286D-35DD02811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C97DCC-5B9D-E372-9862-8FE69CFD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11FEC-6699-D858-7995-CF5CF2D9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09185-060A-5912-A5BF-07D89FA1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0EA94-335D-0C16-0593-A513BE25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01C96C-F6F4-2A83-1326-3E0815172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0D52A2-63CD-3A30-3CCD-29A8D95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9E801-6836-E59B-0CC9-AFC270A4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3F3A5-9FF4-FE47-09DA-A0A914A1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82F11-7E29-A470-9CD3-3387C4ED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61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43778-D533-2B3D-23F8-F5D54391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805D0E-D5BB-6330-228A-70180BE4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C94F1-0CB6-D082-E33F-CBAD6AD4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DFC5-A81E-4ACA-B09A-11A6A0961960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578EBC-4F2A-1B69-F112-CD6F4E49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53EA7-4E97-CA8C-7608-B69A8D5D0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4FA6-97BF-47FF-A48B-6D10D9965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30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иключение в пустыне: путешествие на горы, холмы и конусы в Усть-Каменогорском  районе Казахстана | TRAVEL NOW - Путешествуй прямо сейчас | Дзен">
            <a:extLst>
              <a:ext uri="{FF2B5EF4-FFF2-40B4-BE49-F238E27FC236}">
                <a16:creationId xmlns:a16="http://schemas.microsoft.com/office/drawing/2014/main" id="{536AC6D4-795F-4F17-B8F0-3E634255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8693C4A-CE0D-1AE0-3943-3F5A442DD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b="1" i="1" dirty="0">
                <a:solidFill>
                  <a:srgbClr val="0070C0"/>
                </a:solidFill>
                <a:latin typeface="Monotype Corsiva" panose="03010101010201010101" pitchFamily="66" charset="0"/>
              </a:rPr>
              <a:t>Международный туризм: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DF29B0-E4C4-4677-4B89-453426FA7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остояние</a:t>
            </a:r>
            <a:r>
              <a: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перспективы развития</a:t>
            </a:r>
          </a:p>
        </p:txBody>
      </p:sp>
      <p:sp>
        <p:nvSpPr>
          <p:cNvPr id="6" name="Управляющая кнопка: &quot;В конец&quot;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D6082F7-9968-4C30-8C4A-B2B349311667}"/>
              </a:ext>
            </a:extLst>
          </p:cNvPr>
          <p:cNvSpPr/>
          <p:nvPr/>
        </p:nvSpPr>
        <p:spPr>
          <a:xfrm>
            <a:off x="11665131" y="6400800"/>
            <a:ext cx="304800" cy="21771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4493B73-2623-4923-8B05-420C13FBF9FF}"/>
              </a:ext>
            </a:extLst>
          </p:cNvPr>
          <p:cNvSpPr/>
          <p:nvPr/>
        </p:nvSpPr>
        <p:spPr>
          <a:xfrm>
            <a:off x="11334205" y="6400800"/>
            <a:ext cx="304800" cy="2177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25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56A122C6-5928-C4BC-0302-B25E16BDCC63}"/>
              </a:ext>
            </a:extLst>
          </p:cNvPr>
          <p:cNvSpPr/>
          <p:nvPr/>
        </p:nvSpPr>
        <p:spPr>
          <a:xfrm>
            <a:off x="593558" y="352926"/>
            <a:ext cx="11004884" cy="5935579"/>
          </a:xfrm>
          <a:prstGeom prst="round2Same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43E4AC-F6DB-AD38-B4A5-0AE13F26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954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Туризм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- это временные выезды граждан РФ, иностранных граждан и лиц без гражданства с постоянного места жительства в оздоровительных, познавательны, спортивных и иных целях без занятия оплачиваемой деятельностью в стране временного пребывания.</a:t>
            </a:r>
          </a:p>
        </p:txBody>
      </p:sp>
      <p:sp>
        <p:nvSpPr>
          <p:cNvPr id="6" name="Управляющая кнопка: &quot;В начало&quot;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A6ABA53-C9ED-4192-B35C-25A6E9BA6F55}"/>
              </a:ext>
            </a:extLst>
          </p:cNvPr>
          <p:cNvSpPr/>
          <p:nvPr/>
        </p:nvSpPr>
        <p:spPr>
          <a:xfrm>
            <a:off x="10672353" y="6400800"/>
            <a:ext cx="304800" cy="21771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CBD5BE2-B76E-4646-8D7E-39176705463F}"/>
              </a:ext>
            </a:extLst>
          </p:cNvPr>
          <p:cNvSpPr/>
          <p:nvPr/>
        </p:nvSpPr>
        <p:spPr>
          <a:xfrm>
            <a:off x="11665131" y="6400800"/>
            <a:ext cx="304800" cy="21771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зад&quot; или &quot;Предыдущий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3E24C61-D416-4A25-B970-C35E96F10C37}"/>
              </a:ext>
            </a:extLst>
          </p:cNvPr>
          <p:cNvSpPr/>
          <p:nvPr/>
        </p:nvSpPr>
        <p:spPr>
          <a:xfrm>
            <a:off x="11003279" y="6400800"/>
            <a:ext cx="304800" cy="2177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095770E-A494-4DA3-AE19-42267DBCE891}"/>
              </a:ext>
            </a:extLst>
          </p:cNvPr>
          <p:cNvSpPr/>
          <p:nvPr/>
        </p:nvSpPr>
        <p:spPr>
          <a:xfrm>
            <a:off x="11334205" y="6400800"/>
            <a:ext cx="304800" cy="2177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94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B8D32F34-9A2A-407D-B60F-FECB05BDA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354888"/>
              </p:ext>
            </p:extLst>
          </p:nvPr>
        </p:nvGraphicFramePr>
        <p:xfrm>
          <a:off x="539931" y="522514"/>
          <a:ext cx="11530149" cy="593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Управляющая кнопка: &quot;В начало&quot; 4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CFA4E1D-7D7A-48D2-8334-C0974938F775}"/>
              </a:ext>
            </a:extLst>
          </p:cNvPr>
          <p:cNvSpPr/>
          <p:nvPr/>
        </p:nvSpPr>
        <p:spPr>
          <a:xfrm>
            <a:off x="10672353" y="6400800"/>
            <a:ext cx="304800" cy="21771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Управляющая кнопка: &quot;В конец&quot; 4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0485818-18A9-44CF-9CBE-E4EB879E833A}"/>
              </a:ext>
            </a:extLst>
          </p:cNvPr>
          <p:cNvSpPr/>
          <p:nvPr/>
        </p:nvSpPr>
        <p:spPr>
          <a:xfrm>
            <a:off x="11665131" y="6400800"/>
            <a:ext cx="304800" cy="21771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Управляющая кнопка: &quot;Назад&quot; или &quot;Предыдущий&quot;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5FCC112-C83F-407E-A74C-792F2CFB4CF9}"/>
              </a:ext>
            </a:extLst>
          </p:cNvPr>
          <p:cNvSpPr/>
          <p:nvPr/>
        </p:nvSpPr>
        <p:spPr>
          <a:xfrm>
            <a:off x="11003279" y="6400800"/>
            <a:ext cx="304800" cy="2177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Управляющая кнопка: &quot;Вперед&quot; или &quot;Следующий&quot;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DE0534-46D9-428F-AE40-7434DB4537EF}"/>
              </a:ext>
            </a:extLst>
          </p:cNvPr>
          <p:cNvSpPr/>
          <p:nvPr/>
        </p:nvSpPr>
        <p:spPr>
          <a:xfrm>
            <a:off x="11334205" y="6400800"/>
            <a:ext cx="304800" cy="2177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7664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CC0537F-F53B-B999-8D20-032BF2CB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Международный туризм имеет следующие особенности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11F4F6-5872-EAFD-32DB-0ECA21E1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 не на обмене товарами и услугами, а туристами, т.е. живыми людьми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Туристические услуги не мобильны, они не могут следовать за покупателем и не подлежат хранению.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предложениях отсутствует гибкость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сезонным характером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числу наиболее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 трудоемких отраслей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 услуг, т. е. число стран, преимущественно принимающих туристов, значительно превышает спрос на туристические поездки, т. е. число стран – поставщиков туристов. Иными словами рынок международного туризма является рынком покупателя. </a:t>
            </a:r>
          </a:p>
        </p:txBody>
      </p:sp>
      <p:sp>
        <p:nvSpPr>
          <p:cNvPr id="6" name="Управляющая кнопка: &quot;В начало&quot;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7E4E90F-4845-4242-ADA3-C4778FE347D5}"/>
              </a:ext>
            </a:extLst>
          </p:cNvPr>
          <p:cNvSpPr/>
          <p:nvPr/>
        </p:nvSpPr>
        <p:spPr>
          <a:xfrm>
            <a:off x="10672353" y="6400800"/>
            <a:ext cx="304800" cy="21771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5A25FDF-734D-4239-8BE0-78950D999A3D}"/>
              </a:ext>
            </a:extLst>
          </p:cNvPr>
          <p:cNvSpPr/>
          <p:nvPr/>
        </p:nvSpPr>
        <p:spPr>
          <a:xfrm>
            <a:off x="11665131" y="6400800"/>
            <a:ext cx="304800" cy="21771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зад&quot; или &quot;Предыдущий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F03DF14-D43C-425F-9227-487708F7DAAD}"/>
              </a:ext>
            </a:extLst>
          </p:cNvPr>
          <p:cNvSpPr/>
          <p:nvPr/>
        </p:nvSpPr>
        <p:spPr>
          <a:xfrm>
            <a:off x="11003279" y="6400800"/>
            <a:ext cx="304800" cy="2177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3849D88-E1AC-4CE3-B964-7C3632DDBED5}"/>
              </a:ext>
            </a:extLst>
          </p:cNvPr>
          <p:cNvSpPr/>
          <p:nvPr/>
        </p:nvSpPr>
        <p:spPr>
          <a:xfrm>
            <a:off x="11334205" y="6400800"/>
            <a:ext cx="304800" cy="2177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264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FCAB-15E1-674B-E727-194C6547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международного туризма: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4D3855-5D75-4517-B200-859A219CD8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Международный туризм - источник валютных поступлений для страны и средство для обеспечения занятости.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Международный туризм расширяет вклады в Платежный баланс и ВНП страны.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4492CB4-9074-4E5C-81F2-75E73751C5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Международный туризм способствует диверсификации  экономики, создавая отрасли, обслуживающие сферу туризма.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ростом занятости в сфере туризма растут доходы населения и повышается уровень благосостояния нации.</a:t>
            </a:r>
          </a:p>
        </p:txBody>
      </p:sp>
      <p:sp>
        <p:nvSpPr>
          <p:cNvPr id="10" name="Управляющая кнопка: &quot;В начало&quot;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8466C75-CD0C-48E6-B69C-887C525BEFB4}"/>
              </a:ext>
            </a:extLst>
          </p:cNvPr>
          <p:cNvSpPr/>
          <p:nvPr/>
        </p:nvSpPr>
        <p:spPr>
          <a:xfrm>
            <a:off x="10672353" y="6400800"/>
            <a:ext cx="304800" cy="21771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EC2F1FC-6C5C-4AAB-B850-B396E29D097D}"/>
              </a:ext>
            </a:extLst>
          </p:cNvPr>
          <p:cNvSpPr/>
          <p:nvPr/>
        </p:nvSpPr>
        <p:spPr>
          <a:xfrm>
            <a:off x="11665131" y="6400800"/>
            <a:ext cx="304800" cy="21771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зад&quot; или &quot;Предыдущий&quot;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38F4068-4FCA-49AA-AAC0-C452F4BDFEE4}"/>
              </a:ext>
            </a:extLst>
          </p:cNvPr>
          <p:cNvSpPr/>
          <p:nvPr/>
        </p:nvSpPr>
        <p:spPr>
          <a:xfrm>
            <a:off x="11003279" y="6400800"/>
            <a:ext cx="304800" cy="2177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Вперед&quot; или &quot;Следующий&quot;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0FDA7DD-833E-4B81-8397-6BD32E798E73}"/>
              </a:ext>
            </a:extLst>
          </p:cNvPr>
          <p:cNvSpPr/>
          <p:nvPr/>
        </p:nvSpPr>
        <p:spPr>
          <a:xfrm>
            <a:off x="11334205" y="6400800"/>
            <a:ext cx="304800" cy="2177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91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FCAB-15E1-674B-E727-194C6547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прибытия международных туристов в мире и по регионам в 1995-2020 годах (млн. чел.)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5128DF8-E38F-4820-A9CF-C0AC48572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95921"/>
              </p:ext>
            </p:extLst>
          </p:nvPr>
        </p:nvGraphicFramePr>
        <p:xfrm>
          <a:off x="838200" y="1825625"/>
          <a:ext cx="10800804" cy="443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34">
                  <a:extLst>
                    <a:ext uri="{9D8B030D-6E8A-4147-A177-3AD203B41FA5}">
                      <a16:colId xmlns:a16="http://schemas.microsoft.com/office/drawing/2014/main" val="1960594716"/>
                    </a:ext>
                  </a:extLst>
                </a:gridCol>
                <a:gridCol w="1800134">
                  <a:extLst>
                    <a:ext uri="{9D8B030D-6E8A-4147-A177-3AD203B41FA5}">
                      <a16:colId xmlns:a16="http://schemas.microsoft.com/office/drawing/2014/main" val="1385459909"/>
                    </a:ext>
                  </a:extLst>
                </a:gridCol>
                <a:gridCol w="1800134">
                  <a:extLst>
                    <a:ext uri="{9D8B030D-6E8A-4147-A177-3AD203B41FA5}">
                      <a16:colId xmlns:a16="http://schemas.microsoft.com/office/drawing/2014/main" val="1939810764"/>
                    </a:ext>
                  </a:extLst>
                </a:gridCol>
                <a:gridCol w="1800134">
                  <a:extLst>
                    <a:ext uri="{9D8B030D-6E8A-4147-A177-3AD203B41FA5}">
                      <a16:colId xmlns:a16="http://schemas.microsoft.com/office/drawing/2014/main" val="2316809530"/>
                    </a:ext>
                  </a:extLst>
                </a:gridCol>
                <a:gridCol w="1800134">
                  <a:extLst>
                    <a:ext uri="{9D8B030D-6E8A-4147-A177-3AD203B41FA5}">
                      <a16:colId xmlns:a16="http://schemas.microsoft.com/office/drawing/2014/main" val="1503196627"/>
                    </a:ext>
                  </a:extLst>
                </a:gridCol>
                <a:gridCol w="1800134">
                  <a:extLst>
                    <a:ext uri="{9D8B030D-6E8A-4147-A177-3AD203B41FA5}">
                      <a16:colId xmlns:a16="http://schemas.microsoft.com/office/drawing/2014/main" val="2212714999"/>
                    </a:ext>
                  </a:extLst>
                </a:gridCol>
              </a:tblGrid>
              <a:tr h="49287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%к 1995 г.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11353"/>
                  </a:ext>
                </a:extLst>
              </a:tr>
              <a:tr h="49287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Регион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636039"/>
                  </a:ext>
                </a:extLst>
              </a:tr>
              <a:tr h="49287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Европа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50685"/>
                  </a:ext>
                </a:extLst>
              </a:tr>
              <a:tr h="49287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Тихий океан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74236"/>
                  </a:ext>
                </a:extLst>
              </a:tr>
              <a:tr h="49287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Америка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894595"/>
                  </a:ext>
                </a:extLst>
              </a:tr>
              <a:tr h="49287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Африка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151304"/>
                  </a:ext>
                </a:extLst>
              </a:tr>
              <a:tr h="49287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Восток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31237"/>
                  </a:ext>
                </a:extLst>
              </a:tr>
              <a:tr h="49287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Южная Азия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860717"/>
                  </a:ext>
                </a:extLst>
              </a:tr>
              <a:tr h="49287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224495"/>
                  </a:ext>
                </a:extLst>
              </a:tr>
            </a:tbl>
          </a:graphicData>
        </a:graphic>
      </p:graphicFrame>
      <p:sp>
        <p:nvSpPr>
          <p:cNvPr id="9" name="Управляющая кнопка: &quot;В начало&quot;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A221240-7CDB-4BC5-8496-5452D84E96F4}"/>
              </a:ext>
            </a:extLst>
          </p:cNvPr>
          <p:cNvSpPr/>
          <p:nvPr/>
        </p:nvSpPr>
        <p:spPr>
          <a:xfrm>
            <a:off x="10672353" y="6400800"/>
            <a:ext cx="304800" cy="21771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В конец&quot;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E54E6DB-F202-4255-B02E-3F43F261C249}"/>
              </a:ext>
            </a:extLst>
          </p:cNvPr>
          <p:cNvSpPr/>
          <p:nvPr/>
        </p:nvSpPr>
        <p:spPr>
          <a:xfrm>
            <a:off x="11665131" y="6400800"/>
            <a:ext cx="304800" cy="217714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2F1839A-23D1-49FB-BBAE-7A7DF248C830}"/>
              </a:ext>
            </a:extLst>
          </p:cNvPr>
          <p:cNvSpPr/>
          <p:nvPr/>
        </p:nvSpPr>
        <p:spPr>
          <a:xfrm>
            <a:off x="11003279" y="6400800"/>
            <a:ext cx="304800" cy="2177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перед&quot; или &quot;Следующий&quot;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0F0ED6D-C60B-4E8A-90E0-B4B82B7C1ECF}"/>
              </a:ext>
            </a:extLst>
          </p:cNvPr>
          <p:cNvSpPr/>
          <p:nvPr/>
        </p:nvSpPr>
        <p:spPr>
          <a:xfrm>
            <a:off x="11334205" y="6400800"/>
            <a:ext cx="304800" cy="2177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6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FCAB-15E1-674B-E727-194C6547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прибытия международных туристов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5BBBB55-D466-454E-9895-0C8C9E9C4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4461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Управляющая кнопка: &quot;В начало&quot;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2D9AC58-7C4F-47B1-AFBE-DF11F430C6FB}"/>
              </a:ext>
            </a:extLst>
          </p:cNvPr>
          <p:cNvSpPr/>
          <p:nvPr/>
        </p:nvSpPr>
        <p:spPr>
          <a:xfrm>
            <a:off x="11334205" y="6400800"/>
            <a:ext cx="304800" cy="217714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зад&quot; или &quot;Предыдущий&quot;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67F4B3A-F72A-42D7-968E-E41020ED21E6}"/>
              </a:ext>
            </a:extLst>
          </p:cNvPr>
          <p:cNvSpPr/>
          <p:nvPr/>
        </p:nvSpPr>
        <p:spPr>
          <a:xfrm>
            <a:off x="11665130" y="6396446"/>
            <a:ext cx="304800" cy="2177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295</Words>
  <Application>Microsoft Office PowerPoint</Application>
  <PresentationFormat>Широкоэкранный</PresentationFormat>
  <Paragraphs>81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Monotype Corsiva</vt:lpstr>
      <vt:lpstr>Times New Roman</vt:lpstr>
      <vt:lpstr>Тема Office</vt:lpstr>
      <vt:lpstr>Международный туризм:</vt:lpstr>
      <vt:lpstr>Туризм - это временные выезды граждан РФ, иностранных граждан и лиц без гражданства с постоянного места жительства в оздоровительных, познавательны, спортивных и иных целях без занятия оплачиваемой деятельностью в стране временного пребывания.</vt:lpstr>
      <vt:lpstr>Презентация PowerPoint</vt:lpstr>
      <vt:lpstr>Международный туризм имеет следующие особенности:</vt:lpstr>
      <vt:lpstr>Функции международного туризма:</vt:lpstr>
      <vt:lpstr>Прогноз прибытия международных туристов в мире и по регионам в 1995-2020 годах (млн. чел.)</vt:lpstr>
      <vt:lpstr>Прогноз прибытия международных туристов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Коленко</dc:creator>
  <cp:lastModifiedBy>Доктор</cp:lastModifiedBy>
  <cp:revision>12</cp:revision>
  <dcterms:created xsi:type="dcterms:W3CDTF">2023-11-02T06:08:42Z</dcterms:created>
  <dcterms:modified xsi:type="dcterms:W3CDTF">2023-11-05T14:17:13Z</dcterms:modified>
</cp:coreProperties>
</file>